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handoutMasterIdLst>
    <p:handoutMasterId r:id="rId21"/>
  </p:handoutMasterIdLst>
  <p:sldIdLst>
    <p:sldId id="362" r:id="rId2"/>
    <p:sldId id="361" r:id="rId3"/>
    <p:sldId id="313" r:id="rId4"/>
    <p:sldId id="311" r:id="rId5"/>
    <p:sldId id="355" r:id="rId6"/>
    <p:sldId id="288" r:id="rId7"/>
    <p:sldId id="317" r:id="rId8"/>
    <p:sldId id="303" r:id="rId9"/>
    <p:sldId id="356" r:id="rId10"/>
    <p:sldId id="326" r:id="rId11"/>
    <p:sldId id="359" r:id="rId12"/>
    <p:sldId id="360" r:id="rId13"/>
    <p:sldId id="351" r:id="rId14"/>
    <p:sldId id="292" r:id="rId15"/>
    <p:sldId id="293" r:id="rId16"/>
    <p:sldId id="318" r:id="rId17"/>
    <p:sldId id="320" r:id="rId18"/>
    <p:sldId id="294" r:id="rId19"/>
  </p:sldIdLst>
  <p:sldSz cx="16033750" cy="9018588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 userDrawn="1">
          <p15:clr>
            <a:srgbClr val="A4A3A4"/>
          </p15:clr>
        </p15:guide>
        <p15:guide id="2" pos="50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45" autoAdjust="0"/>
    <p:restoredTop sz="96664" autoAdjust="0"/>
  </p:normalViewPr>
  <p:slideViewPr>
    <p:cSldViewPr snapToGrid="0">
      <p:cViewPr varScale="1">
        <p:scale>
          <a:sx n="88" d="100"/>
          <a:sy n="88" d="100"/>
        </p:scale>
        <p:origin x="756" y="96"/>
      </p:cViewPr>
      <p:guideLst>
        <p:guide orient="horz" pos="2840"/>
        <p:guide pos="50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inogradova_as\Desktop\&#1087;&#1086;&#1075;&#1086;&#1076;&#1072;\2.%20&#1054;&#1089;&#1072;&#1076;&#1082;&#1080;_&#1086;&#1073;&#1097;&#1077;&#107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msk-fs02.rosavtodor.local\&#1044;&#1077;&#1087;&#1072;&#1088;&#1090;&#1072;&#1084;&#1077;&#1085;&#1090;&#1099;\&#1044;&#1045;&#1055;&#1040;&#1056;&#1058;&#1040;&#1052;&#1045;&#1053;&#1058;%20&#1055;&#1056;.,%20&#1058;.%20&#1055;.&#1048;%20&#1048;.%20&#1058;\&#1054;&#1090;&#1076;&#1077;&#1083;%20&#1090;&#1077;&#1093;&#1085;&#1080;&#1095;&#1077;&#1089;&#1082;&#1086;&#1081;%20&#1087;&#1086;&#1083;&#1080;&#1090;&#1080;&#1082;&#1080;\&#1069;&#1082;&#1086;&#1083;&#1086;&#1075;&#1080;&#1103;%202023\&#1055;&#1086;&#1075;&#1086;&#1076;&#1072;\1.%20&#1058;&#1077;&#1084;&#1087;&#1077;&#1088;&#1072;&#1090;&#1091;&#1088;&#1072;_&#1086;&#1073;&#1097;&#1077;&#1077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msk-fs02.rosavtodor.local\&#1054;&#1073;&#1097;&#1080;&#1077;\&#1044;&#1077;&#1087;&#1072;&#1088;&#1090;&#1072;&#1084;&#1077;&#1085;&#1090;%20&#1087;&#1088;&#1086;&#1077;&#1082;&#1090;&#1080;&#1088;&#1086;&#1074;&#1072;&#1085;&#1080;&#1103;,%20&#1090;&#1077;&#1093;&#1085;&#1080;&#1095;&#1077;&#1089;&#1082;&#1086;&#1081;%20&#1087;&#1086;&#1083;&#1080;&#1090;&#1080;&#1082;&#1080;%20&#1080;%20&#1080;&#1085;&#1085;&#1086;&#1074;&#1072;&#1094;&#1080;&#1086;&#1085;&#1085;&#1099;&#1093;%20&#1090;&#1077;&#1093;&#1085;&#1086;&#1083;&#1086;&#1075;&#1080;&#1081;\&#1054;&#1058;&#1044;&#1045;&#1051;%20&#1058;&#1055;&#1080;&#1048;&#1058;%20&#1052;&#1040;&#1058;&#1045;&#1056;&#1048;&#1040;&#1051;&#1067;\2022%20&#1043;&#1054;&#1044;\&#1056;&#1077;&#1077;&#1089;&#1090;&#1088;%20&#1057;&#1058;&#1054;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Максимальные осадки, мм/час </a:t>
            </a:r>
          </a:p>
        </c:rich>
      </c:tx>
      <c:layout>
        <c:manualLayout>
          <c:xMode val="edge"/>
          <c:yMode val="edge"/>
          <c:x val="0.34734247727924378"/>
          <c:y val="3.501087916713602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effectLst/>
          </c:spPr>
          <c:marker>
            <c:symbol val="none"/>
          </c:marker>
          <c:trendline>
            <c:spPr>
              <a:ln w="15875"/>
            </c:spPr>
            <c:trendlineType val="linear"/>
            <c:dispRSqr val="0"/>
            <c:dispEq val="0"/>
          </c:trendline>
          <c:cat>
            <c:numRef>
              <c:f>'Общий тренд'!$C$5396:$C$5506</c:f>
              <c:numCache>
                <c:formatCode>mmm\-yy</c:formatCode>
                <c:ptCount val="111"/>
                <c:pt idx="0">
                  <c:v>41365</c:v>
                </c:pt>
                <c:pt idx="1">
                  <c:v>41395</c:v>
                </c:pt>
                <c:pt idx="2">
                  <c:v>41426</c:v>
                </c:pt>
                <c:pt idx="3">
                  <c:v>41456</c:v>
                </c:pt>
                <c:pt idx="4">
                  <c:v>41487</c:v>
                </c:pt>
                <c:pt idx="5">
                  <c:v>41518</c:v>
                </c:pt>
                <c:pt idx="6">
                  <c:v>41548</c:v>
                </c:pt>
                <c:pt idx="7">
                  <c:v>41579</c:v>
                </c:pt>
                <c:pt idx="8">
                  <c:v>41609</c:v>
                </c:pt>
                <c:pt idx="9">
                  <c:v>41640</c:v>
                </c:pt>
                <c:pt idx="10">
                  <c:v>41671</c:v>
                </c:pt>
                <c:pt idx="11">
                  <c:v>41699</c:v>
                </c:pt>
                <c:pt idx="12">
                  <c:v>41730</c:v>
                </c:pt>
                <c:pt idx="13">
                  <c:v>41760</c:v>
                </c:pt>
                <c:pt idx="14">
                  <c:v>41791</c:v>
                </c:pt>
                <c:pt idx="15">
                  <c:v>41821</c:v>
                </c:pt>
                <c:pt idx="16">
                  <c:v>41852</c:v>
                </c:pt>
                <c:pt idx="17">
                  <c:v>41883</c:v>
                </c:pt>
                <c:pt idx="18">
                  <c:v>41913</c:v>
                </c:pt>
                <c:pt idx="19">
                  <c:v>41944</c:v>
                </c:pt>
                <c:pt idx="20">
                  <c:v>41974</c:v>
                </c:pt>
                <c:pt idx="21">
                  <c:v>42005</c:v>
                </c:pt>
                <c:pt idx="22">
                  <c:v>42036</c:v>
                </c:pt>
                <c:pt idx="23">
                  <c:v>42064</c:v>
                </c:pt>
                <c:pt idx="24">
                  <c:v>42095</c:v>
                </c:pt>
                <c:pt idx="25">
                  <c:v>42125</c:v>
                </c:pt>
                <c:pt idx="26">
                  <c:v>42156</c:v>
                </c:pt>
                <c:pt idx="27">
                  <c:v>42186</c:v>
                </c:pt>
                <c:pt idx="28">
                  <c:v>42217</c:v>
                </c:pt>
                <c:pt idx="29">
                  <c:v>42248</c:v>
                </c:pt>
                <c:pt idx="30">
                  <c:v>42278</c:v>
                </c:pt>
                <c:pt idx="31">
                  <c:v>42309</c:v>
                </c:pt>
                <c:pt idx="32">
                  <c:v>42339</c:v>
                </c:pt>
                <c:pt idx="33">
                  <c:v>42370</c:v>
                </c:pt>
                <c:pt idx="34">
                  <c:v>42401</c:v>
                </c:pt>
                <c:pt idx="35">
                  <c:v>42430</c:v>
                </c:pt>
                <c:pt idx="36">
                  <c:v>42461</c:v>
                </c:pt>
                <c:pt idx="37">
                  <c:v>42491</c:v>
                </c:pt>
                <c:pt idx="38">
                  <c:v>42522</c:v>
                </c:pt>
                <c:pt idx="39">
                  <c:v>42552</c:v>
                </c:pt>
                <c:pt idx="40">
                  <c:v>42583</c:v>
                </c:pt>
                <c:pt idx="41">
                  <c:v>42614</c:v>
                </c:pt>
                <c:pt idx="42">
                  <c:v>42644</c:v>
                </c:pt>
                <c:pt idx="43">
                  <c:v>42675</c:v>
                </c:pt>
                <c:pt idx="44">
                  <c:v>42705</c:v>
                </c:pt>
                <c:pt idx="45">
                  <c:v>42736</c:v>
                </c:pt>
                <c:pt idx="46">
                  <c:v>42767</c:v>
                </c:pt>
                <c:pt idx="47">
                  <c:v>42795</c:v>
                </c:pt>
                <c:pt idx="48">
                  <c:v>42826</c:v>
                </c:pt>
                <c:pt idx="49">
                  <c:v>42856</c:v>
                </c:pt>
                <c:pt idx="50">
                  <c:v>42887</c:v>
                </c:pt>
                <c:pt idx="51">
                  <c:v>42917</c:v>
                </c:pt>
                <c:pt idx="52">
                  <c:v>42948</c:v>
                </c:pt>
                <c:pt idx="53">
                  <c:v>42979</c:v>
                </c:pt>
                <c:pt idx="54">
                  <c:v>43009</c:v>
                </c:pt>
                <c:pt idx="55">
                  <c:v>43040</c:v>
                </c:pt>
                <c:pt idx="56">
                  <c:v>43070</c:v>
                </c:pt>
                <c:pt idx="57">
                  <c:v>43101</c:v>
                </c:pt>
                <c:pt idx="58">
                  <c:v>43132</c:v>
                </c:pt>
                <c:pt idx="59">
                  <c:v>43160</c:v>
                </c:pt>
                <c:pt idx="60">
                  <c:v>43191</c:v>
                </c:pt>
                <c:pt idx="61">
                  <c:v>43221</c:v>
                </c:pt>
                <c:pt idx="62">
                  <c:v>43252</c:v>
                </c:pt>
                <c:pt idx="63">
                  <c:v>43282</c:v>
                </c:pt>
                <c:pt idx="64">
                  <c:v>43313</c:v>
                </c:pt>
                <c:pt idx="65">
                  <c:v>43344</c:v>
                </c:pt>
                <c:pt idx="66">
                  <c:v>43374</c:v>
                </c:pt>
                <c:pt idx="67">
                  <c:v>43405</c:v>
                </c:pt>
                <c:pt idx="68">
                  <c:v>43435</c:v>
                </c:pt>
                <c:pt idx="69">
                  <c:v>43466</c:v>
                </c:pt>
                <c:pt idx="70">
                  <c:v>43497</c:v>
                </c:pt>
                <c:pt idx="71">
                  <c:v>43525</c:v>
                </c:pt>
                <c:pt idx="72">
                  <c:v>43556</c:v>
                </c:pt>
                <c:pt idx="73">
                  <c:v>43586</c:v>
                </c:pt>
                <c:pt idx="74">
                  <c:v>43617</c:v>
                </c:pt>
                <c:pt idx="75">
                  <c:v>43647</c:v>
                </c:pt>
                <c:pt idx="76">
                  <c:v>43678</c:v>
                </c:pt>
                <c:pt idx="77">
                  <c:v>43709</c:v>
                </c:pt>
                <c:pt idx="78">
                  <c:v>43739</c:v>
                </c:pt>
                <c:pt idx="79">
                  <c:v>43770</c:v>
                </c:pt>
                <c:pt idx="80">
                  <c:v>43800</c:v>
                </c:pt>
                <c:pt idx="81">
                  <c:v>43831</c:v>
                </c:pt>
                <c:pt idx="82">
                  <c:v>43862</c:v>
                </c:pt>
                <c:pt idx="83">
                  <c:v>43891</c:v>
                </c:pt>
                <c:pt idx="84">
                  <c:v>43922</c:v>
                </c:pt>
                <c:pt idx="85">
                  <c:v>43952</c:v>
                </c:pt>
                <c:pt idx="86">
                  <c:v>43983</c:v>
                </c:pt>
                <c:pt idx="87">
                  <c:v>44013</c:v>
                </c:pt>
                <c:pt idx="88">
                  <c:v>44044</c:v>
                </c:pt>
                <c:pt idx="89">
                  <c:v>44075</c:v>
                </c:pt>
                <c:pt idx="90">
                  <c:v>44105</c:v>
                </c:pt>
                <c:pt idx="91">
                  <c:v>44136</c:v>
                </c:pt>
                <c:pt idx="92">
                  <c:v>44166</c:v>
                </c:pt>
                <c:pt idx="93">
                  <c:v>44197</c:v>
                </c:pt>
                <c:pt idx="94">
                  <c:v>44228</c:v>
                </c:pt>
                <c:pt idx="95">
                  <c:v>44256</c:v>
                </c:pt>
                <c:pt idx="96">
                  <c:v>44287</c:v>
                </c:pt>
                <c:pt idx="97">
                  <c:v>44317</c:v>
                </c:pt>
                <c:pt idx="98">
                  <c:v>44348</c:v>
                </c:pt>
                <c:pt idx="99">
                  <c:v>44378</c:v>
                </c:pt>
                <c:pt idx="100">
                  <c:v>44409</c:v>
                </c:pt>
                <c:pt idx="101">
                  <c:v>44440</c:v>
                </c:pt>
                <c:pt idx="102">
                  <c:v>44470</c:v>
                </c:pt>
                <c:pt idx="103">
                  <c:v>44501</c:v>
                </c:pt>
                <c:pt idx="104">
                  <c:v>44531</c:v>
                </c:pt>
                <c:pt idx="105">
                  <c:v>44562</c:v>
                </c:pt>
                <c:pt idx="106">
                  <c:v>44593</c:v>
                </c:pt>
                <c:pt idx="107">
                  <c:v>44621</c:v>
                </c:pt>
                <c:pt idx="108">
                  <c:v>44652</c:v>
                </c:pt>
                <c:pt idx="109">
                  <c:v>44682</c:v>
                </c:pt>
                <c:pt idx="110">
                  <c:v>44713</c:v>
                </c:pt>
              </c:numCache>
            </c:numRef>
          </c:cat>
          <c:val>
            <c:numRef>
              <c:f>'Общий тренд'!$G$2:$G$12123</c:f>
              <c:numCache>
                <c:formatCode>General</c:formatCode>
                <c:ptCount val="12122"/>
                <c:pt idx="0">
                  <c:v>4.5</c:v>
                </c:pt>
                <c:pt idx="1">
                  <c:v>4.3</c:v>
                </c:pt>
                <c:pt idx="2">
                  <c:v>4.3</c:v>
                </c:pt>
                <c:pt idx="3">
                  <c:v>4</c:v>
                </c:pt>
                <c:pt idx="4">
                  <c:v>6.5</c:v>
                </c:pt>
                <c:pt idx="5">
                  <c:v>7.2</c:v>
                </c:pt>
                <c:pt idx="6">
                  <c:v>6.2</c:v>
                </c:pt>
                <c:pt idx="7">
                  <c:v>11.9</c:v>
                </c:pt>
                <c:pt idx="8">
                  <c:v>7.8</c:v>
                </c:pt>
                <c:pt idx="9">
                  <c:v>4.5</c:v>
                </c:pt>
                <c:pt idx="10">
                  <c:v>7.3</c:v>
                </c:pt>
                <c:pt idx="11">
                  <c:v>8.3000000000000007</c:v>
                </c:pt>
                <c:pt idx="12">
                  <c:v>6.1</c:v>
                </c:pt>
                <c:pt idx="13">
                  <c:v>7.3</c:v>
                </c:pt>
                <c:pt idx="14">
                  <c:v>7.3</c:v>
                </c:pt>
                <c:pt idx="15">
                  <c:v>9</c:v>
                </c:pt>
                <c:pt idx="16">
                  <c:v>8.1999999999999993</c:v>
                </c:pt>
                <c:pt idx="17">
                  <c:v>6.5</c:v>
                </c:pt>
                <c:pt idx="18">
                  <c:v>6.1</c:v>
                </c:pt>
                <c:pt idx="19">
                  <c:v>5.6</c:v>
                </c:pt>
                <c:pt idx="20">
                  <c:v>4.8</c:v>
                </c:pt>
                <c:pt idx="21">
                  <c:v>5.2</c:v>
                </c:pt>
                <c:pt idx="22">
                  <c:v>5.5</c:v>
                </c:pt>
                <c:pt idx="23">
                  <c:v>4.2</c:v>
                </c:pt>
                <c:pt idx="24">
                  <c:v>5.3</c:v>
                </c:pt>
                <c:pt idx="25">
                  <c:v>8.1</c:v>
                </c:pt>
                <c:pt idx="26">
                  <c:v>4</c:v>
                </c:pt>
                <c:pt idx="27">
                  <c:v>2.6</c:v>
                </c:pt>
                <c:pt idx="28">
                  <c:v>6.9</c:v>
                </c:pt>
                <c:pt idx="29">
                  <c:v>7.2</c:v>
                </c:pt>
                <c:pt idx="30">
                  <c:v>7</c:v>
                </c:pt>
                <c:pt idx="31">
                  <c:v>2.2999999999999998</c:v>
                </c:pt>
                <c:pt idx="32">
                  <c:v>1.8</c:v>
                </c:pt>
                <c:pt idx="33">
                  <c:v>2</c:v>
                </c:pt>
                <c:pt idx="34">
                  <c:v>1.8</c:v>
                </c:pt>
                <c:pt idx="35">
                  <c:v>4</c:v>
                </c:pt>
                <c:pt idx="36">
                  <c:v>3.1</c:v>
                </c:pt>
                <c:pt idx="37">
                  <c:v>6.3</c:v>
                </c:pt>
                <c:pt idx="38">
                  <c:v>4.5</c:v>
                </c:pt>
                <c:pt idx="39">
                  <c:v>5.4</c:v>
                </c:pt>
                <c:pt idx="40">
                  <c:v>2.4</c:v>
                </c:pt>
                <c:pt idx="41">
                  <c:v>2</c:v>
                </c:pt>
                <c:pt idx="42">
                  <c:v>1.5</c:v>
                </c:pt>
                <c:pt idx="43">
                  <c:v>2.2999999999999998</c:v>
                </c:pt>
                <c:pt idx="44">
                  <c:v>2</c:v>
                </c:pt>
                <c:pt idx="45">
                  <c:v>2.2999999999999998</c:v>
                </c:pt>
                <c:pt idx="46">
                  <c:v>2</c:v>
                </c:pt>
                <c:pt idx="47">
                  <c:v>2.1</c:v>
                </c:pt>
                <c:pt idx="48">
                  <c:v>9.6</c:v>
                </c:pt>
                <c:pt idx="49">
                  <c:v>5.8</c:v>
                </c:pt>
                <c:pt idx="50">
                  <c:v>7.5</c:v>
                </c:pt>
                <c:pt idx="51">
                  <c:v>5.8</c:v>
                </c:pt>
                <c:pt idx="52">
                  <c:v>5.9</c:v>
                </c:pt>
                <c:pt idx="53">
                  <c:v>1.3</c:v>
                </c:pt>
                <c:pt idx="54">
                  <c:v>2</c:v>
                </c:pt>
                <c:pt idx="55">
                  <c:v>2.2999999999999998</c:v>
                </c:pt>
                <c:pt idx="56">
                  <c:v>3.6</c:v>
                </c:pt>
                <c:pt idx="57">
                  <c:v>1.9</c:v>
                </c:pt>
                <c:pt idx="58">
                  <c:v>5.0999999999999996</c:v>
                </c:pt>
                <c:pt idx="59">
                  <c:v>2</c:v>
                </c:pt>
                <c:pt idx="60">
                  <c:v>7</c:v>
                </c:pt>
                <c:pt idx="61">
                  <c:v>16.600000000000001</c:v>
                </c:pt>
                <c:pt idx="62">
                  <c:v>22.9</c:v>
                </c:pt>
                <c:pt idx="63">
                  <c:v>10.7</c:v>
                </c:pt>
                <c:pt idx="64">
                  <c:v>2.5</c:v>
                </c:pt>
                <c:pt idx="65">
                  <c:v>9.5</c:v>
                </c:pt>
                <c:pt idx="66">
                  <c:v>2.6</c:v>
                </c:pt>
                <c:pt idx="67">
                  <c:v>2.2999999999999998</c:v>
                </c:pt>
                <c:pt idx="68">
                  <c:v>2.2999999999999998</c:v>
                </c:pt>
                <c:pt idx="69">
                  <c:v>2.4</c:v>
                </c:pt>
                <c:pt idx="70">
                  <c:v>2.2999999999999998</c:v>
                </c:pt>
                <c:pt idx="71">
                  <c:v>3.1</c:v>
                </c:pt>
                <c:pt idx="72">
                  <c:v>4.5</c:v>
                </c:pt>
                <c:pt idx="73">
                  <c:v>8.3000000000000007</c:v>
                </c:pt>
                <c:pt idx="74">
                  <c:v>8</c:v>
                </c:pt>
                <c:pt idx="75">
                  <c:v>3.1</c:v>
                </c:pt>
                <c:pt idx="76">
                  <c:v>4.5999999999999996</c:v>
                </c:pt>
                <c:pt idx="77">
                  <c:v>2.2000000000000002</c:v>
                </c:pt>
                <c:pt idx="78">
                  <c:v>1.7</c:v>
                </c:pt>
                <c:pt idx="79">
                  <c:v>2.2999999999999998</c:v>
                </c:pt>
                <c:pt idx="80">
                  <c:v>1.8</c:v>
                </c:pt>
                <c:pt idx="81">
                  <c:v>1.8</c:v>
                </c:pt>
                <c:pt idx="82">
                  <c:v>1.1000000000000001</c:v>
                </c:pt>
                <c:pt idx="83">
                  <c:v>2.2999999999999998</c:v>
                </c:pt>
                <c:pt idx="84">
                  <c:v>2.4</c:v>
                </c:pt>
                <c:pt idx="85">
                  <c:v>3.2</c:v>
                </c:pt>
                <c:pt idx="86">
                  <c:v>2.8</c:v>
                </c:pt>
                <c:pt idx="87">
                  <c:v>3.2</c:v>
                </c:pt>
                <c:pt idx="88">
                  <c:v>9.1</c:v>
                </c:pt>
                <c:pt idx="89">
                  <c:v>4.5</c:v>
                </c:pt>
                <c:pt idx="90">
                  <c:v>7.2</c:v>
                </c:pt>
                <c:pt idx="91">
                  <c:v>13.7</c:v>
                </c:pt>
                <c:pt idx="92">
                  <c:v>1.4</c:v>
                </c:pt>
                <c:pt idx="93">
                  <c:v>3.1</c:v>
                </c:pt>
                <c:pt idx="94">
                  <c:v>2.1</c:v>
                </c:pt>
                <c:pt idx="95">
                  <c:v>2.2999999999999998</c:v>
                </c:pt>
                <c:pt idx="96">
                  <c:v>2</c:v>
                </c:pt>
                <c:pt idx="97">
                  <c:v>2.7</c:v>
                </c:pt>
                <c:pt idx="98">
                  <c:v>1.9</c:v>
                </c:pt>
                <c:pt idx="99">
                  <c:v>2.9</c:v>
                </c:pt>
                <c:pt idx="100">
                  <c:v>4.5999999999999996</c:v>
                </c:pt>
                <c:pt idx="101">
                  <c:v>14</c:v>
                </c:pt>
                <c:pt idx="102">
                  <c:v>8.3000000000000007</c:v>
                </c:pt>
                <c:pt idx="103">
                  <c:v>7</c:v>
                </c:pt>
                <c:pt idx="104">
                  <c:v>6.9</c:v>
                </c:pt>
                <c:pt idx="105">
                  <c:v>6</c:v>
                </c:pt>
                <c:pt idx="106">
                  <c:v>0.8</c:v>
                </c:pt>
                <c:pt idx="107">
                  <c:v>1.7</c:v>
                </c:pt>
                <c:pt idx="108">
                  <c:v>2.4</c:v>
                </c:pt>
                <c:pt idx="109">
                  <c:v>1.8</c:v>
                </c:pt>
                <c:pt idx="110">
                  <c:v>5.2</c:v>
                </c:pt>
                <c:pt idx="111">
                  <c:v>9.1999999999999993</c:v>
                </c:pt>
                <c:pt idx="112">
                  <c:v>8.9</c:v>
                </c:pt>
                <c:pt idx="113">
                  <c:v>12.5</c:v>
                </c:pt>
                <c:pt idx="114">
                  <c:v>1.6</c:v>
                </c:pt>
                <c:pt idx="115">
                  <c:v>1.8</c:v>
                </c:pt>
                <c:pt idx="116">
                  <c:v>3.2</c:v>
                </c:pt>
                <c:pt idx="117">
                  <c:v>1.2</c:v>
                </c:pt>
                <c:pt idx="118">
                  <c:v>2.1</c:v>
                </c:pt>
                <c:pt idx="119">
                  <c:v>1.5</c:v>
                </c:pt>
                <c:pt idx="120">
                  <c:v>1.3</c:v>
                </c:pt>
                <c:pt idx="121">
                  <c:v>7.6</c:v>
                </c:pt>
                <c:pt idx="122">
                  <c:v>13.5</c:v>
                </c:pt>
                <c:pt idx="123">
                  <c:v>4.7</c:v>
                </c:pt>
                <c:pt idx="124">
                  <c:v>2.1</c:v>
                </c:pt>
                <c:pt idx="125">
                  <c:v>3</c:v>
                </c:pt>
                <c:pt idx="126">
                  <c:v>2</c:v>
                </c:pt>
                <c:pt idx="127">
                  <c:v>2.5</c:v>
                </c:pt>
                <c:pt idx="128">
                  <c:v>1.4</c:v>
                </c:pt>
                <c:pt idx="129">
                  <c:v>3.6</c:v>
                </c:pt>
                <c:pt idx="130">
                  <c:v>2.5</c:v>
                </c:pt>
                <c:pt idx="131">
                  <c:v>12</c:v>
                </c:pt>
                <c:pt idx="132">
                  <c:v>3.3</c:v>
                </c:pt>
                <c:pt idx="133">
                  <c:v>2.7</c:v>
                </c:pt>
                <c:pt idx="134">
                  <c:v>2.5</c:v>
                </c:pt>
                <c:pt idx="135">
                  <c:v>1.4</c:v>
                </c:pt>
                <c:pt idx="136">
                  <c:v>2.4</c:v>
                </c:pt>
                <c:pt idx="137">
                  <c:v>1.4</c:v>
                </c:pt>
                <c:pt idx="138">
                  <c:v>2</c:v>
                </c:pt>
                <c:pt idx="139">
                  <c:v>2.5</c:v>
                </c:pt>
                <c:pt idx="140">
                  <c:v>2.7</c:v>
                </c:pt>
                <c:pt idx="141">
                  <c:v>3.5</c:v>
                </c:pt>
                <c:pt idx="142">
                  <c:v>10.4</c:v>
                </c:pt>
                <c:pt idx="143">
                  <c:v>2</c:v>
                </c:pt>
                <c:pt idx="144">
                  <c:v>0.9</c:v>
                </c:pt>
                <c:pt idx="145">
                  <c:v>3.5</c:v>
                </c:pt>
                <c:pt idx="146">
                  <c:v>0.8</c:v>
                </c:pt>
                <c:pt idx="147">
                  <c:v>1.7</c:v>
                </c:pt>
                <c:pt idx="148">
                  <c:v>1.5</c:v>
                </c:pt>
                <c:pt idx="149">
                  <c:v>1.8</c:v>
                </c:pt>
                <c:pt idx="150">
                  <c:v>5.2</c:v>
                </c:pt>
                <c:pt idx="151">
                  <c:v>2.2999999999999998</c:v>
                </c:pt>
                <c:pt idx="152">
                  <c:v>1.8</c:v>
                </c:pt>
                <c:pt idx="153">
                  <c:v>1.7</c:v>
                </c:pt>
                <c:pt idx="154">
                  <c:v>4.3</c:v>
                </c:pt>
                <c:pt idx="155">
                  <c:v>7.9</c:v>
                </c:pt>
                <c:pt idx="156">
                  <c:v>5.4</c:v>
                </c:pt>
                <c:pt idx="157">
                  <c:v>1</c:v>
                </c:pt>
                <c:pt idx="158">
                  <c:v>1.5</c:v>
                </c:pt>
                <c:pt idx="159">
                  <c:v>2.8</c:v>
                </c:pt>
                <c:pt idx="160">
                  <c:v>1.2</c:v>
                </c:pt>
                <c:pt idx="161">
                  <c:v>1.9</c:v>
                </c:pt>
                <c:pt idx="162">
                  <c:v>2.5</c:v>
                </c:pt>
                <c:pt idx="163">
                  <c:v>1.9</c:v>
                </c:pt>
                <c:pt idx="164">
                  <c:v>2.2000000000000002</c:v>
                </c:pt>
                <c:pt idx="165">
                  <c:v>2.5</c:v>
                </c:pt>
                <c:pt idx="166">
                  <c:v>8.1</c:v>
                </c:pt>
                <c:pt idx="167">
                  <c:v>3.8</c:v>
                </c:pt>
                <c:pt idx="168">
                  <c:v>8.8000000000000007</c:v>
                </c:pt>
                <c:pt idx="169">
                  <c:v>3.7</c:v>
                </c:pt>
                <c:pt idx="170">
                  <c:v>2.4</c:v>
                </c:pt>
                <c:pt idx="171">
                  <c:v>2.7</c:v>
                </c:pt>
                <c:pt idx="172">
                  <c:v>2.1</c:v>
                </c:pt>
                <c:pt idx="173">
                  <c:v>1.6</c:v>
                </c:pt>
                <c:pt idx="174">
                  <c:v>2.4</c:v>
                </c:pt>
                <c:pt idx="175">
                  <c:v>1.7</c:v>
                </c:pt>
                <c:pt idx="176">
                  <c:v>2</c:v>
                </c:pt>
                <c:pt idx="177">
                  <c:v>1.3</c:v>
                </c:pt>
                <c:pt idx="178">
                  <c:v>1.4</c:v>
                </c:pt>
                <c:pt idx="179">
                  <c:v>6.7</c:v>
                </c:pt>
                <c:pt idx="180">
                  <c:v>2.8</c:v>
                </c:pt>
                <c:pt idx="181">
                  <c:v>8</c:v>
                </c:pt>
                <c:pt idx="182">
                  <c:v>1.7</c:v>
                </c:pt>
                <c:pt idx="183">
                  <c:v>1.1000000000000001</c:v>
                </c:pt>
                <c:pt idx="184">
                  <c:v>1.2</c:v>
                </c:pt>
                <c:pt idx="185">
                  <c:v>0.6</c:v>
                </c:pt>
                <c:pt idx="186">
                  <c:v>2.5</c:v>
                </c:pt>
                <c:pt idx="187">
                  <c:v>1.4</c:v>
                </c:pt>
                <c:pt idx="188">
                  <c:v>5.0999999999999996</c:v>
                </c:pt>
                <c:pt idx="189">
                  <c:v>5.0999999999999996</c:v>
                </c:pt>
                <c:pt idx="190">
                  <c:v>1.3</c:v>
                </c:pt>
                <c:pt idx="191">
                  <c:v>5.3</c:v>
                </c:pt>
                <c:pt idx="192">
                  <c:v>0.6</c:v>
                </c:pt>
                <c:pt idx="193">
                  <c:v>2.5</c:v>
                </c:pt>
                <c:pt idx="194">
                  <c:v>1.4</c:v>
                </c:pt>
                <c:pt idx="195">
                  <c:v>5.0999999999999996</c:v>
                </c:pt>
                <c:pt idx="196">
                  <c:v>5.0999999999999996</c:v>
                </c:pt>
                <c:pt idx="197">
                  <c:v>1.2</c:v>
                </c:pt>
                <c:pt idx="198">
                  <c:v>5.3</c:v>
                </c:pt>
                <c:pt idx="199">
                  <c:v>1.6</c:v>
                </c:pt>
                <c:pt idx="200">
                  <c:v>1.8</c:v>
                </c:pt>
                <c:pt idx="201">
                  <c:v>1.7</c:v>
                </c:pt>
                <c:pt idx="202">
                  <c:v>1.6</c:v>
                </c:pt>
                <c:pt idx="203">
                  <c:v>1.6</c:v>
                </c:pt>
                <c:pt idx="204">
                  <c:v>2.5</c:v>
                </c:pt>
                <c:pt idx="205">
                  <c:v>2.4</c:v>
                </c:pt>
                <c:pt idx="206">
                  <c:v>0.9</c:v>
                </c:pt>
                <c:pt idx="207">
                  <c:v>4.5</c:v>
                </c:pt>
                <c:pt idx="208">
                  <c:v>13.1</c:v>
                </c:pt>
                <c:pt idx="209">
                  <c:v>10.199999999999999</c:v>
                </c:pt>
                <c:pt idx="210">
                  <c:v>4.3</c:v>
                </c:pt>
                <c:pt idx="211">
                  <c:v>5.4</c:v>
                </c:pt>
                <c:pt idx="212">
                  <c:v>4</c:v>
                </c:pt>
                <c:pt idx="213">
                  <c:v>1.3</c:v>
                </c:pt>
                <c:pt idx="218">
                  <c:v>2</c:v>
                </c:pt>
                <c:pt idx="219">
                  <c:v>5.7</c:v>
                </c:pt>
                <c:pt idx="220">
                  <c:v>3.6</c:v>
                </c:pt>
                <c:pt idx="221">
                  <c:v>8</c:v>
                </c:pt>
                <c:pt idx="222">
                  <c:v>5.9</c:v>
                </c:pt>
                <c:pt idx="223">
                  <c:v>12</c:v>
                </c:pt>
                <c:pt idx="224">
                  <c:v>5</c:v>
                </c:pt>
                <c:pt idx="225">
                  <c:v>11.7</c:v>
                </c:pt>
                <c:pt idx="226">
                  <c:v>17.899999999999999</c:v>
                </c:pt>
                <c:pt idx="227">
                  <c:v>1.5</c:v>
                </c:pt>
                <c:pt idx="228">
                  <c:v>2.5</c:v>
                </c:pt>
                <c:pt idx="229">
                  <c:v>7</c:v>
                </c:pt>
                <c:pt idx="230">
                  <c:v>8.6999999999999993</c:v>
                </c:pt>
                <c:pt idx="231">
                  <c:v>8.4</c:v>
                </c:pt>
                <c:pt idx="232">
                  <c:v>8.3000000000000007</c:v>
                </c:pt>
                <c:pt idx="233">
                  <c:v>1.7</c:v>
                </c:pt>
                <c:pt idx="234">
                  <c:v>3.8</c:v>
                </c:pt>
                <c:pt idx="235">
                  <c:v>7.5</c:v>
                </c:pt>
                <c:pt idx="236">
                  <c:v>4.0999999999999996</c:v>
                </c:pt>
                <c:pt idx="237">
                  <c:v>11.8</c:v>
                </c:pt>
                <c:pt idx="238">
                  <c:v>12.4</c:v>
                </c:pt>
                <c:pt idx="239">
                  <c:v>2.7</c:v>
                </c:pt>
                <c:pt idx="240">
                  <c:v>1</c:v>
                </c:pt>
                <c:pt idx="241">
                  <c:v>3.8</c:v>
                </c:pt>
                <c:pt idx="242">
                  <c:v>5.9</c:v>
                </c:pt>
                <c:pt idx="243">
                  <c:v>8.1</c:v>
                </c:pt>
                <c:pt idx="244">
                  <c:v>7.2</c:v>
                </c:pt>
                <c:pt idx="245">
                  <c:v>0.9</c:v>
                </c:pt>
                <c:pt idx="247">
                  <c:v>7.5</c:v>
                </c:pt>
                <c:pt idx="248">
                  <c:v>4.5999999999999996</c:v>
                </c:pt>
                <c:pt idx="249">
                  <c:v>9.1999999999999993</c:v>
                </c:pt>
                <c:pt idx="250">
                  <c:v>8.6999999999999993</c:v>
                </c:pt>
                <c:pt idx="251">
                  <c:v>1.9</c:v>
                </c:pt>
                <c:pt idx="252">
                  <c:v>2.2999999999999998</c:v>
                </c:pt>
                <c:pt idx="253">
                  <c:v>8.3000000000000007</c:v>
                </c:pt>
                <c:pt idx="254">
                  <c:v>3.2</c:v>
                </c:pt>
                <c:pt idx="255">
                  <c:v>9.6999999999999993</c:v>
                </c:pt>
                <c:pt idx="256">
                  <c:v>9.1999999999999993</c:v>
                </c:pt>
                <c:pt idx="257">
                  <c:v>1.3</c:v>
                </c:pt>
                <c:pt idx="258">
                  <c:v>1.3</c:v>
                </c:pt>
                <c:pt idx="259">
                  <c:v>4.2</c:v>
                </c:pt>
                <c:pt idx="260">
                  <c:v>11.8</c:v>
                </c:pt>
                <c:pt idx="261">
                  <c:v>1.5</c:v>
                </c:pt>
                <c:pt idx="262">
                  <c:v>1.9</c:v>
                </c:pt>
                <c:pt idx="263">
                  <c:v>8.6999999999999993</c:v>
                </c:pt>
                <c:pt idx="264">
                  <c:v>1.1000000000000001</c:v>
                </c:pt>
                <c:pt idx="265">
                  <c:v>0.4</c:v>
                </c:pt>
                <c:pt idx="266">
                  <c:v>5.7</c:v>
                </c:pt>
                <c:pt idx="267">
                  <c:v>15.2</c:v>
                </c:pt>
                <c:pt idx="268">
                  <c:v>4</c:v>
                </c:pt>
                <c:pt idx="269">
                  <c:v>9.4</c:v>
                </c:pt>
                <c:pt idx="270">
                  <c:v>14.2</c:v>
                </c:pt>
                <c:pt idx="271">
                  <c:v>1.9</c:v>
                </c:pt>
                <c:pt idx="272">
                  <c:v>1</c:v>
                </c:pt>
                <c:pt idx="273">
                  <c:v>6.4</c:v>
                </c:pt>
                <c:pt idx="274">
                  <c:v>12.2</c:v>
                </c:pt>
                <c:pt idx="275">
                  <c:v>2.4</c:v>
                </c:pt>
                <c:pt idx="276">
                  <c:v>7.7</c:v>
                </c:pt>
                <c:pt idx="277">
                  <c:v>7.2</c:v>
                </c:pt>
                <c:pt idx="278">
                  <c:v>1.6</c:v>
                </c:pt>
                <c:pt idx="279">
                  <c:v>2.1</c:v>
                </c:pt>
                <c:pt idx="280">
                  <c:v>10.4</c:v>
                </c:pt>
                <c:pt idx="281">
                  <c:v>13.5</c:v>
                </c:pt>
                <c:pt idx="282">
                  <c:v>3.2</c:v>
                </c:pt>
                <c:pt idx="283">
                  <c:v>9.6</c:v>
                </c:pt>
                <c:pt idx="284">
                  <c:v>12.8</c:v>
                </c:pt>
                <c:pt idx="285">
                  <c:v>2.2999999999999998</c:v>
                </c:pt>
                <c:pt idx="286">
                  <c:v>1.3</c:v>
                </c:pt>
                <c:pt idx="287">
                  <c:v>4.0999999999999996</c:v>
                </c:pt>
                <c:pt idx="288">
                  <c:v>9.8000000000000007</c:v>
                </c:pt>
                <c:pt idx="289">
                  <c:v>3</c:v>
                </c:pt>
                <c:pt idx="290">
                  <c:v>4.7</c:v>
                </c:pt>
                <c:pt idx="291">
                  <c:v>3.5</c:v>
                </c:pt>
                <c:pt idx="292">
                  <c:v>1</c:v>
                </c:pt>
                <c:pt idx="293">
                  <c:v>5.0999999999999996</c:v>
                </c:pt>
                <c:pt idx="294">
                  <c:v>2.8</c:v>
                </c:pt>
                <c:pt idx="295">
                  <c:v>3.1</c:v>
                </c:pt>
                <c:pt idx="296">
                  <c:v>2.4</c:v>
                </c:pt>
                <c:pt idx="297">
                  <c:v>5.3</c:v>
                </c:pt>
                <c:pt idx="298">
                  <c:v>2.9</c:v>
                </c:pt>
                <c:pt idx="299">
                  <c:v>5.8</c:v>
                </c:pt>
                <c:pt idx="300">
                  <c:v>3.7</c:v>
                </c:pt>
                <c:pt idx="301">
                  <c:v>3.7</c:v>
                </c:pt>
                <c:pt idx="302">
                  <c:v>3.8</c:v>
                </c:pt>
                <c:pt idx="303">
                  <c:v>5.4</c:v>
                </c:pt>
                <c:pt idx="304">
                  <c:v>4.4000000000000004</c:v>
                </c:pt>
                <c:pt idx="305">
                  <c:v>5.2</c:v>
                </c:pt>
                <c:pt idx="306">
                  <c:v>2.8</c:v>
                </c:pt>
                <c:pt idx="307">
                  <c:v>2.8</c:v>
                </c:pt>
                <c:pt idx="308">
                  <c:v>7.2</c:v>
                </c:pt>
                <c:pt idx="309">
                  <c:v>2.5</c:v>
                </c:pt>
                <c:pt idx="310">
                  <c:v>7.1</c:v>
                </c:pt>
                <c:pt idx="311">
                  <c:v>3.9</c:v>
                </c:pt>
                <c:pt idx="312">
                  <c:v>3.1</c:v>
                </c:pt>
                <c:pt idx="313">
                  <c:v>3.7</c:v>
                </c:pt>
                <c:pt idx="314">
                  <c:v>5.4</c:v>
                </c:pt>
                <c:pt idx="315">
                  <c:v>5.8</c:v>
                </c:pt>
                <c:pt idx="316">
                  <c:v>6.1</c:v>
                </c:pt>
                <c:pt idx="317">
                  <c:v>5.8</c:v>
                </c:pt>
                <c:pt idx="318">
                  <c:v>5.3</c:v>
                </c:pt>
                <c:pt idx="319">
                  <c:v>6.2</c:v>
                </c:pt>
                <c:pt idx="320">
                  <c:v>4</c:v>
                </c:pt>
                <c:pt idx="321">
                  <c:v>4.0999999999999996</c:v>
                </c:pt>
                <c:pt idx="322">
                  <c:v>4.4000000000000004</c:v>
                </c:pt>
                <c:pt idx="323">
                  <c:v>4.8</c:v>
                </c:pt>
                <c:pt idx="324">
                  <c:v>4.8</c:v>
                </c:pt>
                <c:pt idx="325">
                  <c:v>5.2</c:v>
                </c:pt>
                <c:pt idx="326">
                  <c:v>4.4000000000000004</c:v>
                </c:pt>
                <c:pt idx="327">
                  <c:v>8.8000000000000007</c:v>
                </c:pt>
                <c:pt idx="328">
                  <c:v>5.3</c:v>
                </c:pt>
                <c:pt idx="329">
                  <c:v>6.8</c:v>
                </c:pt>
                <c:pt idx="330">
                  <c:v>6.9</c:v>
                </c:pt>
                <c:pt idx="331">
                  <c:v>4.9000000000000004</c:v>
                </c:pt>
                <c:pt idx="332">
                  <c:v>4.7</c:v>
                </c:pt>
                <c:pt idx="333">
                  <c:v>3.7</c:v>
                </c:pt>
                <c:pt idx="334">
                  <c:v>5.0999999999999996</c:v>
                </c:pt>
                <c:pt idx="335">
                  <c:v>3.7</c:v>
                </c:pt>
                <c:pt idx="336">
                  <c:v>6.1</c:v>
                </c:pt>
                <c:pt idx="337">
                  <c:v>2.6</c:v>
                </c:pt>
                <c:pt idx="338">
                  <c:v>5.7</c:v>
                </c:pt>
                <c:pt idx="339">
                  <c:v>7</c:v>
                </c:pt>
                <c:pt idx="340">
                  <c:v>6.2</c:v>
                </c:pt>
                <c:pt idx="341">
                  <c:v>5</c:v>
                </c:pt>
                <c:pt idx="342">
                  <c:v>4.8</c:v>
                </c:pt>
                <c:pt idx="343">
                  <c:v>4.2</c:v>
                </c:pt>
                <c:pt idx="344">
                  <c:v>5.3</c:v>
                </c:pt>
                <c:pt idx="345">
                  <c:v>1.7</c:v>
                </c:pt>
                <c:pt idx="346">
                  <c:v>5.5</c:v>
                </c:pt>
                <c:pt idx="347">
                  <c:v>5.4</c:v>
                </c:pt>
                <c:pt idx="348">
                  <c:v>5.2</c:v>
                </c:pt>
                <c:pt idx="349">
                  <c:v>4.4000000000000004</c:v>
                </c:pt>
                <c:pt idx="350">
                  <c:v>7.1</c:v>
                </c:pt>
                <c:pt idx="351">
                  <c:v>7.7</c:v>
                </c:pt>
                <c:pt idx="352">
                  <c:v>5.5</c:v>
                </c:pt>
                <c:pt idx="353">
                  <c:v>3</c:v>
                </c:pt>
                <c:pt idx="354">
                  <c:v>7.1</c:v>
                </c:pt>
                <c:pt idx="355">
                  <c:v>4</c:v>
                </c:pt>
                <c:pt idx="356">
                  <c:v>3.8</c:v>
                </c:pt>
                <c:pt idx="357">
                  <c:v>3.9</c:v>
                </c:pt>
                <c:pt idx="358">
                  <c:v>4.5999999999999996</c:v>
                </c:pt>
                <c:pt idx="359">
                  <c:v>6.5</c:v>
                </c:pt>
                <c:pt idx="360">
                  <c:v>4.2</c:v>
                </c:pt>
                <c:pt idx="361">
                  <c:v>5.3</c:v>
                </c:pt>
                <c:pt idx="362">
                  <c:v>5.2</c:v>
                </c:pt>
                <c:pt idx="363">
                  <c:v>6.2</c:v>
                </c:pt>
                <c:pt idx="364">
                  <c:v>5.3</c:v>
                </c:pt>
                <c:pt idx="365">
                  <c:v>6.5</c:v>
                </c:pt>
                <c:pt idx="366">
                  <c:v>2.8</c:v>
                </c:pt>
                <c:pt idx="367">
                  <c:v>3.7</c:v>
                </c:pt>
                <c:pt idx="368">
                  <c:v>5.8</c:v>
                </c:pt>
                <c:pt idx="369">
                  <c:v>3.5</c:v>
                </c:pt>
                <c:pt idx="370">
                  <c:v>3.6</c:v>
                </c:pt>
                <c:pt idx="371">
                  <c:v>2.4</c:v>
                </c:pt>
                <c:pt idx="372">
                  <c:v>5.2</c:v>
                </c:pt>
                <c:pt idx="373">
                  <c:v>4.5</c:v>
                </c:pt>
                <c:pt idx="374">
                  <c:v>3.3</c:v>
                </c:pt>
                <c:pt idx="375">
                  <c:v>1.3</c:v>
                </c:pt>
                <c:pt idx="376">
                  <c:v>4.5999999999999996</c:v>
                </c:pt>
                <c:pt idx="377">
                  <c:v>3.1</c:v>
                </c:pt>
                <c:pt idx="378">
                  <c:v>2.2999999999999998</c:v>
                </c:pt>
                <c:pt idx="379">
                  <c:v>4.3</c:v>
                </c:pt>
                <c:pt idx="380">
                  <c:v>2.9</c:v>
                </c:pt>
                <c:pt idx="381">
                  <c:v>3.9</c:v>
                </c:pt>
                <c:pt idx="382">
                  <c:v>2.9</c:v>
                </c:pt>
                <c:pt idx="383">
                  <c:v>2.9</c:v>
                </c:pt>
                <c:pt idx="384">
                  <c:v>2.4</c:v>
                </c:pt>
                <c:pt idx="385">
                  <c:v>3.5</c:v>
                </c:pt>
                <c:pt idx="386">
                  <c:v>3.4</c:v>
                </c:pt>
                <c:pt idx="387">
                  <c:v>4.8</c:v>
                </c:pt>
                <c:pt idx="388">
                  <c:v>1.3</c:v>
                </c:pt>
                <c:pt idx="389">
                  <c:v>2.2999999999999998</c:v>
                </c:pt>
                <c:pt idx="390">
                  <c:v>2.8</c:v>
                </c:pt>
                <c:pt idx="391">
                  <c:v>4.0999999999999996</c:v>
                </c:pt>
                <c:pt idx="392">
                  <c:v>6.2</c:v>
                </c:pt>
                <c:pt idx="393">
                  <c:v>6.8</c:v>
                </c:pt>
                <c:pt idx="394">
                  <c:v>4.5999999999999996</c:v>
                </c:pt>
                <c:pt idx="395">
                  <c:v>6.2</c:v>
                </c:pt>
                <c:pt idx="396">
                  <c:v>6.5</c:v>
                </c:pt>
                <c:pt idx="397">
                  <c:v>2.7</c:v>
                </c:pt>
                <c:pt idx="398">
                  <c:v>4.7</c:v>
                </c:pt>
                <c:pt idx="399">
                  <c:v>4.2</c:v>
                </c:pt>
                <c:pt idx="400">
                  <c:v>3.3</c:v>
                </c:pt>
                <c:pt idx="401">
                  <c:v>3.7</c:v>
                </c:pt>
                <c:pt idx="402">
                  <c:v>5.4</c:v>
                </c:pt>
                <c:pt idx="403">
                  <c:v>5.3</c:v>
                </c:pt>
                <c:pt idx="404">
                  <c:v>7.5</c:v>
                </c:pt>
                <c:pt idx="405">
                  <c:v>7</c:v>
                </c:pt>
                <c:pt idx="406">
                  <c:v>6.7</c:v>
                </c:pt>
                <c:pt idx="407">
                  <c:v>6.7</c:v>
                </c:pt>
                <c:pt idx="408">
                  <c:v>6.7</c:v>
                </c:pt>
                <c:pt idx="409">
                  <c:v>5.9</c:v>
                </c:pt>
                <c:pt idx="410">
                  <c:v>4.5</c:v>
                </c:pt>
                <c:pt idx="411">
                  <c:v>8.4</c:v>
                </c:pt>
                <c:pt idx="412">
                  <c:v>4.5999999999999996</c:v>
                </c:pt>
                <c:pt idx="413">
                  <c:v>7.3</c:v>
                </c:pt>
                <c:pt idx="414">
                  <c:v>6</c:v>
                </c:pt>
                <c:pt idx="415">
                  <c:v>8.4</c:v>
                </c:pt>
                <c:pt idx="416">
                  <c:v>8</c:v>
                </c:pt>
                <c:pt idx="417">
                  <c:v>6</c:v>
                </c:pt>
                <c:pt idx="418">
                  <c:v>6.6</c:v>
                </c:pt>
                <c:pt idx="419">
                  <c:v>4.7</c:v>
                </c:pt>
                <c:pt idx="420">
                  <c:v>2.8</c:v>
                </c:pt>
                <c:pt idx="421">
                  <c:v>4</c:v>
                </c:pt>
                <c:pt idx="422">
                  <c:v>5.6</c:v>
                </c:pt>
                <c:pt idx="423">
                  <c:v>1.9</c:v>
                </c:pt>
                <c:pt idx="424">
                  <c:v>3</c:v>
                </c:pt>
                <c:pt idx="425">
                  <c:v>4.9000000000000004</c:v>
                </c:pt>
                <c:pt idx="426">
                  <c:v>6.2</c:v>
                </c:pt>
                <c:pt idx="427">
                  <c:v>3.4</c:v>
                </c:pt>
                <c:pt idx="428">
                  <c:v>5.5</c:v>
                </c:pt>
                <c:pt idx="429">
                  <c:v>1.7</c:v>
                </c:pt>
                <c:pt idx="430">
                  <c:v>3.6</c:v>
                </c:pt>
                <c:pt idx="431">
                  <c:v>5.3</c:v>
                </c:pt>
                <c:pt idx="432">
                  <c:v>5.5</c:v>
                </c:pt>
                <c:pt idx="433">
                  <c:v>8</c:v>
                </c:pt>
                <c:pt idx="434">
                  <c:v>5.5</c:v>
                </c:pt>
                <c:pt idx="435">
                  <c:v>3.9</c:v>
                </c:pt>
                <c:pt idx="436">
                  <c:v>3.9</c:v>
                </c:pt>
                <c:pt idx="437">
                  <c:v>3.4</c:v>
                </c:pt>
                <c:pt idx="438">
                  <c:v>8.8000000000000007</c:v>
                </c:pt>
                <c:pt idx="439">
                  <c:v>9.9</c:v>
                </c:pt>
                <c:pt idx="440">
                  <c:v>5.3</c:v>
                </c:pt>
                <c:pt idx="441">
                  <c:v>7.3</c:v>
                </c:pt>
                <c:pt idx="442">
                  <c:v>5.8</c:v>
                </c:pt>
                <c:pt idx="443">
                  <c:v>6.8</c:v>
                </c:pt>
                <c:pt idx="444">
                  <c:v>2.7</c:v>
                </c:pt>
                <c:pt idx="445">
                  <c:v>3.1</c:v>
                </c:pt>
                <c:pt idx="446">
                  <c:v>5.3</c:v>
                </c:pt>
                <c:pt idx="447">
                  <c:v>8.1999999999999993</c:v>
                </c:pt>
                <c:pt idx="448">
                  <c:v>6.1</c:v>
                </c:pt>
                <c:pt idx="449">
                  <c:v>5.0999999999999996</c:v>
                </c:pt>
                <c:pt idx="450">
                  <c:v>4.5999999999999996</c:v>
                </c:pt>
                <c:pt idx="451">
                  <c:v>9</c:v>
                </c:pt>
                <c:pt idx="452">
                  <c:v>7.9</c:v>
                </c:pt>
                <c:pt idx="453">
                  <c:v>5.2</c:v>
                </c:pt>
                <c:pt idx="454">
                  <c:v>6.2</c:v>
                </c:pt>
                <c:pt idx="455">
                  <c:v>5.9</c:v>
                </c:pt>
                <c:pt idx="456">
                  <c:v>3.8</c:v>
                </c:pt>
                <c:pt idx="457">
                  <c:v>6.1</c:v>
                </c:pt>
                <c:pt idx="458">
                  <c:v>3.3</c:v>
                </c:pt>
                <c:pt idx="459">
                  <c:v>8.1999999999999993</c:v>
                </c:pt>
                <c:pt idx="460">
                  <c:v>3.3</c:v>
                </c:pt>
                <c:pt idx="461">
                  <c:v>7.7</c:v>
                </c:pt>
                <c:pt idx="462">
                  <c:v>4.8</c:v>
                </c:pt>
                <c:pt idx="463">
                  <c:v>4.7</c:v>
                </c:pt>
                <c:pt idx="464">
                  <c:v>8.1999999999999993</c:v>
                </c:pt>
                <c:pt idx="465">
                  <c:v>5.6</c:v>
                </c:pt>
                <c:pt idx="466">
                  <c:v>6.1</c:v>
                </c:pt>
                <c:pt idx="467">
                  <c:v>5.4</c:v>
                </c:pt>
                <c:pt idx="468">
                  <c:v>5.8</c:v>
                </c:pt>
                <c:pt idx="469">
                  <c:v>2.2999999999999998</c:v>
                </c:pt>
                <c:pt idx="470">
                  <c:v>3.6</c:v>
                </c:pt>
                <c:pt idx="471">
                  <c:v>5.2</c:v>
                </c:pt>
                <c:pt idx="472">
                  <c:v>7.8</c:v>
                </c:pt>
                <c:pt idx="473">
                  <c:v>3.3</c:v>
                </c:pt>
                <c:pt idx="474">
                  <c:v>5.9</c:v>
                </c:pt>
                <c:pt idx="475">
                  <c:v>5.9</c:v>
                </c:pt>
                <c:pt idx="476">
                  <c:v>4.7</c:v>
                </c:pt>
                <c:pt idx="477">
                  <c:v>6.8</c:v>
                </c:pt>
                <c:pt idx="478">
                  <c:v>7.1</c:v>
                </c:pt>
                <c:pt idx="479">
                  <c:v>5.9</c:v>
                </c:pt>
                <c:pt idx="480">
                  <c:v>3.1</c:v>
                </c:pt>
                <c:pt idx="481">
                  <c:v>5.0999999999999996</c:v>
                </c:pt>
                <c:pt idx="482">
                  <c:v>3.7</c:v>
                </c:pt>
                <c:pt idx="483">
                  <c:v>3.4</c:v>
                </c:pt>
                <c:pt idx="484">
                  <c:v>15.7</c:v>
                </c:pt>
                <c:pt idx="485">
                  <c:v>5.4</c:v>
                </c:pt>
                <c:pt idx="486">
                  <c:v>4.5</c:v>
                </c:pt>
                <c:pt idx="487">
                  <c:v>6.2</c:v>
                </c:pt>
                <c:pt idx="488">
                  <c:v>6.4</c:v>
                </c:pt>
                <c:pt idx="489">
                  <c:v>8.6999999999999993</c:v>
                </c:pt>
                <c:pt idx="490">
                  <c:v>4.9000000000000004</c:v>
                </c:pt>
                <c:pt idx="491">
                  <c:v>5.5</c:v>
                </c:pt>
                <c:pt idx="492">
                  <c:v>5.0999999999999996</c:v>
                </c:pt>
                <c:pt idx="493">
                  <c:v>4.9000000000000004</c:v>
                </c:pt>
                <c:pt idx="494">
                  <c:v>2.5</c:v>
                </c:pt>
                <c:pt idx="495">
                  <c:v>5.0999999999999996</c:v>
                </c:pt>
                <c:pt idx="496">
                  <c:v>3</c:v>
                </c:pt>
                <c:pt idx="497">
                  <c:v>3.2</c:v>
                </c:pt>
                <c:pt idx="498">
                  <c:v>6.7</c:v>
                </c:pt>
                <c:pt idx="499">
                  <c:v>5.4</c:v>
                </c:pt>
                <c:pt idx="500">
                  <c:v>5.6</c:v>
                </c:pt>
                <c:pt idx="501">
                  <c:v>9.6999999999999993</c:v>
                </c:pt>
                <c:pt idx="502">
                  <c:v>5.7</c:v>
                </c:pt>
                <c:pt idx="503">
                  <c:v>6.1</c:v>
                </c:pt>
                <c:pt idx="504">
                  <c:v>6</c:v>
                </c:pt>
                <c:pt idx="505">
                  <c:v>4.7</c:v>
                </c:pt>
                <c:pt idx="506">
                  <c:v>4.4000000000000004</c:v>
                </c:pt>
                <c:pt idx="507">
                  <c:v>1.3</c:v>
                </c:pt>
                <c:pt idx="508">
                  <c:v>1.6</c:v>
                </c:pt>
                <c:pt idx="509">
                  <c:v>5.3</c:v>
                </c:pt>
                <c:pt idx="510">
                  <c:v>4.8</c:v>
                </c:pt>
                <c:pt idx="511">
                  <c:v>5</c:v>
                </c:pt>
                <c:pt idx="512">
                  <c:v>6.3</c:v>
                </c:pt>
                <c:pt idx="513">
                  <c:v>4.8</c:v>
                </c:pt>
                <c:pt idx="514">
                  <c:v>5.7</c:v>
                </c:pt>
                <c:pt idx="515">
                  <c:v>5.7</c:v>
                </c:pt>
                <c:pt idx="516">
                  <c:v>2.5</c:v>
                </c:pt>
                <c:pt idx="517">
                  <c:v>5.9</c:v>
                </c:pt>
                <c:pt idx="518">
                  <c:v>4.5999999999999996</c:v>
                </c:pt>
                <c:pt idx="519">
                  <c:v>3.8</c:v>
                </c:pt>
                <c:pt idx="520">
                  <c:v>4.8</c:v>
                </c:pt>
                <c:pt idx="521">
                  <c:v>4.4000000000000004</c:v>
                </c:pt>
                <c:pt idx="522">
                  <c:v>3.7</c:v>
                </c:pt>
                <c:pt idx="523">
                  <c:v>7.7</c:v>
                </c:pt>
                <c:pt idx="524">
                  <c:v>0.7</c:v>
                </c:pt>
                <c:pt idx="525">
                  <c:v>7.3</c:v>
                </c:pt>
                <c:pt idx="526">
                  <c:v>2.9</c:v>
                </c:pt>
                <c:pt idx="527">
                  <c:v>3.2</c:v>
                </c:pt>
                <c:pt idx="528">
                  <c:v>3.8</c:v>
                </c:pt>
                <c:pt idx="529">
                  <c:v>3.8</c:v>
                </c:pt>
                <c:pt idx="530">
                  <c:v>1.2</c:v>
                </c:pt>
                <c:pt idx="531">
                  <c:v>5.0999999999999996</c:v>
                </c:pt>
                <c:pt idx="532">
                  <c:v>2.8</c:v>
                </c:pt>
                <c:pt idx="533">
                  <c:v>2.6</c:v>
                </c:pt>
                <c:pt idx="534">
                  <c:v>3.4</c:v>
                </c:pt>
                <c:pt idx="535">
                  <c:v>4.3</c:v>
                </c:pt>
                <c:pt idx="536">
                  <c:v>6.3</c:v>
                </c:pt>
                <c:pt idx="537">
                  <c:v>0.5</c:v>
                </c:pt>
                <c:pt idx="538">
                  <c:v>6.3</c:v>
                </c:pt>
                <c:pt idx="539">
                  <c:v>4.2</c:v>
                </c:pt>
                <c:pt idx="540">
                  <c:v>3.3</c:v>
                </c:pt>
                <c:pt idx="541">
                  <c:v>5.6</c:v>
                </c:pt>
                <c:pt idx="542">
                  <c:v>6.3</c:v>
                </c:pt>
                <c:pt idx="543">
                  <c:v>6.8</c:v>
                </c:pt>
                <c:pt idx="544">
                  <c:v>5</c:v>
                </c:pt>
                <c:pt idx="545">
                  <c:v>4.8</c:v>
                </c:pt>
                <c:pt idx="546">
                  <c:v>4.5999999999999996</c:v>
                </c:pt>
                <c:pt idx="547">
                  <c:v>4.3</c:v>
                </c:pt>
                <c:pt idx="548">
                  <c:v>1.8</c:v>
                </c:pt>
                <c:pt idx="549">
                  <c:v>3.5</c:v>
                </c:pt>
                <c:pt idx="550">
                  <c:v>3.3</c:v>
                </c:pt>
                <c:pt idx="551">
                  <c:v>7.5</c:v>
                </c:pt>
                <c:pt idx="552">
                  <c:v>7.3</c:v>
                </c:pt>
                <c:pt idx="553">
                  <c:v>9.1</c:v>
                </c:pt>
                <c:pt idx="554">
                  <c:v>6.7</c:v>
                </c:pt>
                <c:pt idx="555">
                  <c:v>8.5</c:v>
                </c:pt>
                <c:pt idx="556">
                  <c:v>6.8</c:v>
                </c:pt>
                <c:pt idx="557">
                  <c:v>6.4</c:v>
                </c:pt>
                <c:pt idx="558">
                  <c:v>7</c:v>
                </c:pt>
                <c:pt idx="559">
                  <c:v>3.1</c:v>
                </c:pt>
                <c:pt idx="560">
                  <c:v>10.3</c:v>
                </c:pt>
                <c:pt idx="561">
                  <c:v>2.4</c:v>
                </c:pt>
                <c:pt idx="562">
                  <c:v>6.4</c:v>
                </c:pt>
                <c:pt idx="563">
                  <c:v>5.3</c:v>
                </c:pt>
                <c:pt idx="564">
                  <c:v>9.1</c:v>
                </c:pt>
                <c:pt idx="565">
                  <c:v>8.4</c:v>
                </c:pt>
                <c:pt idx="566">
                  <c:v>11.5</c:v>
                </c:pt>
                <c:pt idx="567">
                  <c:v>7.1</c:v>
                </c:pt>
                <c:pt idx="568">
                  <c:v>8.3000000000000007</c:v>
                </c:pt>
                <c:pt idx="569">
                  <c:v>5.4</c:v>
                </c:pt>
                <c:pt idx="570">
                  <c:v>4.4000000000000004</c:v>
                </c:pt>
                <c:pt idx="571">
                  <c:v>7.7</c:v>
                </c:pt>
                <c:pt idx="572">
                  <c:v>3.2</c:v>
                </c:pt>
                <c:pt idx="573">
                  <c:v>2</c:v>
                </c:pt>
                <c:pt idx="574">
                  <c:v>12.9</c:v>
                </c:pt>
                <c:pt idx="575">
                  <c:v>8.1</c:v>
                </c:pt>
                <c:pt idx="576">
                  <c:v>6.7</c:v>
                </c:pt>
                <c:pt idx="577">
                  <c:v>9.1999999999999993</c:v>
                </c:pt>
                <c:pt idx="578">
                  <c:v>6.1</c:v>
                </c:pt>
                <c:pt idx="579">
                  <c:v>9.1</c:v>
                </c:pt>
                <c:pt idx="580">
                  <c:v>3.9</c:v>
                </c:pt>
                <c:pt idx="581">
                  <c:v>9.9</c:v>
                </c:pt>
                <c:pt idx="582">
                  <c:v>11.5</c:v>
                </c:pt>
                <c:pt idx="583">
                  <c:v>3.6</c:v>
                </c:pt>
                <c:pt idx="584">
                  <c:v>5.6</c:v>
                </c:pt>
                <c:pt idx="585">
                  <c:v>2.1</c:v>
                </c:pt>
                <c:pt idx="586">
                  <c:v>2.8</c:v>
                </c:pt>
                <c:pt idx="587">
                  <c:v>7.6</c:v>
                </c:pt>
                <c:pt idx="588">
                  <c:v>8.1999999999999993</c:v>
                </c:pt>
                <c:pt idx="589">
                  <c:v>8.5</c:v>
                </c:pt>
                <c:pt idx="590">
                  <c:v>6.5</c:v>
                </c:pt>
                <c:pt idx="591">
                  <c:v>1.9</c:v>
                </c:pt>
                <c:pt idx="592">
                  <c:v>5.5</c:v>
                </c:pt>
                <c:pt idx="593">
                  <c:v>3.9</c:v>
                </c:pt>
                <c:pt idx="594">
                  <c:v>5.0999999999999996</c:v>
                </c:pt>
                <c:pt idx="595">
                  <c:v>6.2</c:v>
                </c:pt>
                <c:pt idx="596">
                  <c:v>6.6</c:v>
                </c:pt>
                <c:pt idx="597">
                  <c:v>6</c:v>
                </c:pt>
                <c:pt idx="598">
                  <c:v>2.8</c:v>
                </c:pt>
                <c:pt idx="599">
                  <c:v>4.4000000000000004</c:v>
                </c:pt>
                <c:pt idx="600">
                  <c:v>6.4</c:v>
                </c:pt>
                <c:pt idx="601">
                  <c:v>4.7</c:v>
                </c:pt>
                <c:pt idx="602">
                  <c:v>7.7</c:v>
                </c:pt>
                <c:pt idx="603">
                  <c:v>8.9</c:v>
                </c:pt>
                <c:pt idx="604">
                  <c:v>9.4</c:v>
                </c:pt>
                <c:pt idx="605">
                  <c:v>5.3</c:v>
                </c:pt>
                <c:pt idx="606">
                  <c:v>7</c:v>
                </c:pt>
                <c:pt idx="607">
                  <c:v>2</c:v>
                </c:pt>
                <c:pt idx="608">
                  <c:v>3.9</c:v>
                </c:pt>
                <c:pt idx="609">
                  <c:v>1.9</c:v>
                </c:pt>
                <c:pt idx="610">
                  <c:v>3.8</c:v>
                </c:pt>
                <c:pt idx="611">
                  <c:v>5.4</c:v>
                </c:pt>
                <c:pt idx="612">
                  <c:v>3.8</c:v>
                </c:pt>
                <c:pt idx="613">
                  <c:v>7.7</c:v>
                </c:pt>
                <c:pt idx="614">
                  <c:v>6.2</c:v>
                </c:pt>
                <c:pt idx="615">
                  <c:v>6.2</c:v>
                </c:pt>
                <c:pt idx="616">
                  <c:v>6</c:v>
                </c:pt>
                <c:pt idx="617">
                  <c:v>4.4000000000000004</c:v>
                </c:pt>
                <c:pt idx="618">
                  <c:v>2.6</c:v>
                </c:pt>
                <c:pt idx="619">
                  <c:v>4.5999999999999996</c:v>
                </c:pt>
                <c:pt idx="620">
                  <c:v>2.9</c:v>
                </c:pt>
                <c:pt idx="621">
                  <c:v>4.4000000000000004</c:v>
                </c:pt>
                <c:pt idx="622">
                  <c:v>3.2</c:v>
                </c:pt>
                <c:pt idx="623">
                  <c:v>6.7</c:v>
                </c:pt>
                <c:pt idx="624">
                  <c:v>3.5</c:v>
                </c:pt>
                <c:pt idx="625">
                  <c:v>5.9</c:v>
                </c:pt>
                <c:pt idx="626">
                  <c:v>5.5</c:v>
                </c:pt>
                <c:pt idx="627">
                  <c:v>5.9</c:v>
                </c:pt>
                <c:pt idx="628">
                  <c:v>4.5999999999999996</c:v>
                </c:pt>
                <c:pt idx="629">
                  <c:v>4.4000000000000004</c:v>
                </c:pt>
                <c:pt idx="630">
                  <c:v>7.3</c:v>
                </c:pt>
                <c:pt idx="631">
                  <c:v>5.8</c:v>
                </c:pt>
                <c:pt idx="632">
                  <c:v>4.3</c:v>
                </c:pt>
                <c:pt idx="633">
                  <c:v>9.3000000000000007</c:v>
                </c:pt>
                <c:pt idx="634">
                  <c:v>5.2</c:v>
                </c:pt>
                <c:pt idx="635">
                  <c:v>3.7</c:v>
                </c:pt>
                <c:pt idx="636">
                  <c:v>5.3</c:v>
                </c:pt>
                <c:pt idx="637">
                  <c:v>3.9</c:v>
                </c:pt>
                <c:pt idx="638">
                  <c:v>3.7</c:v>
                </c:pt>
                <c:pt idx="639">
                  <c:v>4.0999999999999996</c:v>
                </c:pt>
                <c:pt idx="640">
                  <c:v>5</c:v>
                </c:pt>
                <c:pt idx="641">
                  <c:v>4</c:v>
                </c:pt>
                <c:pt idx="642">
                  <c:v>3.2</c:v>
                </c:pt>
                <c:pt idx="643">
                  <c:v>2.7</c:v>
                </c:pt>
                <c:pt idx="644">
                  <c:v>4.0999999999999996</c:v>
                </c:pt>
                <c:pt idx="645">
                  <c:v>3.9</c:v>
                </c:pt>
                <c:pt idx="646">
                  <c:v>3.1</c:v>
                </c:pt>
                <c:pt idx="647">
                  <c:v>4.0999999999999996</c:v>
                </c:pt>
                <c:pt idx="648">
                  <c:v>6.5</c:v>
                </c:pt>
                <c:pt idx="649">
                  <c:v>5.2</c:v>
                </c:pt>
                <c:pt idx="650">
                  <c:v>7.1</c:v>
                </c:pt>
                <c:pt idx="651">
                  <c:v>5</c:v>
                </c:pt>
                <c:pt idx="652">
                  <c:v>3.9</c:v>
                </c:pt>
                <c:pt idx="653">
                  <c:v>4.0999999999999996</c:v>
                </c:pt>
                <c:pt idx="654">
                  <c:v>4.5999999999999996</c:v>
                </c:pt>
                <c:pt idx="655">
                  <c:v>9.3000000000000007</c:v>
                </c:pt>
                <c:pt idx="656">
                  <c:v>7.8</c:v>
                </c:pt>
                <c:pt idx="657">
                  <c:v>8.1</c:v>
                </c:pt>
                <c:pt idx="658">
                  <c:v>5.3</c:v>
                </c:pt>
                <c:pt idx="659">
                  <c:v>5</c:v>
                </c:pt>
                <c:pt idx="660">
                  <c:v>4.8</c:v>
                </c:pt>
                <c:pt idx="661">
                  <c:v>6.8</c:v>
                </c:pt>
                <c:pt idx="662">
                  <c:v>4.4000000000000004</c:v>
                </c:pt>
                <c:pt idx="663">
                  <c:v>7.4</c:v>
                </c:pt>
                <c:pt idx="664">
                  <c:v>5.4</c:v>
                </c:pt>
                <c:pt idx="665">
                  <c:v>3.3</c:v>
                </c:pt>
                <c:pt idx="666">
                  <c:v>5.8</c:v>
                </c:pt>
                <c:pt idx="667">
                  <c:v>10.1</c:v>
                </c:pt>
                <c:pt idx="668">
                  <c:v>4.5999999999999996</c:v>
                </c:pt>
                <c:pt idx="669">
                  <c:v>4.7</c:v>
                </c:pt>
                <c:pt idx="670">
                  <c:v>4.4000000000000004</c:v>
                </c:pt>
                <c:pt idx="671">
                  <c:v>4.9000000000000004</c:v>
                </c:pt>
                <c:pt idx="672">
                  <c:v>5</c:v>
                </c:pt>
                <c:pt idx="673">
                  <c:v>7.7</c:v>
                </c:pt>
                <c:pt idx="674">
                  <c:v>8.1999999999999993</c:v>
                </c:pt>
                <c:pt idx="675">
                  <c:v>7.7</c:v>
                </c:pt>
                <c:pt idx="676">
                  <c:v>6.2</c:v>
                </c:pt>
                <c:pt idx="677">
                  <c:v>4</c:v>
                </c:pt>
                <c:pt idx="678">
                  <c:v>5.2</c:v>
                </c:pt>
                <c:pt idx="679">
                  <c:v>4</c:v>
                </c:pt>
                <c:pt idx="680">
                  <c:v>4.2</c:v>
                </c:pt>
                <c:pt idx="681">
                  <c:v>3.9</c:v>
                </c:pt>
                <c:pt idx="682">
                  <c:v>3.8</c:v>
                </c:pt>
                <c:pt idx="683">
                  <c:v>4.9000000000000004</c:v>
                </c:pt>
                <c:pt idx="684">
                  <c:v>2.7</c:v>
                </c:pt>
                <c:pt idx="685">
                  <c:v>6.4</c:v>
                </c:pt>
                <c:pt idx="686">
                  <c:v>2.2000000000000002</c:v>
                </c:pt>
                <c:pt idx="687">
                  <c:v>2.4</c:v>
                </c:pt>
                <c:pt idx="688">
                  <c:v>4.8</c:v>
                </c:pt>
                <c:pt idx="689">
                  <c:v>6.6</c:v>
                </c:pt>
                <c:pt idx="690">
                  <c:v>7.5</c:v>
                </c:pt>
                <c:pt idx="691">
                  <c:v>11</c:v>
                </c:pt>
                <c:pt idx="692">
                  <c:v>8.4</c:v>
                </c:pt>
                <c:pt idx="693">
                  <c:v>8.1</c:v>
                </c:pt>
                <c:pt idx="694">
                  <c:v>4.3</c:v>
                </c:pt>
                <c:pt idx="695">
                  <c:v>2.6</c:v>
                </c:pt>
                <c:pt idx="696">
                  <c:v>3.7</c:v>
                </c:pt>
                <c:pt idx="697">
                  <c:v>2.9</c:v>
                </c:pt>
                <c:pt idx="698">
                  <c:v>2.8</c:v>
                </c:pt>
                <c:pt idx="699">
                  <c:v>5.5</c:v>
                </c:pt>
                <c:pt idx="700">
                  <c:v>4.5999999999999996</c:v>
                </c:pt>
                <c:pt idx="701">
                  <c:v>9.8000000000000007</c:v>
                </c:pt>
                <c:pt idx="702">
                  <c:v>7.6</c:v>
                </c:pt>
                <c:pt idx="703">
                  <c:v>10.199999999999999</c:v>
                </c:pt>
                <c:pt idx="704">
                  <c:v>7.8</c:v>
                </c:pt>
                <c:pt idx="705">
                  <c:v>8</c:v>
                </c:pt>
                <c:pt idx="706">
                  <c:v>4.9000000000000004</c:v>
                </c:pt>
                <c:pt idx="707">
                  <c:v>4.5</c:v>
                </c:pt>
                <c:pt idx="708">
                  <c:v>7.5</c:v>
                </c:pt>
                <c:pt idx="709">
                  <c:v>9.4</c:v>
                </c:pt>
                <c:pt idx="710">
                  <c:v>3.8</c:v>
                </c:pt>
                <c:pt idx="711">
                  <c:v>6.6</c:v>
                </c:pt>
                <c:pt idx="712">
                  <c:v>6.5</c:v>
                </c:pt>
                <c:pt idx="713">
                  <c:v>6.9</c:v>
                </c:pt>
                <c:pt idx="714">
                  <c:v>8.5</c:v>
                </c:pt>
                <c:pt idx="715">
                  <c:v>7.7</c:v>
                </c:pt>
                <c:pt idx="716">
                  <c:v>7.1</c:v>
                </c:pt>
                <c:pt idx="717">
                  <c:v>9.6</c:v>
                </c:pt>
                <c:pt idx="718">
                  <c:v>8.3000000000000007</c:v>
                </c:pt>
                <c:pt idx="719">
                  <c:v>8.4</c:v>
                </c:pt>
                <c:pt idx="720">
                  <c:v>6.2</c:v>
                </c:pt>
                <c:pt idx="721">
                  <c:v>7.5</c:v>
                </c:pt>
                <c:pt idx="722">
                  <c:v>4.2</c:v>
                </c:pt>
                <c:pt idx="723">
                  <c:v>5.6</c:v>
                </c:pt>
                <c:pt idx="724">
                  <c:v>7.3</c:v>
                </c:pt>
                <c:pt idx="725">
                  <c:v>5.0999999999999996</c:v>
                </c:pt>
                <c:pt idx="726">
                  <c:v>4.7</c:v>
                </c:pt>
                <c:pt idx="727">
                  <c:v>5</c:v>
                </c:pt>
                <c:pt idx="728">
                  <c:v>4.7</c:v>
                </c:pt>
                <c:pt idx="729">
                  <c:v>5.4</c:v>
                </c:pt>
                <c:pt idx="730">
                  <c:v>6</c:v>
                </c:pt>
                <c:pt idx="731">
                  <c:v>7.5</c:v>
                </c:pt>
                <c:pt idx="732">
                  <c:v>8.8000000000000007</c:v>
                </c:pt>
                <c:pt idx="733">
                  <c:v>5.3</c:v>
                </c:pt>
                <c:pt idx="734">
                  <c:v>8.6999999999999993</c:v>
                </c:pt>
                <c:pt idx="735">
                  <c:v>1.7</c:v>
                </c:pt>
                <c:pt idx="736">
                  <c:v>9.9</c:v>
                </c:pt>
                <c:pt idx="737">
                  <c:v>7.4</c:v>
                </c:pt>
                <c:pt idx="738">
                  <c:v>9.1999999999999993</c:v>
                </c:pt>
                <c:pt idx="739">
                  <c:v>6.2</c:v>
                </c:pt>
                <c:pt idx="740">
                  <c:v>7.1</c:v>
                </c:pt>
                <c:pt idx="741">
                  <c:v>5.6</c:v>
                </c:pt>
                <c:pt idx="742">
                  <c:v>8.3000000000000007</c:v>
                </c:pt>
                <c:pt idx="743">
                  <c:v>7.4</c:v>
                </c:pt>
                <c:pt idx="744">
                  <c:v>9.1</c:v>
                </c:pt>
                <c:pt idx="745">
                  <c:v>11.1</c:v>
                </c:pt>
                <c:pt idx="746">
                  <c:v>5.9</c:v>
                </c:pt>
                <c:pt idx="747">
                  <c:v>5.3</c:v>
                </c:pt>
                <c:pt idx="748">
                  <c:v>3.9</c:v>
                </c:pt>
                <c:pt idx="749">
                  <c:v>5.2</c:v>
                </c:pt>
                <c:pt idx="750">
                  <c:v>10.5</c:v>
                </c:pt>
                <c:pt idx="751">
                  <c:v>4.3</c:v>
                </c:pt>
                <c:pt idx="752">
                  <c:v>5.5</c:v>
                </c:pt>
                <c:pt idx="753">
                  <c:v>8.6999999999999993</c:v>
                </c:pt>
                <c:pt idx="754">
                  <c:v>1</c:v>
                </c:pt>
                <c:pt idx="755">
                  <c:v>1.8</c:v>
                </c:pt>
                <c:pt idx="756">
                  <c:v>1.4</c:v>
                </c:pt>
                <c:pt idx="757">
                  <c:v>0.9</c:v>
                </c:pt>
                <c:pt idx="758">
                  <c:v>2</c:v>
                </c:pt>
                <c:pt idx="759">
                  <c:v>1.4</c:v>
                </c:pt>
                <c:pt idx="760">
                  <c:v>2.4</c:v>
                </c:pt>
                <c:pt idx="761">
                  <c:v>2.8</c:v>
                </c:pt>
                <c:pt idx="762">
                  <c:v>4.8</c:v>
                </c:pt>
                <c:pt idx="763">
                  <c:v>2.8</c:v>
                </c:pt>
                <c:pt idx="764">
                  <c:v>2.9</c:v>
                </c:pt>
                <c:pt idx="765">
                  <c:v>4.4000000000000004</c:v>
                </c:pt>
                <c:pt idx="766">
                  <c:v>6.1</c:v>
                </c:pt>
                <c:pt idx="767">
                  <c:v>3.8</c:v>
                </c:pt>
                <c:pt idx="768">
                  <c:v>4.0999999999999996</c:v>
                </c:pt>
                <c:pt idx="769">
                  <c:v>3.1</c:v>
                </c:pt>
                <c:pt idx="770">
                  <c:v>4.8</c:v>
                </c:pt>
                <c:pt idx="771">
                  <c:v>6.2</c:v>
                </c:pt>
                <c:pt idx="772">
                  <c:v>4.0999999999999996</c:v>
                </c:pt>
                <c:pt idx="773">
                  <c:v>3.4</c:v>
                </c:pt>
                <c:pt idx="774">
                  <c:v>5.5</c:v>
                </c:pt>
                <c:pt idx="775">
                  <c:v>3</c:v>
                </c:pt>
                <c:pt idx="776">
                  <c:v>5.0999999999999996</c:v>
                </c:pt>
                <c:pt idx="777">
                  <c:v>3.5</c:v>
                </c:pt>
                <c:pt idx="778">
                  <c:v>3.8</c:v>
                </c:pt>
                <c:pt idx="779">
                  <c:v>7.4</c:v>
                </c:pt>
                <c:pt idx="780">
                  <c:v>5.7</c:v>
                </c:pt>
                <c:pt idx="781">
                  <c:v>4.5</c:v>
                </c:pt>
                <c:pt idx="782">
                  <c:v>5.4</c:v>
                </c:pt>
                <c:pt idx="783">
                  <c:v>6.7</c:v>
                </c:pt>
                <c:pt idx="784">
                  <c:v>4.7</c:v>
                </c:pt>
                <c:pt idx="785">
                  <c:v>6.9</c:v>
                </c:pt>
                <c:pt idx="786">
                  <c:v>9.1</c:v>
                </c:pt>
                <c:pt idx="787">
                  <c:v>3.9</c:v>
                </c:pt>
                <c:pt idx="788">
                  <c:v>3.8</c:v>
                </c:pt>
                <c:pt idx="789">
                  <c:v>3.9</c:v>
                </c:pt>
                <c:pt idx="790">
                  <c:v>6</c:v>
                </c:pt>
                <c:pt idx="791">
                  <c:v>8</c:v>
                </c:pt>
                <c:pt idx="792">
                  <c:v>7.4</c:v>
                </c:pt>
                <c:pt idx="793">
                  <c:v>7.8</c:v>
                </c:pt>
                <c:pt idx="794">
                  <c:v>5.0999999999999996</c:v>
                </c:pt>
                <c:pt idx="795">
                  <c:v>5</c:v>
                </c:pt>
                <c:pt idx="796">
                  <c:v>7.8</c:v>
                </c:pt>
                <c:pt idx="797">
                  <c:v>6.4</c:v>
                </c:pt>
                <c:pt idx="798">
                  <c:v>4.9000000000000004</c:v>
                </c:pt>
                <c:pt idx="799">
                  <c:v>11</c:v>
                </c:pt>
                <c:pt idx="800">
                  <c:v>8.1</c:v>
                </c:pt>
                <c:pt idx="801">
                  <c:v>6.3</c:v>
                </c:pt>
                <c:pt idx="802">
                  <c:v>4.5999999999999996</c:v>
                </c:pt>
                <c:pt idx="803">
                  <c:v>3.8</c:v>
                </c:pt>
                <c:pt idx="804">
                  <c:v>5.4</c:v>
                </c:pt>
                <c:pt idx="805">
                  <c:v>7.3</c:v>
                </c:pt>
                <c:pt idx="806">
                  <c:v>4.8</c:v>
                </c:pt>
                <c:pt idx="807">
                  <c:v>4.8</c:v>
                </c:pt>
                <c:pt idx="808">
                  <c:v>6.2</c:v>
                </c:pt>
                <c:pt idx="809">
                  <c:v>9.9</c:v>
                </c:pt>
                <c:pt idx="810">
                  <c:v>3.7</c:v>
                </c:pt>
                <c:pt idx="811">
                  <c:v>7.2</c:v>
                </c:pt>
                <c:pt idx="812">
                  <c:v>6.3</c:v>
                </c:pt>
                <c:pt idx="813">
                  <c:v>5.0999999999999996</c:v>
                </c:pt>
                <c:pt idx="814">
                  <c:v>5.7</c:v>
                </c:pt>
                <c:pt idx="815">
                  <c:v>2.9</c:v>
                </c:pt>
                <c:pt idx="816">
                  <c:v>8.9</c:v>
                </c:pt>
                <c:pt idx="817">
                  <c:v>4.8</c:v>
                </c:pt>
                <c:pt idx="818">
                  <c:v>6.9</c:v>
                </c:pt>
                <c:pt idx="819">
                  <c:v>4.4000000000000004</c:v>
                </c:pt>
                <c:pt idx="820">
                  <c:v>2.5</c:v>
                </c:pt>
                <c:pt idx="821">
                  <c:v>3.6</c:v>
                </c:pt>
                <c:pt idx="822">
                  <c:v>3.6</c:v>
                </c:pt>
                <c:pt idx="823">
                  <c:v>2.6</c:v>
                </c:pt>
                <c:pt idx="824">
                  <c:v>2.2000000000000002</c:v>
                </c:pt>
                <c:pt idx="825">
                  <c:v>4.5</c:v>
                </c:pt>
                <c:pt idx="826">
                  <c:v>4</c:v>
                </c:pt>
                <c:pt idx="827">
                  <c:v>5.8</c:v>
                </c:pt>
                <c:pt idx="828">
                  <c:v>2.4</c:v>
                </c:pt>
                <c:pt idx="829">
                  <c:v>4.3</c:v>
                </c:pt>
                <c:pt idx="830">
                  <c:v>5.6</c:v>
                </c:pt>
                <c:pt idx="831">
                  <c:v>5.7</c:v>
                </c:pt>
                <c:pt idx="832">
                  <c:v>6.8</c:v>
                </c:pt>
                <c:pt idx="833">
                  <c:v>7.6</c:v>
                </c:pt>
                <c:pt idx="834">
                  <c:v>8.1</c:v>
                </c:pt>
                <c:pt idx="835">
                  <c:v>6.3</c:v>
                </c:pt>
                <c:pt idx="836">
                  <c:v>3.8</c:v>
                </c:pt>
                <c:pt idx="837">
                  <c:v>2.9</c:v>
                </c:pt>
                <c:pt idx="838">
                  <c:v>3.9</c:v>
                </c:pt>
                <c:pt idx="839">
                  <c:v>1.8</c:v>
                </c:pt>
                <c:pt idx="840">
                  <c:v>5</c:v>
                </c:pt>
                <c:pt idx="841">
                  <c:v>9.6</c:v>
                </c:pt>
                <c:pt idx="842">
                  <c:v>7.5</c:v>
                </c:pt>
                <c:pt idx="843">
                  <c:v>6.6</c:v>
                </c:pt>
                <c:pt idx="844">
                  <c:v>9.5</c:v>
                </c:pt>
                <c:pt idx="845">
                  <c:v>7.5</c:v>
                </c:pt>
                <c:pt idx="846">
                  <c:v>7.5</c:v>
                </c:pt>
                <c:pt idx="847">
                  <c:v>8.4</c:v>
                </c:pt>
                <c:pt idx="848">
                  <c:v>6.8</c:v>
                </c:pt>
                <c:pt idx="849">
                  <c:v>4.2</c:v>
                </c:pt>
                <c:pt idx="850">
                  <c:v>4.8</c:v>
                </c:pt>
                <c:pt idx="851">
                  <c:v>10.4</c:v>
                </c:pt>
                <c:pt idx="852">
                  <c:v>1.5</c:v>
                </c:pt>
                <c:pt idx="853">
                  <c:v>9.8000000000000007</c:v>
                </c:pt>
                <c:pt idx="854">
                  <c:v>8.1</c:v>
                </c:pt>
                <c:pt idx="855">
                  <c:v>7.4</c:v>
                </c:pt>
                <c:pt idx="856">
                  <c:v>7.9</c:v>
                </c:pt>
                <c:pt idx="857">
                  <c:v>7.3</c:v>
                </c:pt>
                <c:pt idx="858">
                  <c:v>6.9</c:v>
                </c:pt>
                <c:pt idx="859">
                  <c:v>8.6</c:v>
                </c:pt>
                <c:pt idx="860">
                  <c:v>7</c:v>
                </c:pt>
                <c:pt idx="861">
                  <c:v>5</c:v>
                </c:pt>
                <c:pt idx="862">
                  <c:v>3.6</c:v>
                </c:pt>
                <c:pt idx="863">
                  <c:v>2.2000000000000002</c:v>
                </c:pt>
                <c:pt idx="864">
                  <c:v>7.4</c:v>
                </c:pt>
                <c:pt idx="865">
                  <c:v>7.6</c:v>
                </c:pt>
                <c:pt idx="866">
                  <c:v>6</c:v>
                </c:pt>
                <c:pt idx="867">
                  <c:v>5.0999999999999996</c:v>
                </c:pt>
                <c:pt idx="868">
                  <c:v>4.7</c:v>
                </c:pt>
                <c:pt idx="869">
                  <c:v>1.1000000000000001</c:v>
                </c:pt>
                <c:pt idx="870">
                  <c:v>3.7</c:v>
                </c:pt>
                <c:pt idx="871">
                  <c:v>4.4000000000000004</c:v>
                </c:pt>
                <c:pt idx="872">
                  <c:v>7.2</c:v>
                </c:pt>
                <c:pt idx="873">
                  <c:v>10.1</c:v>
                </c:pt>
                <c:pt idx="874">
                  <c:v>5.4</c:v>
                </c:pt>
                <c:pt idx="875">
                  <c:v>5.9</c:v>
                </c:pt>
                <c:pt idx="876">
                  <c:v>5.0999999999999996</c:v>
                </c:pt>
                <c:pt idx="877">
                  <c:v>1.8</c:v>
                </c:pt>
                <c:pt idx="878">
                  <c:v>6.4</c:v>
                </c:pt>
                <c:pt idx="879">
                  <c:v>7.3</c:v>
                </c:pt>
                <c:pt idx="880">
                  <c:v>7.9</c:v>
                </c:pt>
                <c:pt idx="881">
                  <c:v>6.9</c:v>
                </c:pt>
                <c:pt idx="882">
                  <c:v>6.5</c:v>
                </c:pt>
                <c:pt idx="883">
                  <c:v>7.1</c:v>
                </c:pt>
                <c:pt idx="884">
                  <c:v>3.6</c:v>
                </c:pt>
                <c:pt idx="885">
                  <c:v>5.3</c:v>
                </c:pt>
                <c:pt idx="886">
                  <c:v>7.5</c:v>
                </c:pt>
                <c:pt idx="887">
                  <c:v>6.9</c:v>
                </c:pt>
                <c:pt idx="888">
                  <c:v>5</c:v>
                </c:pt>
                <c:pt idx="889">
                  <c:v>7</c:v>
                </c:pt>
                <c:pt idx="890">
                  <c:v>8.1999999999999993</c:v>
                </c:pt>
                <c:pt idx="891">
                  <c:v>4.3</c:v>
                </c:pt>
                <c:pt idx="892">
                  <c:v>6.5</c:v>
                </c:pt>
                <c:pt idx="893">
                  <c:v>6.5</c:v>
                </c:pt>
                <c:pt idx="894">
                  <c:v>6.3</c:v>
                </c:pt>
                <c:pt idx="895">
                  <c:v>6.6</c:v>
                </c:pt>
                <c:pt idx="896">
                  <c:v>7.7</c:v>
                </c:pt>
                <c:pt idx="897">
                  <c:v>3.5</c:v>
                </c:pt>
                <c:pt idx="898">
                  <c:v>8.9</c:v>
                </c:pt>
                <c:pt idx="899">
                  <c:v>9.6</c:v>
                </c:pt>
                <c:pt idx="900">
                  <c:v>4.5999999999999996</c:v>
                </c:pt>
                <c:pt idx="901">
                  <c:v>4.3</c:v>
                </c:pt>
                <c:pt idx="902">
                  <c:v>7.7</c:v>
                </c:pt>
                <c:pt idx="903">
                  <c:v>5.0999999999999996</c:v>
                </c:pt>
                <c:pt idx="904">
                  <c:v>5</c:v>
                </c:pt>
                <c:pt idx="905">
                  <c:v>5</c:v>
                </c:pt>
                <c:pt idx="906">
                  <c:v>7.3</c:v>
                </c:pt>
                <c:pt idx="907">
                  <c:v>6.5</c:v>
                </c:pt>
                <c:pt idx="908">
                  <c:v>6.3</c:v>
                </c:pt>
                <c:pt idx="909">
                  <c:v>3.8</c:v>
                </c:pt>
                <c:pt idx="910">
                  <c:v>6.1</c:v>
                </c:pt>
                <c:pt idx="911">
                  <c:v>7.1</c:v>
                </c:pt>
                <c:pt idx="912">
                  <c:v>6.6</c:v>
                </c:pt>
                <c:pt idx="913">
                  <c:v>3.7</c:v>
                </c:pt>
                <c:pt idx="914">
                  <c:v>9.3000000000000007</c:v>
                </c:pt>
                <c:pt idx="915">
                  <c:v>6.1</c:v>
                </c:pt>
                <c:pt idx="916">
                  <c:v>9.1</c:v>
                </c:pt>
                <c:pt idx="917">
                  <c:v>7.4</c:v>
                </c:pt>
                <c:pt idx="918">
                  <c:v>5.6</c:v>
                </c:pt>
                <c:pt idx="919">
                  <c:v>5.0999999999999996</c:v>
                </c:pt>
                <c:pt idx="920">
                  <c:v>4.2</c:v>
                </c:pt>
                <c:pt idx="921">
                  <c:v>5.0999999999999996</c:v>
                </c:pt>
                <c:pt idx="922">
                  <c:v>2.5</c:v>
                </c:pt>
                <c:pt idx="923">
                  <c:v>5.3</c:v>
                </c:pt>
                <c:pt idx="924">
                  <c:v>13.9</c:v>
                </c:pt>
                <c:pt idx="925">
                  <c:v>6.7</c:v>
                </c:pt>
                <c:pt idx="926">
                  <c:v>3.1</c:v>
                </c:pt>
                <c:pt idx="927">
                  <c:v>8.4</c:v>
                </c:pt>
                <c:pt idx="928">
                  <c:v>5.9</c:v>
                </c:pt>
                <c:pt idx="929">
                  <c:v>7.8</c:v>
                </c:pt>
                <c:pt idx="930">
                  <c:v>6.8</c:v>
                </c:pt>
                <c:pt idx="931">
                  <c:v>5</c:v>
                </c:pt>
                <c:pt idx="932">
                  <c:v>4.4000000000000004</c:v>
                </c:pt>
                <c:pt idx="933">
                  <c:v>5.5</c:v>
                </c:pt>
                <c:pt idx="934">
                  <c:v>8.1999999999999993</c:v>
                </c:pt>
                <c:pt idx="935">
                  <c:v>8.6999999999999993</c:v>
                </c:pt>
                <c:pt idx="936">
                  <c:v>10.1</c:v>
                </c:pt>
                <c:pt idx="937">
                  <c:v>3.8</c:v>
                </c:pt>
                <c:pt idx="938">
                  <c:v>5.7</c:v>
                </c:pt>
                <c:pt idx="939">
                  <c:v>6.2</c:v>
                </c:pt>
                <c:pt idx="940">
                  <c:v>7.9</c:v>
                </c:pt>
                <c:pt idx="941">
                  <c:v>6.6</c:v>
                </c:pt>
                <c:pt idx="942">
                  <c:v>5.8</c:v>
                </c:pt>
                <c:pt idx="943">
                  <c:v>8.1</c:v>
                </c:pt>
                <c:pt idx="944">
                  <c:v>5.6</c:v>
                </c:pt>
                <c:pt idx="945">
                  <c:v>6.1</c:v>
                </c:pt>
                <c:pt idx="946">
                  <c:v>5.2</c:v>
                </c:pt>
                <c:pt idx="947">
                  <c:v>3.1</c:v>
                </c:pt>
                <c:pt idx="948">
                  <c:v>6.4</c:v>
                </c:pt>
                <c:pt idx="949">
                  <c:v>8.4</c:v>
                </c:pt>
                <c:pt idx="950">
                  <c:v>5.8</c:v>
                </c:pt>
                <c:pt idx="951">
                  <c:v>5.8</c:v>
                </c:pt>
                <c:pt idx="952">
                  <c:v>6.7</c:v>
                </c:pt>
                <c:pt idx="953">
                  <c:v>3</c:v>
                </c:pt>
                <c:pt idx="954">
                  <c:v>6.6</c:v>
                </c:pt>
                <c:pt idx="955">
                  <c:v>5.4</c:v>
                </c:pt>
                <c:pt idx="956">
                  <c:v>6.1</c:v>
                </c:pt>
                <c:pt idx="957">
                  <c:v>10.199999999999999</c:v>
                </c:pt>
                <c:pt idx="958">
                  <c:v>10</c:v>
                </c:pt>
                <c:pt idx="959">
                  <c:v>5.2</c:v>
                </c:pt>
                <c:pt idx="960">
                  <c:v>4.4000000000000004</c:v>
                </c:pt>
                <c:pt idx="961">
                  <c:v>6.5</c:v>
                </c:pt>
                <c:pt idx="962">
                  <c:v>5.2</c:v>
                </c:pt>
                <c:pt idx="963">
                  <c:v>5.6</c:v>
                </c:pt>
                <c:pt idx="964">
                  <c:v>4.5999999999999996</c:v>
                </c:pt>
                <c:pt idx="965">
                  <c:v>4.5999999999999996</c:v>
                </c:pt>
                <c:pt idx="966">
                  <c:v>3.9</c:v>
                </c:pt>
                <c:pt idx="967">
                  <c:v>5.7</c:v>
                </c:pt>
                <c:pt idx="968">
                  <c:v>6.2</c:v>
                </c:pt>
                <c:pt idx="969">
                  <c:v>4.2</c:v>
                </c:pt>
                <c:pt idx="970">
                  <c:v>0.6</c:v>
                </c:pt>
                <c:pt idx="971">
                  <c:v>3.5</c:v>
                </c:pt>
                <c:pt idx="972">
                  <c:v>3.8</c:v>
                </c:pt>
                <c:pt idx="973">
                  <c:v>6.8</c:v>
                </c:pt>
                <c:pt idx="974">
                  <c:v>4.4000000000000004</c:v>
                </c:pt>
                <c:pt idx="975">
                  <c:v>5.9</c:v>
                </c:pt>
                <c:pt idx="976">
                  <c:v>4.4000000000000004</c:v>
                </c:pt>
                <c:pt idx="977">
                  <c:v>4</c:v>
                </c:pt>
                <c:pt idx="978">
                  <c:v>5</c:v>
                </c:pt>
                <c:pt idx="979">
                  <c:v>8.1</c:v>
                </c:pt>
                <c:pt idx="980">
                  <c:v>9</c:v>
                </c:pt>
                <c:pt idx="981">
                  <c:v>6</c:v>
                </c:pt>
                <c:pt idx="982">
                  <c:v>6.3</c:v>
                </c:pt>
                <c:pt idx="983">
                  <c:v>5</c:v>
                </c:pt>
                <c:pt idx="984">
                  <c:v>6.4</c:v>
                </c:pt>
                <c:pt idx="985">
                  <c:v>6.9</c:v>
                </c:pt>
                <c:pt idx="986">
                  <c:v>2.9</c:v>
                </c:pt>
                <c:pt idx="987">
                  <c:v>5.2</c:v>
                </c:pt>
                <c:pt idx="988">
                  <c:v>4.9000000000000004</c:v>
                </c:pt>
                <c:pt idx="989">
                  <c:v>3.8</c:v>
                </c:pt>
                <c:pt idx="990">
                  <c:v>7.5</c:v>
                </c:pt>
                <c:pt idx="991">
                  <c:v>3.3</c:v>
                </c:pt>
                <c:pt idx="992">
                  <c:v>6.9</c:v>
                </c:pt>
                <c:pt idx="993">
                  <c:v>7.7</c:v>
                </c:pt>
                <c:pt idx="994">
                  <c:v>7.7</c:v>
                </c:pt>
                <c:pt idx="995">
                  <c:v>7.3</c:v>
                </c:pt>
                <c:pt idx="996">
                  <c:v>5</c:v>
                </c:pt>
                <c:pt idx="997">
                  <c:v>6.8</c:v>
                </c:pt>
                <c:pt idx="998">
                  <c:v>4.5999999999999996</c:v>
                </c:pt>
                <c:pt idx="999">
                  <c:v>4.5</c:v>
                </c:pt>
                <c:pt idx="1000">
                  <c:v>4.5</c:v>
                </c:pt>
                <c:pt idx="1001">
                  <c:v>3.2</c:v>
                </c:pt>
                <c:pt idx="1002">
                  <c:v>9</c:v>
                </c:pt>
                <c:pt idx="1003">
                  <c:v>8.6999999999999993</c:v>
                </c:pt>
                <c:pt idx="1004">
                  <c:v>11.1</c:v>
                </c:pt>
                <c:pt idx="1005">
                  <c:v>6.1</c:v>
                </c:pt>
                <c:pt idx="1006">
                  <c:v>8.3000000000000007</c:v>
                </c:pt>
                <c:pt idx="1007">
                  <c:v>8.1</c:v>
                </c:pt>
                <c:pt idx="1008">
                  <c:v>5.9</c:v>
                </c:pt>
                <c:pt idx="1009">
                  <c:v>3.5</c:v>
                </c:pt>
                <c:pt idx="1010">
                  <c:v>1.4</c:v>
                </c:pt>
                <c:pt idx="1011">
                  <c:v>0.7</c:v>
                </c:pt>
                <c:pt idx="1012">
                  <c:v>0</c:v>
                </c:pt>
                <c:pt idx="1013">
                  <c:v>0.2</c:v>
                </c:pt>
                <c:pt idx="1014">
                  <c:v>0.2</c:v>
                </c:pt>
                <c:pt idx="1015">
                  <c:v>5.8</c:v>
                </c:pt>
                <c:pt idx="1016">
                  <c:v>0.4</c:v>
                </c:pt>
                <c:pt idx="1017">
                  <c:v>2.9</c:v>
                </c:pt>
                <c:pt idx="1018">
                  <c:v>1.4</c:v>
                </c:pt>
                <c:pt idx="1019">
                  <c:v>0.1</c:v>
                </c:pt>
                <c:pt idx="1020">
                  <c:v>0.2</c:v>
                </c:pt>
                <c:pt idx="1021">
                  <c:v>0.9</c:v>
                </c:pt>
                <c:pt idx="1022">
                  <c:v>4.9000000000000004</c:v>
                </c:pt>
                <c:pt idx="1023">
                  <c:v>3.8</c:v>
                </c:pt>
                <c:pt idx="1024">
                  <c:v>2</c:v>
                </c:pt>
                <c:pt idx="1025">
                  <c:v>4.4000000000000004</c:v>
                </c:pt>
                <c:pt idx="1026">
                  <c:v>5.3</c:v>
                </c:pt>
                <c:pt idx="1027">
                  <c:v>7.6</c:v>
                </c:pt>
                <c:pt idx="1028">
                  <c:v>7.5</c:v>
                </c:pt>
                <c:pt idx="1029">
                  <c:v>5.9</c:v>
                </c:pt>
                <c:pt idx="1030">
                  <c:v>7.7</c:v>
                </c:pt>
                <c:pt idx="1031">
                  <c:v>2.4</c:v>
                </c:pt>
                <c:pt idx="1032">
                  <c:v>3.2</c:v>
                </c:pt>
                <c:pt idx="1033">
                  <c:v>4.7</c:v>
                </c:pt>
                <c:pt idx="1034">
                  <c:v>4.2</c:v>
                </c:pt>
                <c:pt idx="1035">
                  <c:v>5.3</c:v>
                </c:pt>
                <c:pt idx="1036">
                  <c:v>2.6</c:v>
                </c:pt>
                <c:pt idx="1037">
                  <c:v>4.8</c:v>
                </c:pt>
                <c:pt idx="1038">
                  <c:v>3.6</c:v>
                </c:pt>
                <c:pt idx="1039">
                  <c:v>7.9</c:v>
                </c:pt>
                <c:pt idx="1040">
                  <c:v>4.3</c:v>
                </c:pt>
                <c:pt idx="1041">
                  <c:v>4.9000000000000004</c:v>
                </c:pt>
                <c:pt idx="1042">
                  <c:v>2.8</c:v>
                </c:pt>
                <c:pt idx="1043">
                  <c:v>0</c:v>
                </c:pt>
                <c:pt idx="1044">
                  <c:v>2.6</c:v>
                </c:pt>
                <c:pt idx="1045">
                  <c:v>2.7</c:v>
                </c:pt>
                <c:pt idx="1046">
                  <c:v>1.9</c:v>
                </c:pt>
                <c:pt idx="1047">
                  <c:v>3.6</c:v>
                </c:pt>
                <c:pt idx="1048">
                  <c:v>3</c:v>
                </c:pt>
                <c:pt idx="1049">
                  <c:v>4.2</c:v>
                </c:pt>
                <c:pt idx="1050">
                  <c:v>2.6</c:v>
                </c:pt>
                <c:pt idx="1051">
                  <c:v>2.7</c:v>
                </c:pt>
                <c:pt idx="1052">
                  <c:v>2.6</c:v>
                </c:pt>
                <c:pt idx="1053">
                  <c:v>5</c:v>
                </c:pt>
                <c:pt idx="1054">
                  <c:v>6.1</c:v>
                </c:pt>
                <c:pt idx="1055">
                  <c:v>5.4</c:v>
                </c:pt>
                <c:pt idx="1056">
                  <c:v>6.7</c:v>
                </c:pt>
                <c:pt idx="1057">
                  <c:v>5.4</c:v>
                </c:pt>
                <c:pt idx="1058">
                  <c:v>6.4</c:v>
                </c:pt>
                <c:pt idx="1059">
                  <c:v>1.9</c:v>
                </c:pt>
                <c:pt idx="1060">
                  <c:v>2.9</c:v>
                </c:pt>
                <c:pt idx="1061">
                  <c:v>1.8</c:v>
                </c:pt>
                <c:pt idx="1062">
                  <c:v>2.2000000000000002</c:v>
                </c:pt>
                <c:pt idx="1063">
                  <c:v>4.9000000000000004</c:v>
                </c:pt>
                <c:pt idx="1064">
                  <c:v>5.8</c:v>
                </c:pt>
                <c:pt idx="1065">
                  <c:v>6.6</c:v>
                </c:pt>
                <c:pt idx="1066">
                  <c:v>5.9</c:v>
                </c:pt>
                <c:pt idx="1067">
                  <c:v>5.0999999999999996</c:v>
                </c:pt>
                <c:pt idx="1068">
                  <c:v>6.1</c:v>
                </c:pt>
                <c:pt idx="1069">
                  <c:v>6.1</c:v>
                </c:pt>
                <c:pt idx="1070">
                  <c:v>6.6</c:v>
                </c:pt>
                <c:pt idx="1071">
                  <c:v>4.2</c:v>
                </c:pt>
                <c:pt idx="1072">
                  <c:v>5.0999999999999996</c:v>
                </c:pt>
                <c:pt idx="1073">
                  <c:v>4.8</c:v>
                </c:pt>
                <c:pt idx="1074">
                  <c:v>2</c:v>
                </c:pt>
                <c:pt idx="1075">
                  <c:v>5.3</c:v>
                </c:pt>
                <c:pt idx="1076">
                  <c:v>5.5</c:v>
                </c:pt>
                <c:pt idx="1077">
                  <c:v>9</c:v>
                </c:pt>
                <c:pt idx="1078">
                  <c:v>6.1</c:v>
                </c:pt>
                <c:pt idx="1079">
                  <c:v>6.5</c:v>
                </c:pt>
                <c:pt idx="1080">
                  <c:v>5.2</c:v>
                </c:pt>
                <c:pt idx="1081">
                  <c:v>5.4</c:v>
                </c:pt>
                <c:pt idx="1082">
                  <c:v>5.8</c:v>
                </c:pt>
                <c:pt idx="1083">
                  <c:v>3.9</c:v>
                </c:pt>
                <c:pt idx="1084">
                  <c:v>4.2</c:v>
                </c:pt>
                <c:pt idx="1085">
                  <c:v>2.4</c:v>
                </c:pt>
                <c:pt idx="1086">
                  <c:v>4</c:v>
                </c:pt>
                <c:pt idx="1087">
                  <c:v>5.0999999999999996</c:v>
                </c:pt>
                <c:pt idx="1088">
                  <c:v>3.2</c:v>
                </c:pt>
                <c:pt idx="1089">
                  <c:v>6.3</c:v>
                </c:pt>
                <c:pt idx="1090">
                  <c:v>4.7</c:v>
                </c:pt>
                <c:pt idx="1091">
                  <c:v>1.5</c:v>
                </c:pt>
                <c:pt idx="1092">
                  <c:v>4.5</c:v>
                </c:pt>
                <c:pt idx="1093">
                  <c:v>2.1</c:v>
                </c:pt>
                <c:pt idx="1094">
                  <c:v>3.8</c:v>
                </c:pt>
                <c:pt idx="1095">
                  <c:v>7.7</c:v>
                </c:pt>
                <c:pt idx="1096">
                  <c:v>9.8000000000000007</c:v>
                </c:pt>
                <c:pt idx="1097">
                  <c:v>5.3</c:v>
                </c:pt>
                <c:pt idx="1098">
                  <c:v>2.6</c:v>
                </c:pt>
                <c:pt idx="1099">
                  <c:v>1.3</c:v>
                </c:pt>
                <c:pt idx="1100">
                  <c:v>5.3</c:v>
                </c:pt>
                <c:pt idx="1101">
                  <c:v>6</c:v>
                </c:pt>
                <c:pt idx="1102">
                  <c:v>5.5</c:v>
                </c:pt>
                <c:pt idx="1103">
                  <c:v>6.5</c:v>
                </c:pt>
                <c:pt idx="1104">
                  <c:v>6.6</c:v>
                </c:pt>
                <c:pt idx="1105">
                  <c:v>6.2</c:v>
                </c:pt>
                <c:pt idx="1106">
                  <c:v>2.9</c:v>
                </c:pt>
                <c:pt idx="1107">
                  <c:v>7.8</c:v>
                </c:pt>
                <c:pt idx="1108">
                  <c:v>3.5</c:v>
                </c:pt>
                <c:pt idx="1109">
                  <c:v>3.2</c:v>
                </c:pt>
                <c:pt idx="1110">
                  <c:v>5.9</c:v>
                </c:pt>
                <c:pt idx="1111">
                  <c:v>9.1</c:v>
                </c:pt>
                <c:pt idx="1112">
                  <c:v>6.9</c:v>
                </c:pt>
                <c:pt idx="1113">
                  <c:v>4.4000000000000004</c:v>
                </c:pt>
                <c:pt idx="1114">
                  <c:v>4.3</c:v>
                </c:pt>
                <c:pt idx="1115">
                  <c:v>9.1</c:v>
                </c:pt>
                <c:pt idx="1116">
                  <c:v>5.8</c:v>
                </c:pt>
                <c:pt idx="1117">
                  <c:v>3.5</c:v>
                </c:pt>
                <c:pt idx="1118">
                  <c:v>4.5999999999999996</c:v>
                </c:pt>
                <c:pt idx="1119">
                  <c:v>5.6</c:v>
                </c:pt>
                <c:pt idx="1120">
                  <c:v>7.7</c:v>
                </c:pt>
                <c:pt idx="1121">
                  <c:v>5.6</c:v>
                </c:pt>
                <c:pt idx="1122">
                  <c:v>5.7</c:v>
                </c:pt>
                <c:pt idx="1123">
                  <c:v>2.4</c:v>
                </c:pt>
                <c:pt idx="1124">
                  <c:v>6.4</c:v>
                </c:pt>
                <c:pt idx="1125">
                  <c:v>5.0999999999999996</c:v>
                </c:pt>
                <c:pt idx="1126">
                  <c:v>5.4</c:v>
                </c:pt>
                <c:pt idx="1127">
                  <c:v>6.3</c:v>
                </c:pt>
                <c:pt idx="1128">
                  <c:v>5.4</c:v>
                </c:pt>
                <c:pt idx="1129">
                  <c:v>5.6</c:v>
                </c:pt>
                <c:pt idx="1130">
                  <c:v>4.9000000000000004</c:v>
                </c:pt>
                <c:pt idx="1131">
                  <c:v>4.3</c:v>
                </c:pt>
                <c:pt idx="1132">
                  <c:v>5.7</c:v>
                </c:pt>
                <c:pt idx="1133">
                  <c:v>7.1</c:v>
                </c:pt>
                <c:pt idx="1134">
                  <c:v>6.1</c:v>
                </c:pt>
                <c:pt idx="1135">
                  <c:v>8.4</c:v>
                </c:pt>
                <c:pt idx="1136">
                  <c:v>10.1</c:v>
                </c:pt>
                <c:pt idx="1137">
                  <c:v>4.9000000000000004</c:v>
                </c:pt>
                <c:pt idx="1138">
                  <c:v>4.8</c:v>
                </c:pt>
                <c:pt idx="1139">
                  <c:v>6</c:v>
                </c:pt>
                <c:pt idx="1140">
                  <c:v>6.6</c:v>
                </c:pt>
                <c:pt idx="1141">
                  <c:v>4.8</c:v>
                </c:pt>
                <c:pt idx="1142">
                  <c:v>4.7</c:v>
                </c:pt>
                <c:pt idx="1143">
                  <c:v>5</c:v>
                </c:pt>
                <c:pt idx="1144">
                  <c:v>5.3</c:v>
                </c:pt>
                <c:pt idx="1145">
                  <c:v>3.5</c:v>
                </c:pt>
                <c:pt idx="1146">
                  <c:v>8.1</c:v>
                </c:pt>
                <c:pt idx="1147">
                  <c:v>4.8</c:v>
                </c:pt>
                <c:pt idx="1148">
                  <c:v>3</c:v>
                </c:pt>
                <c:pt idx="1149">
                  <c:v>9.1999999999999993</c:v>
                </c:pt>
                <c:pt idx="1150">
                  <c:v>6.5</c:v>
                </c:pt>
                <c:pt idx="1151">
                  <c:v>4.4000000000000004</c:v>
                </c:pt>
                <c:pt idx="1152">
                  <c:v>6.1</c:v>
                </c:pt>
                <c:pt idx="1153">
                  <c:v>6.3</c:v>
                </c:pt>
                <c:pt idx="1154">
                  <c:v>3</c:v>
                </c:pt>
                <c:pt idx="1155">
                  <c:v>4.3</c:v>
                </c:pt>
                <c:pt idx="1156">
                  <c:v>6.1</c:v>
                </c:pt>
                <c:pt idx="1157">
                  <c:v>5.2</c:v>
                </c:pt>
                <c:pt idx="1158">
                  <c:v>4.0999999999999996</c:v>
                </c:pt>
                <c:pt idx="1159">
                  <c:v>4.7</c:v>
                </c:pt>
                <c:pt idx="1160">
                  <c:v>5.3</c:v>
                </c:pt>
                <c:pt idx="1161">
                  <c:v>4.8</c:v>
                </c:pt>
                <c:pt idx="1162">
                  <c:v>6.3</c:v>
                </c:pt>
                <c:pt idx="1163">
                  <c:v>6</c:v>
                </c:pt>
                <c:pt idx="1164">
                  <c:v>4.5999999999999996</c:v>
                </c:pt>
                <c:pt idx="1165">
                  <c:v>5.0999999999999996</c:v>
                </c:pt>
                <c:pt idx="1166">
                  <c:v>5.0999999999999996</c:v>
                </c:pt>
                <c:pt idx="1167">
                  <c:v>5.4</c:v>
                </c:pt>
                <c:pt idx="1168">
                  <c:v>3.4</c:v>
                </c:pt>
                <c:pt idx="1169">
                  <c:v>6.1</c:v>
                </c:pt>
                <c:pt idx="1170">
                  <c:v>7.3</c:v>
                </c:pt>
                <c:pt idx="1171">
                  <c:v>4.9000000000000004</c:v>
                </c:pt>
                <c:pt idx="1172">
                  <c:v>6.2</c:v>
                </c:pt>
                <c:pt idx="1173">
                  <c:v>5.5</c:v>
                </c:pt>
                <c:pt idx="1174">
                  <c:v>4.5</c:v>
                </c:pt>
                <c:pt idx="1175">
                  <c:v>5.0999999999999996</c:v>
                </c:pt>
                <c:pt idx="1176">
                  <c:v>5.7</c:v>
                </c:pt>
                <c:pt idx="1177">
                  <c:v>4.7</c:v>
                </c:pt>
                <c:pt idx="1178">
                  <c:v>3.1</c:v>
                </c:pt>
                <c:pt idx="1179">
                  <c:v>5.7</c:v>
                </c:pt>
                <c:pt idx="1180">
                  <c:v>6.5</c:v>
                </c:pt>
                <c:pt idx="1181">
                  <c:v>5.2</c:v>
                </c:pt>
                <c:pt idx="1182">
                  <c:v>4.8</c:v>
                </c:pt>
                <c:pt idx="1183">
                  <c:v>4.5999999999999996</c:v>
                </c:pt>
                <c:pt idx="1184">
                  <c:v>4.0999999999999996</c:v>
                </c:pt>
                <c:pt idx="1185">
                  <c:v>8</c:v>
                </c:pt>
                <c:pt idx="1186">
                  <c:v>4.9000000000000004</c:v>
                </c:pt>
                <c:pt idx="1187">
                  <c:v>7.3</c:v>
                </c:pt>
                <c:pt idx="1188">
                  <c:v>6.9</c:v>
                </c:pt>
                <c:pt idx="1189">
                  <c:v>5.7</c:v>
                </c:pt>
                <c:pt idx="1190">
                  <c:v>4.3</c:v>
                </c:pt>
                <c:pt idx="1191">
                  <c:v>3.3</c:v>
                </c:pt>
                <c:pt idx="1192">
                  <c:v>2.4</c:v>
                </c:pt>
                <c:pt idx="1193">
                  <c:v>6.1</c:v>
                </c:pt>
                <c:pt idx="1194">
                  <c:v>3.3</c:v>
                </c:pt>
                <c:pt idx="1195">
                  <c:v>3.1</c:v>
                </c:pt>
                <c:pt idx="1196">
                  <c:v>4.4000000000000004</c:v>
                </c:pt>
                <c:pt idx="1197">
                  <c:v>4.0999999999999996</c:v>
                </c:pt>
                <c:pt idx="1198">
                  <c:v>5.2</c:v>
                </c:pt>
                <c:pt idx="1199">
                  <c:v>6.4</c:v>
                </c:pt>
                <c:pt idx="1200">
                  <c:v>4.8</c:v>
                </c:pt>
                <c:pt idx="1201">
                  <c:v>3.5</c:v>
                </c:pt>
                <c:pt idx="1202">
                  <c:v>8.3000000000000007</c:v>
                </c:pt>
                <c:pt idx="1203">
                  <c:v>7.2</c:v>
                </c:pt>
                <c:pt idx="1204">
                  <c:v>5.5</c:v>
                </c:pt>
                <c:pt idx="1205">
                  <c:v>5.7</c:v>
                </c:pt>
                <c:pt idx="1206">
                  <c:v>6.4</c:v>
                </c:pt>
                <c:pt idx="1207">
                  <c:v>3.5</c:v>
                </c:pt>
                <c:pt idx="1208">
                  <c:v>2</c:v>
                </c:pt>
                <c:pt idx="1209">
                  <c:v>2.9</c:v>
                </c:pt>
                <c:pt idx="1210">
                  <c:v>3.1</c:v>
                </c:pt>
                <c:pt idx="1211">
                  <c:v>3.2</c:v>
                </c:pt>
                <c:pt idx="1212">
                  <c:v>5.3</c:v>
                </c:pt>
                <c:pt idx="1213">
                  <c:v>5.9</c:v>
                </c:pt>
                <c:pt idx="1214">
                  <c:v>7.5</c:v>
                </c:pt>
                <c:pt idx="1215">
                  <c:v>7.4</c:v>
                </c:pt>
                <c:pt idx="1216">
                  <c:v>8.3000000000000007</c:v>
                </c:pt>
                <c:pt idx="1217">
                  <c:v>10</c:v>
                </c:pt>
                <c:pt idx="1218">
                  <c:v>7.1</c:v>
                </c:pt>
                <c:pt idx="1219">
                  <c:v>7.6</c:v>
                </c:pt>
                <c:pt idx="1220">
                  <c:v>8.1</c:v>
                </c:pt>
                <c:pt idx="1221">
                  <c:v>4.4000000000000004</c:v>
                </c:pt>
                <c:pt idx="1222">
                  <c:v>5.4</c:v>
                </c:pt>
                <c:pt idx="1223">
                  <c:v>3.6</c:v>
                </c:pt>
                <c:pt idx="1224">
                  <c:v>9.1999999999999993</c:v>
                </c:pt>
                <c:pt idx="1225">
                  <c:v>5.7</c:v>
                </c:pt>
                <c:pt idx="1226">
                  <c:v>6.4</c:v>
                </c:pt>
                <c:pt idx="1227">
                  <c:v>7.4</c:v>
                </c:pt>
                <c:pt idx="1228">
                  <c:v>10.3</c:v>
                </c:pt>
                <c:pt idx="1229">
                  <c:v>3.7</c:v>
                </c:pt>
                <c:pt idx="1230">
                  <c:v>7</c:v>
                </c:pt>
                <c:pt idx="1231">
                  <c:v>5.0999999999999996</c:v>
                </c:pt>
                <c:pt idx="1232">
                  <c:v>8.4</c:v>
                </c:pt>
                <c:pt idx="1233">
                  <c:v>4.7</c:v>
                </c:pt>
                <c:pt idx="1234">
                  <c:v>4.7</c:v>
                </c:pt>
                <c:pt idx="1235">
                  <c:v>4.5</c:v>
                </c:pt>
                <c:pt idx="1236">
                  <c:v>6.6</c:v>
                </c:pt>
                <c:pt idx="1237">
                  <c:v>4.5</c:v>
                </c:pt>
                <c:pt idx="1238">
                  <c:v>7.5</c:v>
                </c:pt>
                <c:pt idx="1239">
                  <c:v>6.3</c:v>
                </c:pt>
                <c:pt idx="1240">
                  <c:v>10.199999999999999</c:v>
                </c:pt>
                <c:pt idx="1241">
                  <c:v>4.3</c:v>
                </c:pt>
                <c:pt idx="1242">
                  <c:v>8.6999999999999993</c:v>
                </c:pt>
                <c:pt idx="1243">
                  <c:v>7</c:v>
                </c:pt>
                <c:pt idx="1244">
                  <c:v>4.4000000000000004</c:v>
                </c:pt>
                <c:pt idx="1245">
                  <c:v>9.1999999999999993</c:v>
                </c:pt>
                <c:pt idx="1246">
                  <c:v>4.4000000000000004</c:v>
                </c:pt>
                <c:pt idx="1247">
                  <c:v>4.2</c:v>
                </c:pt>
                <c:pt idx="1248">
                  <c:v>3.8</c:v>
                </c:pt>
                <c:pt idx="1249">
                  <c:v>5</c:v>
                </c:pt>
                <c:pt idx="1250">
                  <c:v>7.3</c:v>
                </c:pt>
                <c:pt idx="1251">
                  <c:v>7.4</c:v>
                </c:pt>
                <c:pt idx="1252">
                  <c:v>7.3</c:v>
                </c:pt>
                <c:pt idx="1253">
                  <c:v>4</c:v>
                </c:pt>
                <c:pt idx="1254">
                  <c:v>8.1999999999999993</c:v>
                </c:pt>
                <c:pt idx="1255">
                  <c:v>2.8</c:v>
                </c:pt>
                <c:pt idx="1256">
                  <c:v>6.4</c:v>
                </c:pt>
                <c:pt idx="1257">
                  <c:v>5.4</c:v>
                </c:pt>
                <c:pt idx="1258">
                  <c:v>9.1</c:v>
                </c:pt>
                <c:pt idx="1259">
                  <c:v>5.8</c:v>
                </c:pt>
                <c:pt idx="1260">
                  <c:v>6.9</c:v>
                </c:pt>
                <c:pt idx="1261">
                  <c:v>4.3</c:v>
                </c:pt>
                <c:pt idx="1262">
                  <c:v>7.5</c:v>
                </c:pt>
                <c:pt idx="1263">
                  <c:v>7.4</c:v>
                </c:pt>
                <c:pt idx="1264">
                  <c:v>9.4</c:v>
                </c:pt>
                <c:pt idx="1265">
                  <c:v>8</c:v>
                </c:pt>
                <c:pt idx="1266">
                  <c:v>6.3</c:v>
                </c:pt>
                <c:pt idx="1267">
                  <c:v>6.9</c:v>
                </c:pt>
                <c:pt idx="1268">
                  <c:v>4.7</c:v>
                </c:pt>
                <c:pt idx="1269">
                  <c:v>5.7</c:v>
                </c:pt>
                <c:pt idx="1270">
                  <c:v>9</c:v>
                </c:pt>
                <c:pt idx="1271">
                  <c:v>3.8</c:v>
                </c:pt>
                <c:pt idx="1272">
                  <c:v>5.9</c:v>
                </c:pt>
                <c:pt idx="1273">
                  <c:v>7</c:v>
                </c:pt>
                <c:pt idx="1274">
                  <c:v>6</c:v>
                </c:pt>
                <c:pt idx="1275">
                  <c:v>7.3</c:v>
                </c:pt>
                <c:pt idx="1276">
                  <c:v>8.1</c:v>
                </c:pt>
                <c:pt idx="1277">
                  <c:v>5.8</c:v>
                </c:pt>
                <c:pt idx="1278">
                  <c:v>5.6</c:v>
                </c:pt>
                <c:pt idx="1279">
                  <c:v>7.2</c:v>
                </c:pt>
                <c:pt idx="1280">
                  <c:v>5.7</c:v>
                </c:pt>
                <c:pt idx="1281">
                  <c:v>6.9</c:v>
                </c:pt>
                <c:pt idx="1282">
                  <c:v>5</c:v>
                </c:pt>
                <c:pt idx="1283">
                  <c:v>8.1</c:v>
                </c:pt>
                <c:pt idx="1284">
                  <c:v>5.0999999999999996</c:v>
                </c:pt>
                <c:pt idx="1285">
                  <c:v>5.2</c:v>
                </c:pt>
                <c:pt idx="1286">
                  <c:v>7.6</c:v>
                </c:pt>
                <c:pt idx="1287">
                  <c:v>8.5</c:v>
                </c:pt>
                <c:pt idx="1288">
                  <c:v>7.2</c:v>
                </c:pt>
                <c:pt idx="1289">
                  <c:v>5.9</c:v>
                </c:pt>
                <c:pt idx="1290">
                  <c:v>5.7</c:v>
                </c:pt>
                <c:pt idx="1291">
                  <c:v>4</c:v>
                </c:pt>
                <c:pt idx="1292">
                  <c:v>4.9000000000000004</c:v>
                </c:pt>
                <c:pt idx="1293">
                  <c:v>6</c:v>
                </c:pt>
                <c:pt idx="1294">
                  <c:v>5.8</c:v>
                </c:pt>
                <c:pt idx="1295">
                  <c:v>14.3</c:v>
                </c:pt>
                <c:pt idx="1296">
                  <c:v>7</c:v>
                </c:pt>
                <c:pt idx="1297">
                  <c:v>6.9</c:v>
                </c:pt>
                <c:pt idx="1298">
                  <c:v>8.1</c:v>
                </c:pt>
                <c:pt idx="1299">
                  <c:v>7</c:v>
                </c:pt>
                <c:pt idx="1300">
                  <c:v>7.4</c:v>
                </c:pt>
                <c:pt idx="1301">
                  <c:v>8.6999999999999993</c:v>
                </c:pt>
                <c:pt idx="1302">
                  <c:v>5.7</c:v>
                </c:pt>
                <c:pt idx="1303">
                  <c:v>5.5</c:v>
                </c:pt>
                <c:pt idx="1304">
                  <c:v>5.9</c:v>
                </c:pt>
                <c:pt idx="1305">
                  <c:v>5</c:v>
                </c:pt>
                <c:pt idx="1306">
                  <c:v>6.2</c:v>
                </c:pt>
                <c:pt idx="1307">
                  <c:v>7.1</c:v>
                </c:pt>
                <c:pt idx="1308">
                  <c:v>6.9</c:v>
                </c:pt>
                <c:pt idx="1309">
                  <c:v>6.2</c:v>
                </c:pt>
                <c:pt idx="1310">
                  <c:v>7.6</c:v>
                </c:pt>
                <c:pt idx="1311">
                  <c:v>9</c:v>
                </c:pt>
                <c:pt idx="1312">
                  <c:v>4.3</c:v>
                </c:pt>
                <c:pt idx="1313">
                  <c:v>0.8</c:v>
                </c:pt>
                <c:pt idx="1314">
                  <c:v>1.3</c:v>
                </c:pt>
                <c:pt idx="1315">
                  <c:v>1.3</c:v>
                </c:pt>
                <c:pt idx="1316">
                  <c:v>7</c:v>
                </c:pt>
                <c:pt idx="1317">
                  <c:v>6</c:v>
                </c:pt>
                <c:pt idx="1318">
                  <c:v>3.2</c:v>
                </c:pt>
                <c:pt idx="1319">
                  <c:v>3.8</c:v>
                </c:pt>
                <c:pt idx="1320">
                  <c:v>5.8</c:v>
                </c:pt>
                <c:pt idx="1321">
                  <c:v>6.4</c:v>
                </c:pt>
                <c:pt idx="1322">
                  <c:v>6.3</c:v>
                </c:pt>
                <c:pt idx="1323">
                  <c:v>6.2</c:v>
                </c:pt>
                <c:pt idx="1324">
                  <c:v>8.4</c:v>
                </c:pt>
                <c:pt idx="1325">
                  <c:v>6.9</c:v>
                </c:pt>
                <c:pt idx="1326">
                  <c:v>5.9</c:v>
                </c:pt>
                <c:pt idx="1327">
                  <c:v>3.5</c:v>
                </c:pt>
                <c:pt idx="1328">
                  <c:v>8.6999999999999993</c:v>
                </c:pt>
                <c:pt idx="1329">
                  <c:v>8.3000000000000007</c:v>
                </c:pt>
                <c:pt idx="1330">
                  <c:v>8.9</c:v>
                </c:pt>
                <c:pt idx="1331">
                  <c:v>4.4000000000000004</c:v>
                </c:pt>
                <c:pt idx="1332">
                  <c:v>6.4</c:v>
                </c:pt>
                <c:pt idx="1333">
                  <c:v>5.4</c:v>
                </c:pt>
                <c:pt idx="1334">
                  <c:v>6.7</c:v>
                </c:pt>
                <c:pt idx="1335">
                  <c:v>2.2000000000000002</c:v>
                </c:pt>
                <c:pt idx="1336">
                  <c:v>4.4000000000000004</c:v>
                </c:pt>
                <c:pt idx="1337">
                  <c:v>5.5</c:v>
                </c:pt>
                <c:pt idx="1338">
                  <c:v>3.8</c:v>
                </c:pt>
                <c:pt idx="1339">
                  <c:v>3.2</c:v>
                </c:pt>
                <c:pt idx="1340">
                  <c:v>3.1</c:v>
                </c:pt>
                <c:pt idx="1341">
                  <c:v>3</c:v>
                </c:pt>
                <c:pt idx="1342">
                  <c:v>4.0999999999999996</c:v>
                </c:pt>
                <c:pt idx="1343">
                  <c:v>3.5</c:v>
                </c:pt>
                <c:pt idx="1344">
                  <c:v>3.1</c:v>
                </c:pt>
                <c:pt idx="1345">
                  <c:v>3.4</c:v>
                </c:pt>
                <c:pt idx="1346">
                  <c:v>4.3</c:v>
                </c:pt>
                <c:pt idx="1347">
                  <c:v>3.2</c:v>
                </c:pt>
                <c:pt idx="1348">
                  <c:v>2.6</c:v>
                </c:pt>
                <c:pt idx="1349">
                  <c:v>4</c:v>
                </c:pt>
                <c:pt idx="1350">
                  <c:v>3.6</c:v>
                </c:pt>
                <c:pt idx="1351">
                  <c:v>4.3</c:v>
                </c:pt>
                <c:pt idx="1352">
                  <c:v>5.4</c:v>
                </c:pt>
                <c:pt idx="1353">
                  <c:v>6.2</c:v>
                </c:pt>
                <c:pt idx="1354">
                  <c:v>8.1</c:v>
                </c:pt>
                <c:pt idx="1355">
                  <c:v>6.4</c:v>
                </c:pt>
                <c:pt idx="1356">
                  <c:v>3.8</c:v>
                </c:pt>
                <c:pt idx="1357">
                  <c:v>2</c:v>
                </c:pt>
                <c:pt idx="1358">
                  <c:v>5.4</c:v>
                </c:pt>
                <c:pt idx="1359">
                  <c:v>1.4</c:v>
                </c:pt>
                <c:pt idx="1360">
                  <c:v>1.7</c:v>
                </c:pt>
                <c:pt idx="1361">
                  <c:v>5.3</c:v>
                </c:pt>
                <c:pt idx="1362">
                  <c:v>6.3</c:v>
                </c:pt>
                <c:pt idx="1363">
                  <c:v>8.8000000000000007</c:v>
                </c:pt>
                <c:pt idx="1364">
                  <c:v>8.1999999999999993</c:v>
                </c:pt>
                <c:pt idx="1365">
                  <c:v>6</c:v>
                </c:pt>
                <c:pt idx="1366">
                  <c:v>6.2</c:v>
                </c:pt>
                <c:pt idx="1367">
                  <c:v>6</c:v>
                </c:pt>
                <c:pt idx="1368">
                  <c:v>5.8</c:v>
                </c:pt>
                <c:pt idx="1369">
                  <c:v>4.2</c:v>
                </c:pt>
                <c:pt idx="1370">
                  <c:v>2.2999999999999998</c:v>
                </c:pt>
                <c:pt idx="1371">
                  <c:v>3</c:v>
                </c:pt>
                <c:pt idx="1372">
                  <c:v>2.2999999999999998</c:v>
                </c:pt>
                <c:pt idx="1373">
                  <c:v>6.5</c:v>
                </c:pt>
                <c:pt idx="1374">
                  <c:v>4.5999999999999996</c:v>
                </c:pt>
                <c:pt idx="1375">
                  <c:v>5.4</c:v>
                </c:pt>
                <c:pt idx="1376">
                  <c:v>6.8</c:v>
                </c:pt>
                <c:pt idx="1377">
                  <c:v>6.9</c:v>
                </c:pt>
                <c:pt idx="1378">
                  <c:v>5.5</c:v>
                </c:pt>
                <c:pt idx="1379">
                  <c:v>5.7</c:v>
                </c:pt>
                <c:pt idx="1380">
                  <c:v>4.3</c:v>
                </c:pt>
                <c:pt idx="1381">
                  <c:v>2.7</c:v>
                </c:pt>
                <c:pt idx="1382">
                  <c:v>5.7</c:v>
                </c:pt>
                <c:pt idx="1383">
                  <c:v>4.2</c:v>
                </c:pt>
                <c:pt idx="1384">
                  <c:v>5</c:v>
                </c:pt>
                <c:pt idx="1385">
                  <c:v>8.8000000000000007</c:v>
                </c:pt>
                <c:pt idx="1386">
                  <c:v>5.0999999999999996</c:v>
                </c:pt>
                <c:pt idx="1387">
                  <c:v>5.3</c:v>
                </c:pt>
                <c:pt idx="1388">
                  <c:v>5.3</c:v>
                </c:pt>
                <c:pt idx="1389">
                  <c:v>4</c:v>
                </c:pt>
                <c:pt idx="1390">
                  <c:v>5.7</c:v>
                </c:pt>
                <c:pt idx="1391">
                  <c:v>3.1</c:v>
                </c:pt>
                <c:pt idx="1392">
                  <c:v>5.0999999999999996</c:v>
                </c:pt>
                <c:pt idx="1393">
                  <c:v>5.4</c:v>
                </c:pt>
                <c:pt idx="1394">
                  <c:v>3.1</c:v>
                </c:pt>
                <c:pt idx="1395">
                  <c:v>6.7</c:v>
                </c:pt>
                <c:pt idx="1396">
                  <c:v>4.4000000000000004</c:v>
                </c:pt>
                <c:pt idx="1397">
                  <c:v>1.6</c:v>
                </c:pt>
                <c:pt idx="1398">
                  <c:v>5.3</c:v>
                </c:pt>
                <c:pt idx="1399">
                  <c:v>7.3</c:v>
                </c:pt>
                <c:pt idx="1400">
                  <c:v>5.7</c:v>
                </c:pt>
                <c:pt idx="1401">
                  <c:v>6.2</c:v>
                </c:pt>
                <c:pt idx="1402">
                  <c:v>4.5999999999999996</c:v>
                </c:pt>
                <c:pt idx="1403">
                  <c:v>3.7</c:v>
                </c:pt>
                <c:pt idx="1404">
                  <c:v>2.6</c:v>
                </c:pt>
                <c:pt idx="1405">
                  <c:v>5.5</c:v>
                </c:pt>
                <c:pt idx="1406">
                  <c:v>4.2</c:v>
                </c:pt>
                <c:pt idx="1407">
                  <c:v>5.3</c:v>
                </c:pt>
                <c:pt idx="1408">
                  <c:v>8</c:v>
                </c:pt>
                <c:pt idx="1409">
                  <c:v>5.0999999999999996</c:v>
                </c:pt>
                <c:pt idx="1410">
                  <c:v>3.6</c:v>
                </c:pt>
                <c:pt idx="1411">
                  <c:v>5.4</c:v>
                </c:pt>
                <c:pt idx="1412">
                  <c:v>7.6</c:v>
                </c:pt>
                <c:pt idx="1413">
                  <c:v>8.6</c:v>
                </c:pt>
                <c:pt idx="1414">
                  <c:v>6.3</c:v>
                </c:pt>
                <c:pt idx="1415">
                  <c:v>3.9</c:v>
                </c:pt>
                <c:pt idx="1416">
                  <c:v>4.9000000000000004</c:v>
                </c:pt>
                <c:pt idx="1417">
                  <c:v>6.7</c:v>
                </c:pt>
                <c:pt idx="1418">
                  <c:v>7.2</c:v>
                </c:pt>
                <c:pt idx="1419">
                  <c:v>6.5</c:v>
                </c:pt>
                <c:pt idx="1420">
                  <c:v>2.6</c:v>
                </c:pt>
                <c:pt idx="1421">
                  <c:v>7.3</c:v>
                </c:pt>
                <c:pt idx="1422">
                  <c:v>6.7</c:v>
                </c:pt>
                <c:pt idx="1423">
                  <c:v>5.0999999999999996</c:v>
                </c:pt>
                <c:pt idx="1424">
                  <c:v>5.4</c:v>
                </c:pt>
                <c:pt idx="1425">
                  <c:v>8.1999999999999993</c:v>
                </c:pt>
                <c:pt idx="1426">
                  <c:v>6</c:v>
                </c:pt>
                <c:pt idx="1427">
                  <c:v>6.2</c:v>
                </c:pt>
                <c:pt idx="1428">
                  <c:v>6.2</c:v>
                </c:pt>
                <c:pt idx="1429">
                  <c:v>7.1</c:v>
                </c:pt>
                <c:pt idx="1430">
                  <c:v>4.3</c:v>
                </c:pt>
                <c:pt idx="1431">
                  <c:v>6.8</c:v>
                </c:pt>
                <c:pt idx="1432">
                  <c:v>5.6</c:v>
                </c:pt>
                <c:pt idx="1433">
                  <c:v>10.1</c:v>
                </c:pt>
                <c:pt idx="1434">
                  <c:v>9.4</c:v>
                </c:pt>
                <c:pt idx="1435">
                  <c:v>5.2</c:v>
                </c:pt>
                <c:pt idx="1436">
                  <c:v>7.8</c:v>
                </c:pt>
                <c:pt idx="1437">
                  <c:v>7</c:v>
                </c:pt>
                <c:pt idx="1438">
                  <c:v>6.7</c:v>
                </c:pt>
                <c:pt idx="1439">
                  <c:v>4.9000000000000004</c:v>
                </c:pt>
                <c:pt idx="1440">
                  <c:v>3</c:v>
                </c:pt>
                <c:pt idx="1441">
                  <c:v>5.9</c:v>
                </c:pt>
                <c:pt idx="1442">
                  <c:v>6.1</c:v>
                </c:pt>
                <c:pt idx="1443">
                  <c:v>8.4</c:v>
                </c:pt>
                <c:pt idx="1444">
                  <c:v>5.8</c:v>
                </c:pt>
                <c:pt idx="1445">
                  <c:v>7.8</c:v>
                </c:pt>
                <c:pt idx="1446">
                  <c:v>4.8</c:v>
                </c:pt>
                <c:pt idx="1447">
                  <c:v>6.4</c:v>
                </c:pt>
                <c:pt idx="1448">
                  <c:v>5.8</c:v>
                </c:pt>
                <c:pt idx="1449">
                  <c:v>6.8</c:v>
                </c:pt>
                <c:pt idx="1450">
                  <c:v>6.3</c:v>
                </c:pt>
                <c:pt idx="1451">
                  <c:v>3.4</c:v>
                </c:pt>
                <c:pt idx="1452">
                  <c:v>5.0999999999999996</c:v>
                </c:pt>
                <c:pt idx="1453">
                  <c:v>3.7</c:v>
                </c:pt>
                <c:pt idx="1454">
                  <c:v>6.4</c:v>
                </c:pt>
                <c:pt idx="1455">
                  <c:v>6.2</c:v>
                </c:pt>
                <c:pt idx="1456">
                  <c:v>3.4</c:v>
                </c:pt>
                <c:pt idx="1457">
                  <c:v>3.7</c:v>
                </c:pt>
                <c:pt idx="1458">
                  <c:v>5</c:v>
                </c:pt>
                <c:pt idx="1459">
                  <c:v>5.9</c:v>
                </c:pt>
                <c:pt idx="1460">
                  <c:v>4.5999999999999996</c:v>
                </c:pt>
                <c:pt idx="1461">
                  <c:v>6.8</c:v>
                </c:pt>
                <c:pt idx="1462">
                  <c:v>6.4</c:v>
                </c:pt>
                <c:pt idx="1463">
                  <c:v>5.7</c:v>
                </c:pt>
                <c:pt idx="1464">
                  <c:v>5.8</c:v>
                </c:pt>
                <c:pt idx="1465">
                  <c:v>3.9</c:v>
                </c:pt>
                <c:pt idx="1466">
                  <c:v>9.8000000000000007</c:v>
                </c:pt>
                <c:pt idx="1467">
                  <c:v>5.7</c:v>
                </c:pt>
                <c:pt idx="1468">
                  <c:v>6.4</c:v>
                </c:pt>
                <c:pt idx="1469">
                  <c:v>6.8</c:v>
                </c:pt>
                <c:pt idx="1470">
                  <c:v>4.4000000000000004</c:v>
                </c:pt>
                <c:pt idx="1471">
                  <c:v>5.4</c:v>
                </c:pt>
                <c:pt idx="1472">
                  <c:v>6.1</c:v>
                </c:pt>
                <c:pt idx="1473">
                  <c:v>5.9</c:v>
                </c:pt>
                <c:pt idx="1474">
                  <c:v>8.6</c:v>
                </c:pt>
                <c:pt idx="1475">
                  <c:v>5.8</c:v>
                </c:pt>
                <c:pt idx="1476">
                  <c:v>3.9</c:v>
                </c:pt>
                <c:pt idx="1477">
                  <c:v>4.0999999999999996</c:v>
                </c:pt>
                <c:pt idx="1478">
                  <c:v>5.2</c:v>
                </c:pt>
                <c:pt idx="1479">
                  <c:v>7.4</c:v>
                </c:pt>
                <c:pt idx="1480">
                  <c:v>4.8</c:v>
                </c:pt>
                <c:pt idx="1481">
                  <c:v>8.1</c:v>
                </c:pt>
                <c:pt idx="1482">
                  <c:v>4.5999999999999996</c:v>
                </c:pt>
                <c:pt idx="1483">
                  <c:v>6.5</c:v>
                </c:pt>
                <c:pt idx="1484">
                  <c:v>0.2</c:v>
                </c:pt>
                <c:pt idx="1485">
                  <c:v>2.5</c:v>
                </c:pt>
                <c:pt idx="1486">
                  <c:v>1.7</c:v>
                </c:pt>
                <c:pt idx="1487">
                  <c:v>3.7</c:v>
                </c:pt>
                <c:pt idx="1488">
                  <c:v>5.3</c:v>
                </c:pt>
                <c:pt idx="1489">
                  <c:v>5.7</c:v>
                </c:pt>
                <c:pt idx="1490">
                  <c:v>6.5</c:v>
                </c:pt>
                <c:pt idx="1491">
                  <c:v>3.9</c:v>
                </c:pt>
                <c:pt idx="1492">
                  <c:v>3.6</c:v>
                </c:pt>
                <c:pt idx="1493">
                  <c:v>5.2</c:v>
                </c:pt>
                <c:pt idx="1494">
                  <c:v>4.8</c:v>
                </c:pt>
                <c:pt idx="1495">
                  <c:v>7.8</c:v>
                </c:pt>
                <c:pt idx="1496">
                  <c:v>9.6</c:v>
                </c:pt>
                <c:pt idx="1497">
                  <c:v>4.3</c:v>
                </c:pt>
                <c:pt idx="1498">
                  <c:v>8.8000000000000007</c:v>
                </c:pt>
                <c:pt idx="1499">
                  <c:v>2.1</c:v>
                </c:pt>
                <c:pt idx="1500">
                  <c:v>5.8</c:v>
                </c:pt>
                <c:pt idx="1501">
                  <c:v>3.4</c:v>
                </c:pt>
                <c:pt idx="1502">
                  <c:v>5.8</c:v>
                </c:pt>
                <c:pt idx="1503">
                  <c:v>6.6</c:v>
                </c:pt>
                <c:pt idx="1504">
                  <c:v>5.0999999999999996</c:v>
                </c:pt>
                <c:pt idx="1505">
                  <c:v>8.5</c:v>
                </c:pt>
                <c:pt idx="1506">
                  <c:v>8.6999999999999993</c:v>
                </c:pt>
                <c:pt idx="1507">
                  <c:v>9.4</c:v>
                </c:pt>
                <c:pt idx="1508">
                  <c:v>8.6</c:v>
                </c:pt>
                <c:pt idx="1509">
                  <c:v>6.3</c:v>
                </c:pt>
                <c:pt idx="1510">
                  <c:v>5.9</c:v>
                </c:pt>
                <c:pt idx="1511">
                  <c:v>8.3000000000000007</c:v>
                </c:pt>
                <c:pt idx="1512">
                  <c:v>5.0999999999999996</c:v>
                </c:pt>
                <c:pt idx="1513">
                  <c:v>8.3000000000000007</c:v>
                </c:pt>
                <c:pt idx="1514">
                  <c:v>5.5</c:v>
                </c:pt>
                <c:pt idx="1515">
                  <c:v>5.9</c:v>
                </c:pt>
                <c:pt idx="1516">
                  <c:v>6.6</c:v>
                </c:pt>
                <c:pt idx="1517">
                  <c:v>9</c:v>
                </c:pt>
                <c:pt idx="1518">
                  <c:v>5.2</c:v>
                </c:pt>
                <c:pt idx="1519">
                  <c:v>7.3</c:v>
                </c:pt>
                <c:pt idx="1520">
                  <c:v>9</c:v>
                </c:pt>
                <c:pt idx="1521">
                  <c:v>8.1999999999999993</c:v>
                </c:pt>
                <c:pt idx="1522">
                  <c:v>7</c:v>
                </c:pt>
                <c:pt idx="1523">
                  <c:v>5.5</c:v>
                </c:pt>
                <c:pt idx="1524">
                  <c:v>3.4</c:v>
                </c:pt>
                <c:pt idx="1525">
                  <c:v>6</c:v>
                </c:pt>
                <c:pt idx="1526">
                  <c:v>7.8</c:v>
                </c:pt>
                <c:pt idx="1527">
                  <c:v>9.3000000000000007</c:v>
                </c:pt>
                <c:pt idx="1528">
                  <c:v>6.7</c:v>
                </c:pt>
                <c:pt idx="1529">
                  <c:v>4.5999999999999996</c:v>
                </c:pt>
                <c:pt idx="1530">
                  <c:v>9.6</c:v>
                </c:pt>
                <c:pt idx="1531">
                  <c:v>11</c:v>
                </c:pt>
                <c:pt idx="1532">
                  <c:v>11.5</c:v>
                </c:pt>
                <c:pt idx="1533">
                  <c:v>7.4</c:v>
                </c:pt>
                <c:pt idx="1534">
                  <c:v>9</c:v>
                </c:pt>
                <c:pt idx="1535">
                  <c:v>7.3</c:v>
                </c:pt>
                <c:pt idx="1536">
                  <c:v>5</c:v>
                </c:pt>
                <c:pt idx="1537">
                  <c:v>6.3</c:v>
                </c:pt>
                <c:pt idx="1538">
                  <c:v>9.1999999999999993</c:v>
                </c:pt>
                <c:pt idx="1539">
                  <c:v>6.3</c:v>
                </c:pt>
                <c:pt idx="1540">
                  <c:v>7.5</c:v>
                </c:pt>
                <c:pt idx="1541">
                  <c:v>2.6</c:v>
                </c:pt>
                <c:pt idx="1542">
                  <c:v>7.7</c:v>
                </c:pt>
                <c:pt idx="1543">
                  <c:v>9.6999999999999993</c:v>
                </c:pt>
                <c:pt idx="1544">
                  <c:v>8.1999999999999993</c:v>
                </c:pt>
                <c:pt idx="1545">
                  <c:v>6.4</c:v>
                </c:pt>
                <c:pt idx="1546">
                  <c:v>4.5</c:v>
                </c:pt>
                <c:pt idx="1547">
                  <c:v>5.8</c:v>
                </c:pt>
                <c:pt idx="1548">
                  <c:v>6.2</c:v>
                </c:pt>
                <c:pt idx="1549">
                  <c:v>4.8</c:v>
                </c:pt>
                <c:pt idx="1550">
                  <c:v>8.1999999999999993</c:v>
                </c:pt>
                <c:pt idx="1551">
                  <c:v>4.0999999999999996</c:v>
                </c:pt>
                <c:pt idx="1552">
                  <c:v>6.5</c:v>
                </c:pt>
                <c:pt idx="1553">
                  <c:v>6.8</c:v>
                </c:pt>
                <c:pt idx="1554">
                  <c:v>8.1</c:v>
                </c:pt>
                <c:pt idx="1555">
                  <c:v>10.4</c:v>
                </c:pt>
                <c:pt idx="1556">
                  <c:v>9.9</c:v>
                </c:pt>
                <c:pt idx="1557">
                  <c:v>8.3000000000000007</c:v>
                </c:pt>
                <c:pt idx="1558">
                  <c:v>9.1</c:v>
                </c:pt>
                <c:pt idx="1559">
                  <c:v>9.6</c:v>
                </c:pt>
                <c:pt idx="1560">
                  <c:v>7.8</c:v>
                </c:pt>
                <c:pt idx="1561">
                  <c:v>5.3</c:v>
                </c:pt>
                <c:pt idx="1562">
                  <c:v>6</c:v>
                </c:pt>
                <c:pt idx="1563">
                  <c:v>5.6</c:v>
                </c:pt>
                <c:pt idx="1564">
                  <c:v>5.2</c:v>
                </c:pt>
                <c:pt idx="1565">
                  <c:v>8.6999999999999993</c:v>
                </c:pt>
                <c:pt idx="1566">
                  <c:v>10.7</c:v>
                </c:pt>
                <c:pt idx="1567">
                  <c:v>10.5</c:v>
                </c:pt>
                <c:pt idx="1568">
                  <c:v>9.1999999999999993</c:v>
                </c:pt>
                <c:pt idx="1569">
                  <c:v>10</c:v>
                </c:pt>
                <c:pt idx="1570">
                  <c:v>7.8</c:v>
                </c:pt>
                <c:pt idx="1571">
                  <c:v>4.5</c:v>
                </c:pt>
                <c:pt idx="1572">
                  <c:v>5.9</c:v>
                </c:pt>
                <c:pt idx="1573">
                  <c:v>9.1</c:v>
                </c:pt>
                <c:pt idx="1574">
                  <c:v>3</c:v>
                </c:pt>
                <c:pt idx="1575">
                  <c:v>5.3</c:v>
                </c:pt>
                <c:pt idx="1576">
                  <c:v>8.6</c:v>
                </c:pt>
                <c:pt idx="1577">
                  <c:v>6.3</c:v>
                </c:pt>
                <c:pt idx="1578">
                  <c:v>12.5</c:v>
                </c:pt>
                <c:pt idx="1579">
                  <c:v>3.1</c:v>
                </c:pt>
                <c:pt idx="1580">
                  <c:v>9.1999999999999993</c:v>
                </c:pt>
                <c:pt idx="1581">
                  <c:v>7.3</c:v>
                </c:pt>
                <c:pt idx="1582">
                  <c:v>5.8</c:v>
                </c:pt>
                <c:pt idx="1583">
                  <c:v>5.6</c:v>
                </c:pt>
                <c:pt idx="1584">
                  <c:v>13.7</c:v>
                </c:pt>
                <c:pt idx="1585">
                  <c:v>8.9</c:v>
                </c:pt>
                <c:pt idx="1586">
                  <c:v>12.4</c:v>
                </c:pt>
                <c:pt idx="1587">
                  <c:v>11.2</c:v>
                </c:pt>
                <c:pt idx="1588">
                  <c:v>10</c:v>
                </c:pt>
                <c:pt idx="1589">
                  <c:v>12.2</c:v>
                </c:pt>
                <c:pt idx="1590">
                  <c:v>5.2</c:v>
                </c:pt>
                <c:pt idx="1591">
                  <c:v>15.3</c:v>
                </c:pt>
                <c:pt idx="1592">
                  <c:v>9.8000000000000007</c:v>
                </c:pt>
                <c:pt idx="1593">
                  <c:v>6.8</c:v>
                </c:pt>
                <c:pt idx="1594">
                  <c:v>7.6</c:v>
                </c:pt>
                <c:pt idx="1595">
                  <c:v>9.1999999999999993</c:v>
                </c:pt>
                <c:pt idx="1596">
                  <c:v>5.9</c:v>
                </c:pt>
                <c:pt idx="1597">
                  <c:v>9.5</c:v>
                </c:pt>
                <c:pt idx="1598">
                  <c:v>11.5</c:v>
                </c:pt>
                <c:pt idx="1599">
                  <c:v>12.3</c:v>
                </c:pt>
                <c:pt idx="1600">
                  <c:v>12.2</c:v>
                </c:pt>
                <c:pt idx="1601">
                  <c:v>4.5</c:v>
                </c:pt>
                <c:pt idx="1602">
                  <c:v>8</c:v>
                </c:pt>
                <c:pt idx="1603">
                  <c:v>5</c:v>
                </c:pt>
                <c:pt idx="1604">
                  <c:v>8.8000000000000007</c:v>
                </c:pt>
                <c:pt idx="1605">
                  <c:v>7.8</c:v>
                </c:pt>
                <c:pt idx="1606">
                  <c:v>8.1999999999999993</c:v>
                </c:pt>
                <c:pt idx="1607">
                  <c:v>10.8</c:v>
                </c:pt>
                <c:pt idx="1608">
                  <c:v>8.3000000000000007</c:v>
                </c:pt>
                <c:pt idx="1609">
                  <c:v>12</c:v>
                </c:pt>
                <c:pt idx="1610">
                  <c:v>11.8</c:v>
                </c:pt>
                <c:pt idx="1611">
                  <c:v>15.6</c:v>
                </c:pt>
                <c:pt idx="1612">
                  <c:v>12.3</c:v>
                </c:pt>
                <c:pt idx="1613">
                  <c:v>9</c:v>
                </c:pt>
                <c:pt idx="1614">
                  <c:v>8.6</c:v>
                </c:pt>
                <c:pt idx="1615">
                  <c:v>10.9</c:v>
                </c:pt>
                <c:pt idx="1616">
                  <c:v>11</c:v>
                </c:pt>
                <c:pt idx="1617">
                  <c:v>13.3</c:v>
                </c:pt>
                <c:pt idx="1618">
                  <c:v>11.7</c:v>
                </c:pt>
                <c:pt idx="1619">
                  <c:v>9.5</c:v>
                </c:pt>
                <c:pt idx="1620">
                  <c:v>5.9</c:v>
                </c:pt>
                <c:pt idx="1621">
                  <c:v>12.4</c:v>
                </c:pt>
                <c:pt idx="1622">
                  <c:v>13</c:v>
                </c:pt>
                <c:pt idx="1623">
                  <c:v>12.7</c:v>
                </c:pt>
                <c:pt idx="1624">
                  <c:v>9.5</c:v>
                </c:pt>
                <c:pt idx="1625">
                  <c:v>15.4</c:v>
                </c:pt>
                <c:pt idx="1626">
                  <c:v>15.3</c:v>
                </c:pt>
                <c:pt idx="1627">
                  <c:v>14.2</c:v>
                </c:pt>
                <c:pt idx="1628">
                  <c:v>7.1</c:v>
                </c:pt>
                <c:pt idx="1629">
                  <c:v>15.5</c:v>
                </c:pt>
                <c:pt idx="1630">
                  <c:v>16.8</c:v>
                </c:pt>
                <c:pt idx="1631">
                  <c:v>15.3</c:v>
                </c:pt>
                <c:pt idx="1632">
                  <c:v>15.1</c:v>
                </c:pt>
                <c:pt idx="1633">
                  <c:v>0.3</c:v>
                </c:pt>
                <c:pt idx="1634">
                  <c:v>2.8</c:v>
                </c:pt>
                <c:pt idx="1635">
                  <c:v>8.6</c:v>
                </c:pt>
                <c:pt idx="1636">
                  <c:v>4.0999999999999996</c:v>
                </c:pt>
                <c:pt idx="1637">
                  <c:v>10.8</c:v>
                </c:pt>
                <c:pt idx="1638">
                  <c:v>8.6</c:v>
                </c:pt>
                <c:pt idx="1639">
                  <c:v>16.3</c:v>
                </c:pt>
                <c:pt idx="1640">
                  <c:v>13.7</c:v>
                </c:pt>
                <c:pt idx="1641">
                  <c:v>8.8000000000000007</c:v>
                </c:pt>
                <c:pt idx="1642">
                  <c:v>8.1</c:v>
                </c:pt>
                <c:pt idx="1643">
                  <c:v>9</c:v>
                </c:pt>
                <c:pt idx="1644">
                  <c:v>12.3</c:v>
                </c:pt>
                <c:pt idx="1645">
                  <c:v>8.9</c:v>
                </c:pt>
                <c:pt idx="1646">
                  <c:v>4.5999999999999996</c:v>
                </c:pt>
                <c:pt idx="1647">
                  <c:v>12.2</c:v>
                </c:pt>
                <c:pt idx="1648">
                  <c:v>4.2</c:v>
                </c:pt>
                <c:pt idx="1649">
                  <c:v>12.4</c:v>
                </c:pt>
                <c:pt idx="1650">
                  <c:v>5.8</c:v>
                </c:pt>
                <c:pt idx="1651">
                  <c:v>11.2</c:v>
                </c:pt>
                <c:pt idx="1652">
                  <c:v>10.199999999999999</c:v>
                </c:pt>
                <c:pt idx="1653">
                  <c:v>11.3</c:v>
                </c:pt>
                <c:pt idx="1654">
                  <c:v>12.4</c:v>
                </c:pt>
                <c:pt idx="1655">
                  <c:v>5.0999999999999996</c:v>
                </c:pt>
                <c:pt idx="1656">
                  <c:v>11.6</c:v>
                </c:pt>
                <c:pt idx="1657">
                  <c:v>8.1</c:v>
                </c:pt>
                <c:pt idx="1658">
                  <c:v>4.5999999999999996</c:v>
                </c:pt>
                <c:pt idx="1659">
                  <c:v>7</c:v>
                </c:pt>
                <c:pt idx="1660">
                  <c:v>10.7</c:v>
                </c:pt>
                <c:pt idx="1661">
                  <c:v>9</c:v>
                </c:pt>
                <c:pt idx="1662">
                  <c:v>8.9</c:v>
                </c:pt>
                <c:pt idx="1663">
                  <c:v>11.5</c:v>
                </c:pt>
                <c:pt idx="1664">
                  <c:v>11.1</c:v>
                </c:pt>
                <c:pt idx="1665">
                  <c:v>9</c:v>
                </c:pt>
                <c:pt idx="1666">
                  <c:v>13.4</c:v>
                </c:pt>
                <c:pt idx="1667">
                  <c:v>14.5</c:v>
                </c:pt>
                <c:pt idx="1668">
                  <c:v>15.4</c:v>
                </c:pt>
                <c:pt idx="1669">
                  <c:v>9.6</c:v>
                </c:pt>
                <c:pt idx="1670">
                  <c:v>0</c:v>
                </c:pt>
                <c:pt idx="1671">
                  <c:v>225.1</c:v>
                </c:pt>
                <c:pt idx="1672">
                  <c:v>0.1</c:v>
                </c:pt>
                <c:pt idx="1673">
                  <c:v>0.1</c:v>
                </c:pt>
                <c:pt idx="1674">
                  <c:v>0.1</c:v>
                </c:pt>
                <c:pt idx="1675">
                  <c:v>0.2</c:v>
                </c:pt>
                <c:pt idx="1676">
                  <c:v>0.1</c:v>
                </c:pt>
                <c:pt idx="1677">
                  <c:v>0.5</c:v>
                </c:pt>
                <c:pt idx="1678">
                  <c:v>0.1</c:v>
                </c:pt>
                <c:pt idx="1679">
                  <c:v>0.2</c:v>
                </c:pt>
                <c:pt idx="1680">
                  <c:v>0.2</c:v>
                </c:pt>
                <c:pt idx="1681">
                  <c:v>204.6</c:v>
                </c:pt>
                <c:pt idx="1682">
                  <c:v>204.6</c:v>
                </c:pt>
                <c:pt idx="1683">
                  <c:v>0.1</c:v>
                </c:pt>
                <c:pt idx="1684">
                  <c:v>204.6</c:v>
                </c:pt>
                <c:pt idx="1685">
                  <c:v>0.3</c:v>
                </c:pt>
                <c:pt idx="1686">
                  <c:v>0.9</c:v>
                </c:pt>
                <c:pt idx="1687">
                  <c:v>0.9</c:v>
                </c:pt>
                <c:pt idx="1688">
                  <c:v>0.3</c:v>
                </c:pt>
                <c:pt idx="1689">
                  <c:v>0.1</c:v>
                </c:pt>
                <c:pt idx="1690">
                  <c:v>0.1</c:v>
                </c:pt>
                <c:pt idx="1691">
                  <c:v>0.1</c:v>
                </c:pt>
                <c:pt idx="1692">
                  <c:v>113.9</c:v>
                </c:pt>
                <c:pt idx="1693">
                  <c:v>204.6</c:v>
                </c:pt>
                <c:pt idx="1694">
                  <c:v>204.6</c:v>
                </c:pt>
                <c:pt idx="1695">
                  <c:v>180.7</c:v>
                </c:pt>
                <c:pt idx="1696">
                  <c:v>0.7</c:v>
                </c:pt>
                <c:pt idx="1697">
                  <c:v>4.3</c:v>
                </c:pt>
                <c:pt idx="1698">
                  <c:v>0.9</c:v>
                </c:pt>
                <c:pt idx="1699">
                  <c:v>562.6</c:v>
                </c:pt>
                <c:pt idx="1700">
                  <c:v>3.5</c:v>
                </c:pt>
                <c:pt idx="1701">
                  <c:v>7.5</c:v>
                </c:pt>
                <c:pt idx="1702">
                  <c:v>9</c:v>
                </c:pt>
                <c:pt idx="1703">
                  <c:v>6.9</c:v>
                </c:pt>
                <c:pt idx="1704">
                  <c:v>10.7</c:v>
                </c:pt>
                <c:pt idx="1705">
                  <c:v>14</c:v>
                </c:pt>
                <c:pt idx="1706">
                  <c:v>9.9</c:v>
                </c:pt>
                <c:pt idx="1707">
                  <c:v>13.4</c:v>
                </c:pt>
                <c:pt idx="1708">
                  <c:v>13.8</c:v>
                </c:pt>
                <c:pt idx="1709">
                  <c:v>12.1</c:v>
                </c:pt>
                <c:pt idx="1710">
                  <c:v>14.8</c:v>
                </c:pt>
                <c:pt idx="1711">
                  <c:v>7.3</c:v>
                </c:pt>
                <c:pt idx="1712">
                  <c:v>6.8</c:v>
                </c:pt>
                <c:pt idx="1713">
                  <c:v>3</c:v>
                </c:pt>
                <c:pt idx="1714">
                  <c:v>1.4</c:v>
                </c:pt>
                <c:pt idx="1715">
                  <c:v>9.4</c:v>
                </c:pt>
                <c:pt idx="1716">
                  <c:v>6.7</c:v>
                </c:pt>
                <c:pt idx="1717">
                  <c:v>9.1</c:v>
                </c:pt>
                <c:pt idx="1718">
                  <c:v>12.4</c:v>
                </c:pt>
                <c:pt idx="1719">
                  <c:v>9.9</c:v>
                </c:pt>
                <c:pt idx="1720">
                  <c:v>10.8</c:v>
                </c:pt>
                <c:pt idx="1721">
                  <c:v>10</c:v>
                </c:pt>
                <c:pt idx="1722">
                  <c:v>5.7</c:v>
                </c:pt>
                <c:pt idx="1723">
                  <c:v>10.6</c:v>
                </c:pt>
                <c:pt idx="1724">
                  <c:v>13.1</c:v>
                </c:pt>
                <c:pt idx="1725">
                  <c:v>5.6</c:v>
                </c:pt>
                <c:pt idx="1726">
                  <c:v>3.5</c:v>
                </c:pt>
                <c:pt idx="1727">
                  <c:v>6.3</c:v>
                </c:pt>
                <c:pt idx="1728">
                  <c:v>7</c:v>
                </c:pt>
                <c:pt idx="1729">
                  <c:v>13.6</c:v>
                </c:pt>
                <c:pt idx="1730">
                  <c:v>14.1</c:v>
                </c:pt>
                <c:pt idx="1731">
                  <c:v>10.9</c:v>
                </c:pt>
                <c:pt idx="1732">
                  <c:v>8.6</c:v>
                </c:pt>
                <c:pt idx="1733">
                  <c:v>11.9</c:v>
                </c:pt>
                <c:pt idx="1734">
                  <c:v>6</c:v>
                </c:pt>
                <c:pt idx="1735">
                  <c:v>4.3</c:v>
                </c:pt>
                <c:pt idx="1736">
                  <c:v>5.3</c:v>
                </c:pt>
                <c:pt idx="1737">
                  <c:v>5.9</c:v>
                </c:pt>
                <c:pt idx="1738">
                  <c:v>7.6</c:v>
                </c:pt>
                <c:pt idx="1739">
                  <c:v>7.6</c:v>
                </c:pt>
                <c:pt idx="1740">
                  <c:v>5.3</c:v>
                </c:pt>
                <c:pt idx="1741">
                  <c:v>7</c:v>
                </c:pt>
                <c:pt idx="1742">
                  <c:v>13.6</c:v>
                </c:pt>
                <c:pt idx="1743">
                  <c:v>16.7</c:v>
                </c:pt>
                <c:pt idx="1744">
                  <c:v>16.399999999999999</c:v>
                </c:pt>
                <c:pt idx="1745">
                  <c:v>12</c:v>
                </c:pt>
                <c:pt idx="1746">
                  <c:v>6.7</c:v>
                </c:pt>
                <c:pt idx="1747">
                  <c:v>12.4</c:v>
                </c:pt>
                <c:pt idx="1748">
                  <c:v>6.2</c:v>
                </c:pt>
                <c:pt idx="1749">
                  <c:v>5.9</c:v>
                </c:pt>
                <c:pt idx="1750">
                  <c:v>2.2999999999999998</c:v>
                </c:pt>
                <c:pt idx="1751">
                  <c:v>10.4</c:v>
                </c:pt>
                <c:pt idx="1752">
                  <c:v>11.5</c:v>
                </c:pt>
                <c:pt idx="1753">
                  <c:v>12</c:v>
                </c:pt>
                <c:pt idx="1754">
                  <c:v>12</c:v>
                </c:pt>
                <c:pt idx="1755">
                  <c:v>13</c:v>
                </c:pt>
                <c:pt idx="1756">
                  <c:v>8.4</c:v>
                </c:pt>
                <c:pt idx="1757">
                  <c:v>8.1999999999999993</c:v>
                </c:pt>
                <c:pt idx="1758">
                  <c:v>12.6</c:v>
                </c:pt>
                <c:pt idx="1759">
                  <c:v>5.2</c:v>
                </c:pt>
                <c:pt idx="1760">
                  <c:v>7.3</c:v>
                </c:pt>
                <c:pt idx="1761">
                  <c:v>16.7</c:v>
                </c:pt>
                <c:pt idx="1762">
                  <c:v>7.4</c:v>
                </c:pt>
                <c:pt idx="1763">
                  <c:v>3.2</c:v>
                </c:pt>
                <c:pt idx="1764">
                  <c:v>7.7</c:v>
                </c:pt>
                <c:pt idx="1765">
                  <c:v>9.6</c:v>
                </c:pt>
                <c:pt idx="1766">
                  <c:v>11.7</c:v>
                </c:pt>
                <c:pt idx="1767">
                  <c:v>12.5</c:v>
                </c:pt>
                <c:pt idx="1768">
                  <c:v>9.1999999999999993</c:v>
                </c:pt>
                <c:pt idx="1769">
                  <c:v>7.5</c:v>
                </c:pt>
                <c:pt idx="1770">
                  <c:v>7</c:v>
                </c:pt>
                <c:pt idx="1771">
                  <c:v>9.3000000000000007</c:v>
                </c:pt>
                <c:pt idx="1772">
                  <c:v>4.4000000000000004</c:v>
                </c:pt>
                <c:pt idx="1773">
                  <c:v>5.2</c:v>
                </c:pt>
                <c:pt idx="1774">
                  <c:v>9.6999999999999993</c:v>
                </c:pt>
                <c:pt idx="1775">
                  <c:v>8.5</c:v>
                </c:pt>
                <c:pt idx="1776">
                  <c:v>5</c:v>
                </c:pt>
                <c:pt idx="1777">
                  <c:v>14.1</c:v>
                </c:pt>
                <c:pt idx="1778">
                  <c:v>6.3</c:v>
                </c:pt>
                <c:pt idx="1779">
                  <c:v>10.1</c:v>
                </c:pt>
                <c:pt idx="1780">
                  <c:v>9</c:v>
                </c:pt>
                <c:pt idx="1781">
                  <c:v>7.6</c:v>
                </c:pt>
                <c:pt idx="1782">
                  <c:v>10.9</c:v>
                </c:pt>
                <c:pt idx="1783">
                  <c:v>7.9</c:v>
                </c:pt>
                <c:pt idx="1784">
                  <c:v>5.0999999999999996</c:v>
                </c:pt>
                <c:pt idx="1785">
                  <c:v>8.3000000000000007</c:v>
                </c:pt>
                <c:pt idx="1786">
                  <c:v>3.5</c:v>
                </c:pt>
                <c:pt idx="1787">
                  <c:v>6.2</c:v>
                </c:pt>
                <c:pt idx="1788">
                  <c:v>11.1</c:v>
                </c:pt>
                <c:pt idx="1789">
                  <c:v>14.8</c:v>
                </c:pt>
                <c:pt idx="1790">
                  <c:v>12.6</c:v>
                </c:pt>
                <c:pt idx="1791">
                  <c:v>10.4</c:v>
                </c:pt>
                <c:pt idx="1792">
                  <c:v>9</c:v>
                </c:pt>
                <c:pt idx="1793">
                  <c:v>13.2</c:v>
                </c:pt>
                <c:pt idx="1794">
                  <c:v>7.5</c:v>
                </c:pt>
                <c:pt idx="1795">
                  <c:v>6.7</c:v>
                </c:pt>
                <c:pt idx="1796">
                  <c:v>8.8000000000000007</c:v>
                </c:pt>
                <c:pt idx="1797">
                  <c:v>6.7</c:v>
                </c:pt>
                <c:pt idx="1798">
                  <c:v>7</c:v>
                </c:pt>
                <c:pt idx="1799">
                  <c:v>9.8000000000000007</c:v>
                </c:pt>
                <c:pt idx="1800">
                  <c:v>11.6</c:v>
                </c:pt>
                <c:pt idx="1801">
                  <c:v>12.8</c:v>
                </c:pt>
                <c:pt idx="1802">
                  <c:v>9.8000000000000007</c:v>
                </c:pt>
                <c:pt idx="1803">
                  <c:v>10.9</c:v>
                </c:pt>
                <c:pt idx="1804">
                  <c:v>10.5</c:v>
                </c:pt>
                <c:pt idx="1805">
                  <c:v>11.6</c:v>
                </c:pt>
                <c:pt idx="1806">
                  <c:v>11.2</c:v>
                </c:pt>
                <c:pt idx="1807">
                  <c:v>12</c:v>
                </c:pt>
                <c:pt idx="1808">
                  <c:v>12.8</c:v>
                </c:pt>
                <c:pt idx="1809">
                  <c:v>8.9</c:v>
                </c:pt>
                <c:pt idx="1810">
                  <c:v>3.6</c:v>
                </c:pt>
                <c:pt idx="1811">
                  <c:v>7.2</c:v>
                </c:pt>
                <c:pt idx="1812">
                  <c:v>5.9</c:v>
                </c:pt>
                <c:pt idx="1813">
                  <c:v>3.6</c:v>
                </c:pt>
                <c:pt idx="1814">
                  <c:v>7.8</c:v>
                </c:pt>
                <c:pt idx="1815">
                  <c:v>11.7</c:v>
                </c:pt>
                <c:pt idx="1816">
                  <c:v>8.1</c:v>
                </c:pt>
                <c:pt idx="1817">
                  <c:v>8.1999999999999993</c:v>
                </c:pt>
                <c:pt idx="1818">
                  <c:v>4.4000000000000004</c:v>
                </c:pt>
                <c:pt idx="1819">
                  <c:v>3.3</c:v>
                </c:pt>
                <c:pt idx="1820">
                  <c:v>4.8</c:v>
                </c:pt>
                <c:pt idx="1821">
                  <c:v>3.7</c:v>
                </c:pt>
                <c:pt idx="1822">
                  <c:v>4.3</c:v>
                </c:pt>
                <c:pt idx="1823">
                  <c:v>4</c:v>
                </c:pt>
                <c:pt idx="1824">
                  <c:v>3.2</c:v>
                </c:pt>
                <c:pt idx="1825">
                  <c:v>9.4</c:v>
                </c:pt>
                <c:pt idx="1826">
                  <c:v>6.3</c:v>
                </c:pt>
                <c:pt idx="1827">
                  <c:v>6.3</c:v>
                </c:pt>
                <c:pt idx="1828">
                  <c:v>4.4000000000000004</c:v>
                </c:pt>
                <c:pt idx="1829">
                  <c:v>5.9</c:v>
                </c:pt>
                <c:pt idx="1830">
                  <c:v>6.1</c:v>
                </c:pt>
                <c:pt idx="1831">
                  <c:v>7.6</c:v>
                </c:pt>
                <c:pt idx="1832">
                  <c:v>6.8</c:v>
                </c:pt>
                <c:pt idx="1833">
                  <c:v>6.6</c:v>
                </c:pt>
                <c:pt idx="1834">
                  <c:v>5.5</c:v>
                </c:pt>
                <c:pt idx="1835">
                  <c:v>4.2</c:v>
                </c:pt>
                <c:pt idx="1836">
                  <c:v>5.7</c:v>
                </c:pt>
                <c:pt idx="1837">
                  <c:v>5.6</c:v>
                </c:pt>
                <c:pt idx="1838">
                  <c:v>5.6</c:v>
                </c:pt>
                <c:pt idx="1839">
                  <c:v>7.7</c:v>
                </c:pt>
                <c:pt idx="1840">
                  <c:v>5</c:v>
                </c:pt>
                <c:pt idx="1841">
                  <c:v>7.7</c:v>
                </c:pt>
                <c:pt idx="1842">
                  <c:v>8.1</c:v>
                </c:pt>
                <c:pt idx="1843">
                  <c:v>6.7</c:v>
                </c:pt>
                <c:pt idx="1844">
                  <c:v>6.9</c:v>
                </c:pt>
                <c:pt idx="1845">
                  <c:v>9.1</c:v>
                </c:pt>
                <c:pt idx="1846">
                  <c:v>8</c:v>
                </c:pt>
                <c:pt idx="1847">
                  <c:v>8</c:v>
                </c:pt>
                <c:pt idx="1848">
                  <c:v>5.4</c:v>
                </c:pt>
                <c:pt idx="1849">
                  <c:v>12.5</c:v>
                </c:pt>
                <c:pt idx="1850">
                  <c:v>9.9</c:v>
                </c:pt>
                <c:pt idx="1851">
                  <c:v>7</c:v>
                </c:pt>
                <c:pt idx="1852">
                  <c:v>10.9</c:v>
                </c:pt>
                <c:pt idx="1853">
                  <c:v>10.4</c:v>
                </c:pt>
                <c:pt idx="1854">
                  <c:v>9.1</c:v>
                </c:pt>
                <c:pt idx="1855">
                  <c:v>4.9000000000000004</c:v>
                </c:pt>
                <c:pt idx="1856">
                  <c:v>7.6</c:v>
                </c:pt>
                <c:pt idx="1857">
                  <c:v>6.1</c:v>
                </c:pt>
                <c:pt idx="1858">
                  <c:v>5.7</c:v>
                </c:pt>
                <c:pt idx="1859">
                  <c:v>4.5999999999999996</c:v>
                </c:pt>
                <c:pt idx="1860">
                  <c:v>6.4</c:v>
                </c:pt>
                <c:pt idx="1861">
                  <c:v>8.6999999999999993</c:v>
                </c:pt>
                <c:pt idx="1862">
                  <c:v>6.4</c:v>
                </c:pt>
                <c:pt idx="1863">
                  <c:v>7.3</c:v>
                </c:pt>
                <c:pt idx="1864">
                  <c:v>9.4</c:v>
                </c:pt>
                <c:pt idx="1865">
                  <c:v>8.6999999999999993</c:v>
                </c:pt>
                <c:pt idx="1866">
                  <c:v>10.4</c:v>
                </c:pt>
                <c:pt idx="1867">
                  <c:v>9.8000000000000007</c:v>
                </c:pt>
                <c:pt idx="1868">
                  <c:v>6.4</c:v>
                </c:pt>
                <c:pt idx="1869">
                  <c:v>7.6</c:v>
                </c:pt>
                <c:pt idx="1870">
                  <c:v>6.7</c:v>
                </c:pt>
                <c:pt idx="1871">
                  <c:v>7.9</c:v>
                </c:pt>
                <c:pt idx="1872">
                  <c:v>7.2</c:v>
                </c:pt>
                <c:pt idx="1873">
                  <c:v>7.8</c:v>
                </c:pt>
                <c:pt idx="1874">
                  <c:v>6.2</c:v>
                </c:pt>
                <c:pt idx="1875">
                  <c:v>6.1</c:v>
                </c:pt>
                <c:pt idx="1876">
                  <c:v>8.6</c:v>
                </c:pt>
                <c:pt idx="1877">
                  <c:v>4.4000000000000004</c:v>
                </c:pt>
                <c:pt idx="1878">
                  <c:v>5.8</c:v>
                </c:pt>
                <c:pt idx="1879">
                  <c:v>7.6</c:v>
                </c:pt>
                <c:pt idx="1880">
                  <c:v>8.1999999999999993</c:v>
                </c:pt>
                <c:pt idx="1881">
                  <c:v>4</c:v>
                </c:pt>
                <c:pt idx="1882">
                  <c:v>7.6</c:v>
                </c:pt>
                <c:pt idx="1883">
                  <c:v>2.6</c:v>
                </c:pt>
                <c:pt idx="1884">
                  <c:v>7.1</c:v>
                </c:pt>
                <c:pt idx="1885">
                  <c:v>10.3</c:v>
                </c:pt>
                <c:pt idx="1886">
                  <c:v>12.5</c:v>
                </c:pt>
                <c:pt idx="1887">
                  <c:v>8.3000000000000007</c:v>
                </c:pt>
                <c:pt idx="1888">
                  <c:v>8.4</c:v>
                </c:pt>
                <c:pt idx="1889">
                  <c:v>7.4</c:v>
                </c:pt>
                <c:pt idx="1890">
                  <c:v>6.9</c:v>
                </c:pt>
                <c:pt idx="1891">
                  <c:v>8.5</c:v>
                </c:pt>
                <c:pt idx="1892">
                  <c:v>8.1999999999999993</c:v>
                </c:pt>
                <c:pt idx="1893">
                  <c:v>6.9</c:v>
                </c:pt>
                <c:pt idx="1894">
                  <c:v>4.5</c:v>
                </c:pt>
                <c:pt idx="1895">
                  <c:v>7.7</c:v>
                </c:pt>
                <c:pt idx="1896">
                  <c:v>8.5</c:v>
                </c:pt>
                <c:pt idx="1897">
                  <c:v>5.9</c:v>
                </c:pt>
                <c:pt idx="1898">
                  <c:v>11.3</c:v>
                </c:pt>
                <c:pt idx="1899">
                  <c:v>9.5</c:v>
                </c:pt>
                <c:pt idx="1900">
                  <c:v>5.4</c:v>
                </c:pt>
                <c:pt idx="1901">
                  <c:v>5.9</c:v>
                </c:pt>
                <c:pt idx="1902">
                  <c:v>5.8</c:v>
                </c:pt>
                <c:pt idx="1903">
                  <c:v>5.4</c:v>
                </c:pt>
                <c:pt idx="1904">
                  <c:v>7.3</c:v>
                </c:pt>
                <c:pt idx="1905">
                  <c:v>7.4</c:v>
                </c:pt>
                <c:pt idx="1906">
                  <c:v>6.4</c:v>
                </c:pt>
                <c:pt idx="1907">
                  <c:v>3.9</c:v>
                </c:pt>
                <c:pt idx="1908">
                  <c:v>4.5</c:v>
                </c:pt>
                <c:pt idx="1909">
                  <c:v>9.9</c:v>
                </c:pt>
                <c:pt idx="1910">
                  <c:v>8</c:v>
                </c:pt>
                <c:pt idx="1911">
                  <c:v>5.8</c:v>
                </c:pt>
                <c:pt idx="1912">
                  <c:v>7.9</c:v>
                </c:pt>
                <c:pt idx="1913">
                  <c:v>6.7</c:v>
                </c:pt>
                <c:pt idx="1914">
                  <c:v>8.6999999999999993</c:v>
                </c:pt>
                <c:pt idx="1915">
                  <c:v>7.4</c:v>
                </c:pt>
                <c:pt idx="1916">
                  <c:v>8.3000000000000007</c:v>
                </c:pt>
                <c:pt idx="1917">
                  <c:v>4.7</c:v>
                </c:pt>
                <c:pt idx="1918">
                  <c:v>6.6</c:v>
                </c:pt>
                <c:pt idx="1919">
                  <c:v>4.7</c:v>
                </c:pt>
                <c:pt idx="1920">
                  <c:v>3.7</c:v>
                </c:pt>
                <c:pt idx="1921">
                  <c:v>10.199999999999999</c:v>
                </c:pt>
                <c:pt idx="1922">
                  <c:v>6</c:v>
                </c:pt>
                <c:pt idx="1923">
                  <c:v>4.8</c:v>
                </c:pt>
                <c:pt idx="1924">
                  <c:v>7</c:v>
                </c:pt>
                <c:pt idx="1925">
                  <c:v>6.6</c:v>
                </c:pt>
                <c:pt idx="1926">
                  <c:v>8.1999999999999993</c:v>
                </c:pt>
                <c:pt idx="1927">
                  <c:v>6.3</c:v>
                </c:pt>
                <c:pt idx="1928">
                  <c:v>7.5</c:v>
                </c:pt>
                <c:pt idx="1929">
                  <c:v>8.1999999999999993</c:v>
                </c:pt>
                <c:pt idx="1930">
                  <c:v>7.7</c:v>
                </c:pt>
                <c:pt idx="1931">
                  <c:v>4.5</c:v>
                </c:pt>
                <c:pt idx="1932">
                  <c:v>4.5</c:v>
                </c:pt>
                <c:pt idx="1933">
                  <c:v>4.9000000000000004</c:v>
                </c:pt>
                <c:pt idx="1934">
                  <c:v>6.2</c:v>
                </c:pt>
                <c:pt idx="1935">
                  <c:v>4.5999999999999996</c:v>
                </c:pt>
                <c:pt idx="1936">
                  <c:v>6.3</c:v>
                </c:pt>
                <c:pt idx="1937">
                  <c:v>7.2</c:v>
                </c:pt>
                <c:pt idx="1938">
                  <c:v>7</c:v>
                </c:pt>
                <c:pt idx="1939">
                  <c:v>5.9</c:v>
                </c:pt>
                <c:pt idx="1940">
                  <c:v>8.4</c:v>
                </c:pt>
                <c:pt idx="1941">
                  <c:v>9.3000000000000007</c:v>
                </c:pt>
                <c:pt idx="1942">
                  <c:v>7.2</c:v>
                </c:pt>
                <c:pt idx="1943">
                  <c:v>6.5</c:v>
                </c:pt>
                <c:pt idx="1944">
                  <c:v>4.7</c:v>
                </c:pt>
                <c:pt idx="1945">
                  <c:v>9.4</c:v>
                </c:pt>
                <c:pt idx="1946">
                  <c:v>8.6999999999999993</c:v>
                </c:pt>
                <c:pt idx="1947">
                  <c:v>8.3000000000000007</c:v>
                </c:pt>
                <c:pt idx="1948">
                  <c:v>6.6</c:v>
                </c:pt>
                <c:pt idx="1949">
                  <c:v>6.7</c:v>
                </c:pt>
                <c:pt idx="1950">
                  <c:v>8.5</c:v>
                </c:pt>
                <c:pt idx="1951">
                  <c:v>8</c:v>
                </c:pt>
                <c:pt idx="1952">
                  <c:v>8.5</c:v>
                </c:pt>
                <c:pt idx="1953">
                  <c:v>7.3</c:v>
                </c:pt>
                <c:pt idx="1954">
                  <c:v>8.1</c:v>
                </c:pt>
                <c:pt idx="1955">
                  <c:v>4.7</c:v>
                </c:pt>
                <c:pt idx="1956">
                  <c:v>4.8</c:v>
                </c:pt>
                <c:pt idx="1957">
                  <c:v>10.199999999999999</c:v>
                </c:pt>
                <c:pt idx="1958">
                  <c:v>3.5</c:v>
                </c:pt>
                <c:pt idx="1959">
                  <c:v>7.9</c:v>
                </c:pt>
                <c:pt idx="1960">
                  <c:v>6.9</c:v>
                </c:pt>
                <c:pt idx="1961">
                  <c:v>8.8000000000000007</c:v>
                </c:pt>
                <c:pt idx="1962">
                  <c:v>7.3</c:v>
                </c:pt>
                <c:pt idx="1963">
                  <c:v>3.9</c:v>
                </c:pt>
                <c:pt idx="1964">
                  <c:v>8.9</c:v>
                </c:pt>
                <c:pt idx="1965">
                  <c:v>11.2</c:v>
                </c:pt>
                <c:pt idx="1966">
                  <c:v>5.9</c:v>
                </c:pt>
                <c:pt idx="1967">
                  <c:v>4.4000000000000004</c:v>
                </c:pt>
                <c:pt idx="1968">
                  <c:v>2.7</c:v>
                </c:pt>
                <c:pt idx="1969">
                  <c:v>2.7</c:v>
                </c:pt>
                <c:pt idx="1970">
                  <c:v>4</c:v>
                </c:pt>
                <c:pt idx="1971">
                  <c:v>3.9</c:v>
                </c:pt>
                <c:pt idx="1972">
                  <c:v>3.9</c:v>
                </c:pt>
                <c:pt idx="1973">
                  <c:v>4</c:v>
                </c:pt>
                <c:pt idx="1974">
                  <c:v>10.199999999999999</c:v>
                </c:pt>
                <c:pt idx="1975">
                  <c:v>9.3000000000000007</c:v>
                </c:pt>
                <c:pt idx="1976">
                  <c:v>6.9</c:v>
                </c:pt>
                <c:pt idx="1977">
                  <c:v>9.1</c:v>
                </c:pt>
                <c:pt idx="1978">
                  <c:v>8.1</c:v>
                </c:pt>
                <c:pt idx="1979">
                  <c:v>4.9000000000000004</c:v>
                </c:pt>
                <c:pt idx="1980">
                  <c:v>6.3</c:v>
                </c:pt>
                <c:pt idx="1981">
                  <c:v>5.9</c:v>
                </c:pt>
                <c:pt idx="1982">
                  <c:v>7.3</c:v>
                </c:pt>
                <c:pt idx="1983">
                  <c:v>7.2</c:v>
                </c:pt>
                <c:pt idx="1984">
                  <c:v>5.6</c:v>
                </c:pt>
                <c:pt idx="1985">
                  <c:v>3</c:v>
                </c:pt>
                <c:pt idx="1986">
                  <c:v>5.5</c:v>
                </c:pt>
                <c:pt idx="1987">
                  <c:v>5.8</c:v>
                </c:pt>
                <c:pt idx="1988">
                  <c:v>8</c:v>
                </c:pt>
                <c:pt idx="1989">
                  <c:v>7</c:v>
                </c:pt>
                <c:pt idx="1990">
                  <c:v>8.9</c:v>
                </c:pt>
                <c:pt idx="1991">
                  <c:v>6.4</c:v>
                </c:pt>
                <c:pt idx="1992">
                  <c:v>8.3000000000000007</c:v>
                </c:pt>
                <c:pt idx="1993">
                  <c:v>9.1999999999999993</c:v>
                </c:pt>
                <c:pt idx="1994">
                  <c:v>3.9</c:v>
                </c:pt>
                <c:pt idx="1995">
                  <c:v>9.1999999999999993</c:v>
                </c:pt>
                <c:pt idx="1996">
                  <c:v>5.6</c:v>
                </c:pt>
                <c:pt idx="1997">
                  <c:v>8.1</c:v>
                </c:pt>
                <c:pt idx="1998">
                  <c:v>5.8</c:v>
                </c:pt>
                <c:pt idx="1999">
                  <c:v>11</c:v>
                </c:pt>
                <c:pt idx="2000">
                  <c:v>5.5</c:v>
                </c:pt>
                <c:pt idx="2001">
                  <c:v>6.4</c:v>
                </c:pt>
                <c:pt idx="2002">
                  <c:v>4.0999999999999996</c:v>
                </c:pt>
                <c:pt idx="2003">
                  <c:v>4.5</c:v>
                </c:pt>
                <c:pt idx="2004">
                  <c:v>4</c:v>
                </c:pt>
                <c:pt idx="2005">
                  <c:v>5.3</c:v>
                </c:pt>
                <c:pt idx="2006">
                  <c:v>4.3</c:v>
                </c:pt>
                <c:pt idx="2007">
                  <c:v>5.8</c:v>
                </c:pt>
                <c:pt idx="2008">
                  <c:v>8.9</c:v>
                </c:pt>
                <c:pt idx="2009">
                  <c:v>5.6</c:v>
                </c:pt>
                <c:pt idx="2010">
                  <c:v>8.5</c:v>
                </c:pt>
                <c:pt idx="2011">
                  <c:v>10.9</c:v>
                </c:pt>
                <c:pt idx="2012">
                  <c:v>5.9</c:v>
                </c:pt>
                <c:pt idx="2013">
                  <c:v>5.5</c:v>
                </c:pt>
                <c:pt idx="2014">
                  <c:v>4.4000000000000004</c:v>
                </c:pt>
                <c:pt idx="2015">
                  <c:v>4.7</c:v>
                </c:pt>
                <c:pt idx="2016">
                  <c:v>5.4</c:v>
                </c:pt>
                <c:pt idx="2017">
                  <c:v>5</c:v>
                </c:pt>
                <c:pt idx="2018">
                  <c:v>7.3</c:v>
                </c:pt>
                <c:pt idx="2019">
                  <c:v>4.0999999999999996</c:v>
                </c:pt>
                <c:pt idx="2020">
                  <c:v>7.4</c:v>
                </c:pt>
                <c:pt idx="2021">
                  <c:v>10.6</c:v>
                </c:pt>
                <c:pt idx="2022">
                  <c:v>7</c:v>
                </c:pt>
                <c:pt idx="2023">
                  <c:v>4.5999999999999996</c:v>
                </c:pt>
                <c:pt idx="2024">
                  <c:v>4.9000000000000004</c:v>
                </c:pt>
                <c:pt idx="2025">
                  <c:v>5.6</c:v>
                </c:pt>
                <c:pt idx="2026">
                  <c:v>7.1</c:v>
                </c:pt>
                <c:pt idx="2027">
                  <c:v>7.1</c:v>
                </c:pt>
                <c:pt idx="2028">
                  <c:v>3.6</c:v>
                </c:pt>
                <c:pt idx="2029">
                  <c:v>5.8</c:v>
                </c:pt>
                <c:pt idx="2030">
                  <c:v>2.5</c:v>
                </c:pt>
                <c:pt idx="2031">
                  <c:v>7.4</c:v>
                </c:pt>
                <c:pt idx="2032">
                  <c:v>7</c:v>
                </c:pt>
                <c:pt idx="2033">
                  <c:v>10.5</c:v>
                </c:pt>
                <c:pt idx="2034">
                  <c:v>10.7</c:v>
                </c:pt>
                <c:pt idx="2035">
                  <c:v>6.8</c:v>
                </c:pt>
                <c:pt idx="2036">
                  <c:v>7.7</c:v>
                </c:pt>
                <c:pt idx="2037">
                  <c:v>8.3000000000000007</c:v>
                </c:pt>
                <c:pt idx="2038">
                  <c:v>8.5</c:v>
                </c:pt>
                <c:pt idx="2039">
                  <c:v>6.5</c:v>
                </c:pt>
                <c:pt idx="2040">
                  <c:v>6.7</c:v>
                </c:pt>
                <c:pt idx="2041">
                  <c:v>5.7</c:v>
                </c:pt>
                <c:pt idx="2042">
                  <c:v>8</c:v>
                </c:pt>
                <c:pt idx="2043">
                  <c:v>8.3000000000000007</c:v>
                </c:pt>
                <c:pt idx="2044">
                  <c:v>8.9</c:v>
                </c:pt>
                <c:pt idx="2045">
                  <c:v>11.5</c:v>
                </c:pt>
                <c:pt idx="2046">
                  <c:v>8.1</c:v>
                </c:pt>
                <c:pt idx="2047">
                  <c:v>4.4000000000000004</c:v>
                </c:pt>
                <c:pt idx="2048">
                  <c:v>4.5999999999999996</c:v>
                </c:pt>
                <c:pt idx="2049">
                  <c:v>7.1</c:v>
                </c:pt>
                <c:pt idx="2050">
                  <c:v>5.3</c:v>
                </c:pt>
                <c:pt idx="2051">
                  <c:v>7.5</c:v>
                </c:pt>
                <c:pt idx="2052">
                  <c:v>8.1999999999999993</c:v>
                </c:pt>
                <c:pt idx="2053">
                  <c:v>7.3</c:v>
                </c:pt>
                <c:pt idx="2054">
                  <c:v>7.8</c:v>
                </c:pt>
                <c:pt idx="2055">
                  <c:v>6.2</c:v>
                </c:pt>
                <c:pt idx="2056">
                  <c:v>11.7</c:v>
                </c:pt>
                <c:pt idx="2057">
                  <c:v>5.9</c:v>
                </c:pt>
                <c:pt idx="2058">
                  <c:v>6.9</c:v>
                </c:pt>
                <c:pt idx="2059">
                  <c:v>5.0999999999999996</c:v>
                </c:pt>
                <c:pt idx="2060">
                  <c:v>8.1</c:v>
                </c:pt>
                <c:pt idx="2061">
                  <c:v>8.3000000000000007</c:v>
                </c:pt>
                <c:pt idx="2062">
                  <c:v>7.5</c:v>
                </c:pt>
                <c:pt idx="2063">
                  <c:v>7.5</c:v>
                </c:pt>
                <c:pt idx="2064">
                  <c:v>4.5</c:v>
                </c:pt>
                <c:pt idx="2065">
                  <c:v>6.2</c:v>
                </c:pt>
                <c:pt idx="2066">
                  <c:v>5.2</c:v>
                </c:pt>
                <c:pt idx="2067">
                  <c:v>4.3</c:v>
                </c:pt>
                <c:pt idx="2068">
                  <c:v>9.1</c:v>
                </c:pt>
                <c:pt idx="2069">
                  <c:v>11.4</c:v>
                </c:pt>
                <c:pt idx="2070">
                  <c:v>5.4</c:v>
                </c:pt>
                <c:pt idx="2071">
                  <c:v>8</c:v>
                </c:pt>
                <c:pt idx="2072">
                  <c:v>1.9</c:v>
                </c:pt>
                <c:pt idx="2073">
                  <c:v>8.1</c:v>
                </c:pt>
                <c:pt idx="2074">
                  <c:v>6</c:v>
                </c:pt>
                <c:pt idx="2075">
                  <c:v>6</c:v>
                </c:pt>
                <c:pt idx="2076">
                  <c:v>7.2</c:v>
                </c:pt>
                <c:pt idx="2077">
                  <c:v>4.9000000000000004</c:v>
                </c:pt>
                <c:pt idx="2078">
                  <c:v>6.9</c:v>
                </c:pt>
                <c:pt idx="2079">
                  <c:v>4.8</c:v>
                </c:pt>
                <c:pt idx="2080">
                  <c:v>9.9</c:v>
                </c:pt>
                <c:pt idx="2081">
                  <c:v>8.9</c:v>
                </c:pt>
                <c:pt idx="2082">
                  <c:v>5.6</c:v>
                </c:pt>
                <c:pt idx="2083">
                  <c:v>6.1</c:v>
                </c:pt>
                <c:pt idx="2084">
                  <c:v>4.5</c:v>
                </c:pt>
                <c:pt idx="2085">
                  <c:v>7.6</c:v>
                </c:pt>
                <c:pt idx="2086">
                  <c:v>8.9</c:v>
                </c:pt>
                <c:pt idx="2087">
                  <c:v>9.1999999999999993</c:v>
                </c:pt>
                <c:pt idx="2088">
                  <c:v>8.8000000000000007</c:v>
                </c:pt>
                <c:pt idx="2089">
                  <c:v>8.6999999999999993</c:v>
                </c:pt>
                <c:pt idx="2090">
                  <c:v>7.3</c:v>
                </c:pt>
                <c:pt idx="2091">
                  <c:v>4.2</c:v>
                </c:pt>
                <c:pt idx="2092">
                  <c:v>5.8</c:v>
                </c:pt>
                <c:pt idx="2093">
                  <c:v>4.4000000000000004</c:v>
                </c:pt>
                <c:pt idx="2094">
                  <c:v>7.7</c:v>
                </c:pt>
                <c:pt idx="2095">
                  <c:v>6.7</c:v>
                </c:pt>
                <c:pt idx="2096">
                  <c:v>5.9</c:v>
                </c:pt>
                <c:pt idx="2097">
                  <c:v>6.3</c:v>
                </c:pt>
                <c:pt idx="2098">
                  <c:v>4.5</c:v>
                </c:pt>
                <c:pt idx="2099">
                  <c:v>5.3</c:v>
                </c:pt>
                <c:pt idx="2100">
                  <c:v>2.2000000000000002</c:v>
                </c:pt>
                <c:pt idx="2101">
                  <c:v>5.5</c:v>
                </c:pt>
                <c:pt idx="2102">
                  <c:v>5.5</c:v>
                </c:pt>
                <c:pt idx="2103">
                  <c:v>4.2</c:v>
                </c:pt>
                <c:pt idx="2104">
                  <c:v>3.5</c:v>
                </c:pt>
                <c:pt idx="2105">
                  <c:v>3.6</c:v>
                </c:pt>
                <c:pt idx="2106">
                  <c:v>3</c:v>
                </c:pt>
                <c:pt idx="2107">
                  <c:v>1.1000000000000001</c:v>
                </c:pt>
                <c:pt idx="2108">
                  <c:v>4.7</c:v>
                </c:pt>
                <c:pt idx="2109">
                  <c:v>3.2</c:v>
                </c:pt>
                <c:pt idx="2110">
                  <c:v>8.1</c:v>
                </c:pt>
                <c:pt idx="2111">
                  <c:v>6.2</c:v>
                </c:pt>
                <c:pt idx="2112">
                  <c:v>5.6</c:v>
                </c:pt>
                <c:pt idx="2113">
                  <c:v>7.3</c:v>
                </c:pt>
                <c:pt idx="2114">
                  <c:v>3.2</c:v>
                </c:pt>
                <c:pt idx="2115">
                  <c:v>6</c:v>
                </c:pt>
                <c:pt idx="2116">
                  <c:v>3.1</c:v>
                </c:pt>
                <c:pt idx="2117">
                  <c:v>5.9</c:v>
                </c:pt>
                <c:pt idx="2118">
                  <c:v>3.6</c:v>
                </c:pt>
                <c:pt idx="2119">
                  <c:v>9.6999999999999993</c:v>
                </c:pt>
                <c:pt idx="2120">
                  <c:v>10.8</c:v>
                </c:pt>
                <c:pt idx="2121">
                  <c:v>8.6999999999999993</c:v>
                </c:pt>
                <c:pt idx="2122">
                  <c:v>7.1</c:v>
                </c:pt>
                <c:pt idx="2123">
                  <c:v>7.4</c:v>
                </c:pt>
                <c:pt idx="2124">
                  <c:v>8.3000000000000007</c:v>
                </c:pt>
                <c:pt idx="2125">
                  <c:v>5.6</c:v>
                </c:pt>
                <c:pt idx="2126">
                  <c:v>10.9</c:v>
                </c:pt>
                <c:pt idx="2127">
                  <c:v>5.9</c:v>
                </c:pt>
                <c:pt idx="2128">
                  <c:v>5.0999999999999996</c:v>
                </c:pt>
                <c:pt idx="2129">
                  <c:v>4.5999999999999996</c:v>
                </c:pt>
                <c:pt idx="2130">
                  <c:v>10.1</c:v>
                </c:pt>
                <c:pt idx="2131">
                  <c:v>2</c:v>
                </c:pt>
                <c:pt idx="2132">
                  <c:v>7.1</c:v>
                </c:pt>
                <c:pt idx="2133">
                  <c:v>5.7</c:v>
                </c:pt>
                <c:pt idx="2134">
                  <c:v>9.4</c:v>
                </c:pt>
                <c:pt idx="2135">
                  <c:v>3.2</c:v>
                </c:pt>
                <c:pt idx="2136">
                  <c:v>4.5999999999999996</c:v>
                </c:pt>
                <c:pt idx="2137">
                  <c:v>8.1</c:v>
                </c:pt>
                <c:pt idx="2138">
                  <c:v>7.1</c:v>
                </c:pt>
                <c:pt idx="2139">
                  <c:v>6.7</c:v>
                </c:pt>
                <c:pt idx="2140">
                  <c:v>9.3000000000000007</c:v>
                </c:pt>
                <c:pt idx="2141">
                  <c:v>4.8</c:v>
                </c:pt>
                <c:pt idx="2142">
                  <c:v>8.4</c:v>
                </c:pt>
                <c:pt idx="2143">
                  <c:v>5.6</c:v>
                </c:pt>
                <c:pt idx="2144">
                  <c:v>6.9</c:v>
                </c:pt>
                <c:pt idx="2145">
                  <c:v>4.9000000000000004</c:v>
                </c:pt>
                <c:pt idx="2146">
                  <c:v>8.8000000000000007</c:v>
                </c:pt>
                <c:pt idx="2147">
                  <c:v>10.5</c:v>
                </c:pt>
                <c:pt idx="2148">
                  <c:v>5.4</c:v>
                </c:pt>
                <c:pt idx="2149">
                  <c:v>13.6</c:v>
                </c:pt>
                <c:pt idx="2150">
                  <c:v>6.7</c:v>
                </c:pt>
                <c:pt idx="2151">
                  <c:v>5.0999999999999996</c:v>
                </c:pt>
                <c:pt idx="2152">
                  <c:v>4.7</c:v>
                </c:pt>
                <c:pt idx="2153">
                  <c:v>8.9</c:v>
                </c:pt>
                <c:pt idx="2154">
                  <c:v>6.1</c:v>
                </c:pt>
                <c:pt idx="2155">
                  <c:v>6.7</c:v>
                </c:pt>
                <c:pt idx="2156">
                  <c:v>4.3</c:v>
                </c:pt>
                <c:pt idx="2157">
                  <c:v>5.9</c:v>
                </c:pt>
                <c:pt idx="2158">
                  <c:v>6.4</c:v>
                </c:pt>
                <c:pt idx="2159">
                  <c:v>8.6</c:v>
                </c:pt>
                <c:pt idx="2160">
                  <c:v>6.3</c:v>
                </c:pt>
                <c:pt idx="2161">
                  <c:v>5.8</c:v>
                </c:pt>
                <c:pt idx="2162">
                  <c:v>10.4</c:v>
                </c:pt>
                <c:pt idx="2163">
                  <c:v>4</c:v>
                </c:pt>
                <c:pt idx="2164">
                  <c:v>5.4</c:v>
                </c:pt>
                <c:pt idx="2165">
                  <c:v>4.2</c:v>
                </c:pt>
                <c:pt idx="2166">
                  <c:v>6.3</c:v>
                </c:pt>
                <c:pt idx="2167">
                  <c:v>5.2</c:v>
                </c:pt>
                <c:pt idx="2168">
                  <c:v>7.6</c:v>
                </c:pt>
                <c:pt idx="2169">
                  <c:v>8.4</c:v>
                </c:pt>
                <c:pt idx="2170">
                  <c:v>5.6</c:v>
                </c:pt>
                <c:pt idx="2171">
                  <c:v>8.6</c:v>
                </c:pt>
                <c:pt idx="2172">
                  <c:v>9.3000000000000007</c:v>
                </c:pt>
                <c:pt idx="2173">
                  <c:v>6.1</c:v>
                </c:pt>
                <c:pt idx="2174">
                  <c:v>5.7</c:v>
                </c:pt>
                <c:pt idx="2175">
                  <c:v>7.1</c:v>
                </c:pt>
                <c:pt idx="2176">
                  <c:v>6.5</c:v>
                </c:pt>
                <c:pt idx="2177">
                  <c:v>5.4</c:v>
                </c:pt>
                <c:pt idx="2178">
                  <c:v>8.6999999999999993</c:v>
                </c:pt>
                <c:pt idx="2179">
                  <c:v>4.8</c:v>
                </c:pt>
                <c:pt idx="2180">
                  <c:v>4.3</c:v>
                </c:pt>
                <c:pt idx="2181">
                  <c:v>6.7</c:v>
                </c:pt>
                <c:pt idx="2182">
                  <c:v>6</c:v>
                </c:pt>
                <c:pt idx="2183">
                  <c:v>6</c:v>
                </c:pt>
                <c:pt idx="2184">
                  <c:v>6.8</c:v>
                </c:pt>
                <c:pt idx="2185">
                  <c:v>7.6</c:v>
                </c:pt>
                <c:pt idx="2186">
                  <c:v>8.1</c:v>
                </c:pt>
                <c:pt idx="2187">
                  <c:v>8.8000000000000007</c:v>
                </c:pt>
                <c:pt idx="2188">
                  <c:v>5.9</c:v>
                </c:pt>
                <c:pt idx="2189">
                  <c:v>12.4</c:v>
                </c:pt>
                <c:pt idx="2190">
                  <c:v>2.8</c:v>
                </c:pt>
                <c:pt idx="2191">
                  <c:v>10</c:v>
                </c:pt>
                <c:pt idx="2192">
                  <c:v>9.1</c:v>
                </c:pt>
                <c:pt idx="2193">
                  <c:v>5.7</c:v>
                </c:pt>
                <c:pt idx="2194">
                  <c:v>7.4</c:v>
                </c:pt>
                <c:pt idx="2195">
                  <c:v>7.1</c:v>
                </c:pt>
                <c:pt idx="2196">
                  <c:v>7.6</c:v>
                </c:pt>
                <c:pt idx="2197">
                  <c:v>6</c:v>
                </c:pt>
                <c:pt idx="2198">
                  <c:v>7.7</c:v>
                </c:pt>
                <c:pt idx="2199">
                  <c:v>4.4000000000000004</c:v>
                </c:pt>
                <c:pt idx="2200">
                  <c:v>4.2</c:v>
                </c:pt>
                <c:pt idx="2201">
                  <c:v>7.5</c:v>
                </c:pt>
                <c:pt idx="2202">
                  <c:v>10</c:v>
                </c:pt>
                <c:pt idx="2203">
                  <c:v>3.6</c:v>
                </c:pt>
                <c:pt idx="2204">
                  <c:v>6.6</c:v>
                </c:pt>
                <c:pt idx="2205">
                  <c:v>4</c:v>
                </c:pt>
                <c:pt idx="2206">
                  <c:v>8</c:v>
                </c:pt>
                <c:pt idx="2207">
                  <c:v>6.3</c:v>
                </c:pt>
                <c:pt idx="2208">
                  <c:v>6.6</c:v>
                </c:pt>
                <c:pt idx="2209">
                  <c:v>8.1999999999999993</c:v>
                </c:pt>
                <c:pt idx="2210">
                  <c:v>7.6</c:v>
                </c:pt>
                <c:pt idx="2211">
                  <c:v>5.7</c:v>
                </c:pt>
                <c:pt idx="2212">
                  <c:v>5.2</c:v>
                </c:pt>
                <c:pt idx="2213">
                  <c:v>5.0999999999999996</c:v>
                </c:pt>
                <c:pt idx="2214">
                  <c:v>7.6</c:v>
                </c:pt>
                <c:pt idx="2215">
                  <c:v>6.6</c:v>
                </c:pt>
                <c:pt idx="2216">
                  <c:v>6.4</c:v>
                </c:pt>
                <c:pt idx="2217">
                  <c:v>6.1</c:v>
                </c:pt>
                <c:pt idx="2218">
                  <c:v>5.8</c:v>
                </c:pt>
                <c:pt idx="2219">
                  <c:v>8.1</c:v>
                </c:pt>
                <c:pt idx="2220">
                  <c:v>9.6</c:v>
                </c:pt>
                <c:pt idx="2221">
                  <c:v>7.9</c:v>
                </c:pt>
                <c:pt idx="2222">
                  <c:v>7.4</c:v>
                </c:pt>
                <c:pt idx="2223">
                  <c:v>7.6</c:v>
                </c:pt>
                <c:pt idx="2224">
                  <c:v>4.2</c:v>
                </c:pt>
                <c:pt idx="2225">
                  <c:v>9.6</c:v>
                </c:pt>
                <c:pt idx="2226">
                  <c:v>6.6</c:v>
                </c:pt>
                <c:pt idx="2227">
                  <c:v>9.5</c:v>
                </c:pt>
                <c:pt idx="2228">
                  <c:v>6.5</c:v>
                </c:pt>
                <c:pt idx="2229">
                  <c:v>7.4</c:v>
                </c:pt>
                <c:pt idx="2230">
                  <c:v>8.8000000000000007</c:v>
                </c:pt>
                <c:pt idx="2231">
                  <c:v>10.6</c:v>
                </c:pt>
                <c:pt idx="2232">
                  <c:v>10.1</c:v>
                </c:pt>
                <c:pt idx="2233">
                  <c:v>5.9</c:v>
                </c:pt>
                <c:pt idx="2234">
                  <c:v>5.8</c:v>
                </c:pt>
                <c:pt idx="2235">
                  <c:v>6.5</c:v>
                </c:pt>
                <c:pt idx="2236">
                  <c:v>8.3000000000000007</c:v>
                </c:pt>
                <c:pt idx="2237">
                  <c:v>7.1</c:v>
                </c:pt>
                <c:pt idx="2238">
                  <c:v>6.3</c:v>
                </c:pt>
                <c:pt idx="2239">
                  <c:v>4.0999999999999996</c:v>
                </c:pt>
                <c:pt idx="2240">
                  <c:v>7.1</c:v>
                </c:pt>
                <c:pt idx="2241">
                  <c:v>7</c:v>
                </c:pt>
                <c:pt idx="2242">
                  <c:v>7.1</c:v>
                </c:pt>
                <c:pt idx="2243">
                  <c:v>2.9</c:v>
                </c:pt>
                <c:pt idx="2244">
                  <c:v>7.1</c:v>
                </c:pt>
                <c:pt idx="2245">
                  <c:v>7.1</c:v>
                </c:pt>
                <c:pt idx="2246">
                  <c:v>8.1999999999999993</c:v>
                </c:pt>
                <c:pt idx="2247">
                  <c:v>4.0999999999999996</c:v>
                </c:pt>
                <c:pt idx="2248">
                  <c:v>3.5</c:v>
                </c:pt>
                <c:pt idx="2249">
                  <c:v>3.7</c:v>
                </c:pt>
                <c:pt idx="2250">
                  <c:v>2.9</c:v>
                </c:pt>
                <c:pt idx="2251">
                  <c:v>3.6</c:v>
                </c:pt>
                <c:pt idx="2252">
                  <c:v>3.2</c:v>
                </c:pt>
                <c:pt idx="2253">
                  <c:v>5.3</c:v>
                </c:pt>
                <c:pt idx="2254">
                  <c:v>5.9</c:v>
                </c:pt>
                <c:pt idx="2255">
                  <c:v>5</c:v>
                </c:pt>
                <c:pt idx="2256">
                  <c:v>3.5</c:v>
                </c:pt>
                <c:pt idx="2257">
                  <c:v>3.8</c:v>
                </c:pt>
                <c:pt idx="2258">
                  <c:v>4.8</c:v>
                </c:pt>
                <c:pt idx="2259">
                  <c:v>5.3</c:v>
                </c:pt>
                <c:pt idx="2260">
                  <c:v>6</c:v>
                </c:pt>
                <c:pt idx="2261">
                  <c:v>3.8</c:v>
                </c:pt>
                <c:pt idx="2262">
                  <c:v>7</c:v>
                </c:pt>
                <c:pt idx="2263">
                  <c:v>3.7</c:v>
                </c:pt>
                <c:pt idx="2264">
                  <c:v>3.2</c:v>
                </c:pt>
                <c:pt idx="2265">
                  <c:v>1.7</c:v>
                </c:pt>
                <c:pt idx="2266">
                  <c:v>6.5</c:v>
                </c:pt>
                <c:pt idx="2267">
                  <c:v>1.3</c:v>
                </c:pt>
                <c:pt idx="2268">
                  <c:v>7.8</c:v>
                </c:pt>
                <c:pt idx="2269">
                  <c:v>5.5</c:v>
                </c:pt>
                <c:pt idx="2270">
                  <c:v>7.7</c:v>
                </c:pt>
                <c:pt idx="2271">
                  <c:v>8</c:v>
                </c:pt>
                <c:pt idx="2272">
                  <c:v>7.4</c:v>
                </c:pt>
                <c:pt idx="2273">
                  <c:v>7.6</c:v>
                </c:pt>
                <c:pt idx="2274">
                  <c:v>8.1999999999999993</c:v>
                </c:pt>
                <c:pt idx="2275">
                  <c:v>6.9</c:v>
                </c:pt>
                <c:pt idx="2276">
                  <c:v>7.1</c:v>
                </c:pt>
                <c:pt idx="2277">
                  <c:v>3.8</c:v>
                </c:pt>
                <c:pt idx="2278">
                  <c:v>5.8</c:v>
                </c:pt>
                <c:pt idx="2279">
                  <c:v>5.7</c:v>
                </c:pt>
                <c:pt idx="2280">
                  <c:v>4</c:v>
                </c:pt>
                <c:pt idx="2281">
                  <c:v>9.1999999999999993</c:v>
                </c:pt>
                <c:pt idx="2282">
                  <c:v>4.5</c:v>
                </c:pt>
                <c:pt idx="2283">
                  <c:v>9.1999999999999993</c:v>
                </c:pt>
                <c:pt idx="2284">
                  <c:v>8.3000000000000007</c:v>
                </c:pt>
                <c:pt idx="2285">
                  <c:v>8.6</c:v>
                </c:pt>
                <c:pt idx="2286">
                  <c:v>5.3</c:v>
                </c:pt>
                <c:pt idx="2287">
                  <c:v>7.9</c:v>
                </c:pt>
                <c:pt idx="2288">
                  <c:v>3.3</c:v>
                </c:pt>
                <c:pt idx="2289">
                  <c:v>5.4</c:v>
                </c:pt>
                <c:pt idx="2290">
                  <c:v>3.7</c:v>
                </c:pt>
                <c:pt idx="2291">
                  <c:v>3.7</c:v>
                </c:pt>
                <c:pt idx="2292">
                  <c:v>7.6</c:v>
                </c:pt>
                <c:pt idx="2293">
                  <c:v>8.1</c:v>
                </c:pt>
                <c:pt idx="2294">
                  <c:v>6.2</c:v>
                </c:pt>
                <c:pt idx="2295">
                  <c:v>8.8000000000000007</c:v>
                </c:pt>
                <c:pt idx="2296">
                  <c:v>8.1</c:v>
                </c:pt>
                <c:pt idx="2297">
                  <c:v>8.9</c:v>
                </c:pt>
                <c:pt idx="2298">
                  <c:v>6.1</c:v>
                </c:pt>
                <c:pt idx="2299">
                  <c:v>4.9000000000000004</c:v>
                </c:pt>
                <c:pt idx="2300">
                  <c:v>3.7</c:v>
                </c:pt>
                <c:pt idx="2301">
                  <c:v>7.1</c:v>
                </c:pt>
                <c:pt idx="2302">
                  <c:v>3.9</c:v>
                </c:pt>
                <c:pt idx="2303">
                  <c:v>4</c:v>
                </c:pt>
                <c:pt idx="2304">
                  <c:v>3.7</c:v>
                </c:pt>
                <c:pt idx="2305">
                  <c:v>2.2000000000000002</c:v>
                </c:pt>
                <c:pt idx="2306">
                  <c:v>3</c:v>
                </c:pt>
                <c:pt idx="2307">
                  <c:v>2.2999999999999998</c:v>
                </c:pt>
                <c:pt idx="2308">
                  <c:v>4.8</c:v>
                </c:pt>
                <c:pt idx="2309">
                  <c:v>5.0999999999999996</c:v>
                </c:pt>
                <c:pt idx="2310">
                  <c:v>3</c:v>
                </c:pt>
                <c:pt idx="2311">
                  <c:v>6.1</c:v>
                </c:pt>
                <c:pt idx="2312">
                  <c:v>2.2000000000000002</c:v>
                </c:pt>
                <c:pt idx="2313">
                  <c:v>6</c:v>
                </c:pt>
                <c:pt idx="2314">
                  <c:v>3.5</c:v>
                </c:pt>
                <c:pt idx="2315">
                  <c:v>6.8</c:v>
                </c:pt>
                <c:pt idx="2316">
                  <c:v>5.9</c:v>
                </c:pt>
                <c:pt idx="2317">
                  <c:v>8.6</c:v>
                </c:pt>
                <c:pt idx="2318">
                  <c:v>7.9</c:v>
                </c:pt>
                <c:pt idx="2319">
                  <c:v>6</c:v>
                </c:pt>
                <c:pt idx="2320">
                  <c:v>5.9</c:v>
                </c:pt>
                <c:pt idx="2321">
                  <c:v>9.1999999999999993</c:v>
                </c:pt>
                <c:pt idx="2322">
                  <c:v>7.6</c:v>
                </c:pt>
                <c:pt idx="2323">
                  <c:v>5.2</c:v>
                </c:pt>
                <c:pt idx="2324">
                  <c:v>6</c:v>
                </c:pt>
                <c:pt idx="2325">
                  <c:v>6</c:v>
                </c:pt>
                <c:pt idx="2326">
                  <c:v>4.3</c:v>
                </c:pt>
                <c:pt idx="2327">
                  <c:v>4.5</c:v>
                </c:pt>
                <c:pt idx="2328">
                  <c:v>3.3</c:v>
                </c:pt>
                <c:pt idx="2329">
                  <c:v>6.8</c:v>
                </c:pt>
                <c:pt idx="2330">
                  <c:v>6.5</c:v>
                </c:pt>
                <c:pt idx="2331">
                  <c:v>6.4</c:v>
                </c:pt>
                <c:pt idx="2332">
                  <c:v>5.6</c:v>
                </c:pt>
                <c:pt idx="2333">
                  <c:v>10.5</c:v>
                </c:pt>
                <c:pt idx="2334">
                  <c:v>7.3</c:v>
                </c:pt>
                <c:pt idx="2335">
                  <c:v>5.7</c:v>
                </c:pt>
                <c:pt idx="2336">
                  <c:v>7.1</c:v>
                </c:pt>
                <c:pt idx="2337">
                  <c:v>4.0999999999999996</c:v>
                </c:pt>
                <c:pt idx="2338">
                  <c:v>8.1999999999999993</c:v>
                </c:pt>
                <c:pt idx="2339">
                  <c:v>3</c:v>
                </c:pt>
                <c:pt idx="2340">
                  <c:v>7</c:v>
                </c:pt>
                <c:pt idx="2341">
                  <c:v>7</c:v>
                </c:pt>
                <c:pt idx="2342">
                  <c:v>8.1</c:v>
                </c:pt>
                <c:pt idx="2343">
                  <c:v>7.4</c:v>
                </c:pt>
                <c:pt idx="2344">
                  <c:v>6.4</c:v>
                </c:pt>
                <c:pt idx="2345">
                  <c:v>7.8</c:v>
                </c:pt>
                <c:pt idx="2346">
                  <c:v>8.8000000000000007</c:v>
                </c:pt>
                <c:pt idx="2347">
                  <c:v>6.6</c:v>
                </c:pt>
                <c:pt idx="2348">
                  <c:v>5.3</c:v>
                </c:pt>
                <c:pt idx="2349">
                  <c:v>2.9</c:v>
                </c:pt>
                <c:pt idx="2350">
                  <c:v>6.7</c:v>
                </c:pt>
                <c:pt idx="2351">
                  <c:v>5.8</c:v>
                </c:pt>
                <c:pt idx="2352">
                  <c:v>1.8</c:v>
                </c:pt>
                <c:pt idx="2353">
                  <c:v>6.7</c:v>
                </c:pt>
                <c:pt idx="2354">
                  <c:v>3</c:v>
                </c:pt>
                <c:pt idx="2355">
                  <c:v>5.0999999999999996</c:v>
                </c:pt>
                <c:pt idx="2356">
                  <c:v>6.6</c:v>
                </c:pt>
                <c:pt idx="2357">
                  <c:v>7.8</c:v>
                </c:pt>
                <c:pt idx="2358">
                  <c:v>6.5</c:v>
                </c:pt>
                <c:pt idx="2359">
                  <c:v>5.3</c:v>
                </c:pt>
                <c:pt idx="2360">
                  <c:v>4.8</c:v>
                </c:pt>
                <c:pt idx="2361">
                  <c:v>6.7</c:v>
                </c:pt>
                <c:pt idx="2362">
                  <c:v>4.5</c:v>
                </c:pt>
                <c:pt idx="2363">
                  <c:v>4.7</c:v>
                </c:pt>
                <c:pt idx="2364">
                  <c:v>5.2</c:v>
                </c:pt>
                <c:pt idx="2365">
                  <c:v>4.3</c:v>
                </c:pt>
                <c:pt idx="2366">
                  <c:v>4.3</c:v>
                </c:pt>
                <c:pt idx="2367">
                  <c:v>5.9</c:v>
                </c:pt>
                <c:pt idx="2368">
                  <c:v>5.7</c:v>
                </c:pt>
                <c:pt idx="2369">
                  <c:v>8.4</c:v>
                </c:pt>
                <c:pt idx="2370">
                  <c:v>6.8</c:v>
                </c:pt>
                <c:pt idx="2371">
                  <c:v>5.7</c:v>
                </c:pt>
                <c:pt idx="2372">
                  <c:v>7.3</c:v>
                </c:pt>
                <c:pt idx="2373">
                  <c:v>3.3</c:v>
                </c:pt>
                <c:pt idx="2374">
                  <c:v>10.4</c:v>
                </c:pt>
                <c:pt idx="2375">
                  <c:v>5.5</c:v>
                </c:pt>
                <c:pt idx="2376">
                  <c:v>12</c:v>
                </c:pt>
                <c:pt idx="2377">
                  <c:v>2.8</c:v>
                </c:pt>
                <c:pt idx="2378">
                  <c:v>6.2</c:v>
                </c:pt>
                <c:pt idx="2379">
                  <c:v>6.7</c:v>
                </c:pt>
                <c:pt idx="2380">
                  <c:v>8.1999999999999993</c:v>
                </c:pt>
                <c:pt idx="2381">
                  <c:v>5.6</c:v>
                </c:pt>
                <c:pt idx="2382">
                  <c:v>6.7</c:v>
                </c:pt>
                <c:pt idx="2383">
                  <c:v>6.7</c:v>
                </c:pt>
                <c:pt idx="2384">
                  <c:v>4.5999999999999996</c:v>
                </c:pt>
                <c:pt idx="2385">
                  <c:v>7.6</c:v>
                </c:pt>
                <c:pt idx="2386">
                  <c:v>6.4</c:v>
                </c:pt>
                <c:pt idx="2387">
                  <c:v>4.2</c:v>
                </c:pt>
                <c:pt idx="2388">
                  <c:v>5.0999999999999996</c:v>
                </c:pt>
                <c:pt idx="2389">
                  <c:v>9.3000000000000007</c:v>
                </c:pt>
                <c:pt idx="2390">
                  <c:v>5.6</c:v>
                </c:pt>
                <c:pt idx="2391">
                  <c:v>5.2</c:v>
                </c:pt>
                <c:pt idx="2392">
                  <c:v>0.2</c:v>
                </c:pt>
                <c:pt idx="2393">
                  <c:v>0.3</c:v>
                </c:pt>
                <c:pt idx="2394">
                  <c:v>0.8</c:v>
                </c:pt>
                <c:pt idx="2395">
                  <c:v>0.7</c:v>
                </c:pt>
                <c:pt idx="2396">
                  <c:v>0.8</c:v>
                </c:pt>
                <c:pt idx="2397">
                  <c:v>6.6</c:v>
                </c:pt>
                <c:pt idx="2398">
                  <c:v>1.5</c:v>
                </c:pt>
                <c:pt idx="2399">
                  <c:v>0.7</c:v>
                </c:pt>
                <c:pt idx="2400">
                  <c:v>0.7</c:v>
                </c:pt>
                <c:pt idx="2401">
                  <c:v>0.8</c:v>
                </c:pt>
                <c:pt idx="2402">
                  <c:v>0.7</c:v>
                </c:pt>
                <c:pt idx="2403">
                  <c:v>0.8</c:v>
                </c:pt>
                <c:pt idx="2404">
                  <c:v>0.8</c:v>
                </c:pt>
                <c:pt idx="2405">
                  <c:v>1</c:v>
                </c:pt>
                <c:pt idx="2406">
                  <c:v>1.3</c:v>
                </c:pt>
                <c:pt idx="2407">
                  <c:v>4.4000000000000004</c:v>
                </c:pt>
                <c:pt idx="2408">
                  <c:v>2.1</c:v>
                </c:pt>
                <c:pt idx="2409">
                  <c:v>2.1</c:v>
                </c:pt>
                <c:pt idx="2410">
                  <c:v>0.6</c:v>
                </c:pt>
                <c:pt idx="2411">
                  <c:v>4.8</c:v>
                </c:pt>
                <c:pt idx="2412">
                  <c:v>3.5</c:v>
                </c:pt>
                <c:pt idx="2413">
                  <c:v>2.2000000000000002</c:v>
                </c:pt>
                <c:pt idx="2414">
                  <c:v>1.2</c:v>
                </c:pt>
                <c:pt idx="2415">
                  <c:v>0.5</c:v>
                </c:pt>
                <c:pt idx="2416">
                  <c:v>0.9</c:v>
                </c:pt>
                <c:pt idx="2417">
                  <c:v>1.5</c:v>
                </c:pt>
                <c:pt idx="2418">
                  <c:v>0.7</c:v>
                </c:pt>
                <c:pt idx="2419">
                  <c:v>9</c:v>
                </c:pt>
                <c:pt idx="2420">
                  <c:v>3.8</c:v>
                </c:pt>
                <c:pt idx="2421">
                  <c:v>1.3</c:v>
                </c:pt>
                <c:pt idx="2422">
                  <c:v>0.7</c:v>
                </c:pt>
                <c:pt idx="2423">
                  <c:v>2.7</c:v>
                </c:pt>
                <c:pt idx="2424">
                  <c:v>0.8</c:v>
                </c:pt>
                <c:pt idx="2425">
                  <c:v>0.8</c:v>
                </c:pt>
                <c:pt idx="2426">
                  <c:v>0.8</c:v>
                </c:pt>
                <c:pt idx="2427">
                  <c:v>0.7</c:v>
                </c:pt>
                <c:pt idx="2428">
                  <c:v>0.5</c:v>
                </c:pt>
                <c:pt idx="2429">
                  <c:v>1.3</c:v>
                </c:pt>
                <c:pt idx="2430">
                  <c:v>0.6</c:v>
                </c:pt>
                <c:pt idx="2431">
                  <c:v>2.5</c:v>
                </c:pt>
                <c:pt idx="2432">
                  <c:v>2.4</c:v>
                </c:pt>
                <c:pt idx="2433">
                  <c:v>4.2</c:v>
                </c:pt>
                <c:pt idx="2434">
                  <c:v>5.8</c:v>
                </c:pt>
                <c:pt idx="2435">
                  <c:v>0.8</c:v>
                </c:pt>
                <c:pt idx="2436">
                  <c:v>0.6</c:v>
                </c:pt>
                <c:pt idx="2437">
                  <c:v>0.7</c:v>
                </c:pt>
                <c:pt idx="2438">
                  <c:v>0.8</c:v>
                </c:pt>
                <c:pt idx="2439">
                  <c:v>1.2</c:v>
                </c:pt>
                <c:pt idx="2440">
                  <c:v>0.6</c:v>
                </c:pt>
                <c:pt idx="2441">
                  <c:v>0.6</c:v>
                </c:pt>
                <c:pt idx="2442">
                  <c:v>0.8</c:v>
                </c:pt>
                <c:pt idx="2443">
                  <c:v>0.7</c:v>
                </c:pt>
                <c:pt idx="2444">
                  <c:v>0.6</c:v>
                </c:pt>
                <c:pt idx="2445">
                  <c:v>2.2000000000000002</c:v>
                </c:pt>
                <c:pt idx="2446">
                  <c:v>0.6</c:v>
                </c:pt>
                <c:pt idx="2447">
                  <c:v>0.6</c:v>
                </c:pt>
                <c:pt idx="2448">
                  <c:v>0.7</c:v>
                </c:pt>
                <c:pt idx="2449">
                  <c:v>0.8</c:v>
                </c:pt>
                <c:pt idx="2450">
                  <c:v>0.7</c:v>
                </c:pt>
                <c:pt idx="2451">
                  <c:v>0.5</c:v>
                </c:pt>
                <c:pt idx="2452">
                  <c:v>0.6</c:v>
                </c:pt>
                <c:pt idx="2453">
                  <c:v>0.7</c:v>
                </c:pt>
                <c:pt idx="2454">
                  <c:v>0.7</c:v>
                </c:pt>
                <c:pt idx="2455">
                  <c:v>0.8</c:v>
                </c:pt>
                <c:pt idx="2456">
                  <c:v>0.5</c:v>
                </c:pt>
                <c:pt idx="2457">
                  <c:v>1.8</c:v>
                </c:pt>
                <c:pt idx="2458">
                  <c:v>0.7</c:v>
                </c:pt>
                <c:pt idx="2459">
                  <c:v>0.8</c:v>
                </c:pt>
                <c:pt idx="2460">
                  <c:v>0.7</c:v>
                </c:pt>
                <c:pt idx="2461">
                  <c:v>1.1000000000000001</c:v>
                </c:pt>
                <c:pt idx="2462">
                  <c:v>0.7</c:v>
                </c:pt>
                <c:pt idx="2463">
                  <c:v>0.7</c:v>
                </c:pt>
                <c:pt idx="2464">
                  <c:v>0.5</c:v>
                </c:pt>
                <c:pt idx="2465">
                  <c:v>1</c:v>
                </c:pt>
                <c:pt idx="2466">
                  <c:v>0.5</c:v>
                </c:pt>
                <c:pt idx="2467">
                  <c:v>0.6</c:v>
                </c:pt>
                <c:pt idx="2468">
                  <c:v>0.7</c:v>
                </c:pt>
                <c:pt idx="2469">
                  <c:v>2.6</c:v>
                </c:pt>
                <c:pt idx="2470">
                  <c:v>0.8</c:v>
                </c:pt>
                <c:pt idx="2471">
                  <c:v>0.6</c:v>
                </c:pt>
                <c:pt idx="2472">
                  <c:v>0.7</c:v>
                </c:pt>
                <c:pt idx="2473">
                  <c:v>0.6</c:v>
                </c:pt>
                <c:pt idx="2474">
                  <c:v>0.5</c:v>
                </c:pt>
                <c:pt idx="2475">
                  <c:v>0.6</c:v>
                </c:pt>
                <c:pt idx="2476">
                  <c:v>0.6</c:v>
                </c:pt>
                <c:pt idx="2477">
                  <c:v>0.4</c:v>
                </c:pt>
                <c:pt idx="2478">
                  <c:v>0.2</c:v>
                </c:pt>
                <c:pt idx="2479">
                  <c:v>0.6</c:v>
                </c:pt>
                <c:pt idx="2480">
                  <c:v>0.4</c:v>
                </c:pt>
                <c:pt idx="2481">
                  <c:v>1.6</c:v>
                </c:pt>
                <c:pt idx="2482">
                  <c:v>0.6</c:v>
                </c:pt>
                <c:pt idx="2483">
                  <c:v>0.7</c:v>
                </c:pt>
                <c:pt idx="2484">
                  <c:v>0.8</c:v>
                </c:pt>
                <c:pt idx="2485">
                  <c:v>0.4</c:v>
                </c:pt>
                <c:pt idx="2486">
                  <c:v>0.4</c:v>
                </c:pt>
                <c:pt idx="2487">
                  <c:v>0.4</c:v>
                </c:pt>
                <c:pt idx="2488">
                  <c:v>0.5</c:v>
                </c:pt>
                <c:pt idx="2489">
                  <c:v>0.6</c:v>
                </c:pt>
                <c:pt idx="2490">
                  <c:v>0.3</c:v>
                </c:pt>
                <c:pt idx="2491">
                  <c:v>1.5</c:v>
                </c:pt>
                <c:pt idx="2492">
                  <c:v>2</c:v>
                </c:pt>
                <c:pt idx="2493">
                  <c:v>2.5</c:v>
                </c:pt>
                <c:pt idx="2494">
                  <c:v>0.6</c:v>
                </c:pt>
                <c:pt idx="2495">
                  <c:v>0.7</c:v>
                </c:pt>
                <c:pt idx="2496">
                  <c:v>0.6</c:v>
                </c:pt>
                <c:pt idx="2497">
                  <c:v>0.8</c:v>
                </c:pt>
                <c:pt idx="2498">
                  <c:v>0.6</c:v>
                </c:pt>
                <c:pt idx="2499">
                  <c:v>0.4</c:v>
                </c:pt>
                <c:pt idx="2500">
                  <c:v>0.4</c:v>
                </c:pt>
                <c:pt idx="2501">
                  <c:v>1</c:v>
                </c:pt>
                <c:pt idx="2502">
                  <c:v>0.5</c:v>
                </c:pt>
                <c:pt idx="2503">
                  <c:v>0.8</c:v>
                </c:pt>
                <c:pt idx="2504">
                  <c:v>0.6</c:v>
                </c:pt>
                <c:pt idx="2505">
                  <c:v>0.7</c:v>
                </c:pt>
                <c:pt idx="2506">
                  <c:v>0.6</c:v>
                </c:pt>
                <c:pt idx="2507">
                  <c:v>0.7</c:v>
                </c:pt>
                <c:pt idx="2508">
                  <c:v>0.7</c:v>
                </c:pt>
                <c:pt idx="2509">
                  <c:v>0.5</c:v>
                </c:pt>
                <c:pt idx="2510">
                  <c:v>0.3</c:v>
                </c:pt>
                <c:pt idx="2511">
                  <c:v>0.3</c:v>
                </c:pt>
                <c:pt idx="2512">
                  <c:v>0.2</c:v>
                </c:pt>
                <c:pt idx="2513">
                  <c:v>0.4</c:v>
                </c:pt>
                <c:pt idx="2514">
                  <c:v>0.6</c:v>
                </c:pt>
                <c:pt idx="2515">
                  <c:v>0.4</c:v>
                </c:pt>
                <c:pt idx="2516">
                  <c:v>0.6</c:v>
                </c:pt>
                <c:pt idx="2517">
                  <c:v>0.6</c:v>
                </c:pt>
                <c:pt idx="2518">
                  <c:v>1.1000000000000001</c:v>
                </c:pt>
                <c:pt idx="2519">
                  <c:v>0.8</c:v>
                </c:pt>
                <c:pt idx="2520">
                  <c:v>0.6</c:v>
                </c:pt>
                <c:pt idx="2521">
                  <c:v>0.4</c:v>
                </c:pt>
                <c:pt idx="2522">
                  <c:v>0.5</c:v>
                </c:pt>
                <c:pt idx="2523">
                  <c:v>0.7</c:v>
                </c:pt>
                <c:pt idx="2524">
                  <c:v>0.4</c:v>
                </c:pt>
                <c:pt idx="2525">
                  <c:v>0.8</c:v>
                </c:pt>
                <c:pt idx="2526">
                  <c:v>0.7</c:v>
                </c:pt>
                <c:pt idx="2527">
                  <c:v>0.5</c:v>
                </c:pt>
                <c:pt idx="2528">
                  <c:v>6</c:v>
                </c:pt>
                <c:pt idx="2529">
                  <c:v>6.8</c:v>
                </c:pt>
                <c:pt idx="2530">
                  <c:v>4.8</c:v>
                </c:pt>
                <c:pt idx="2531">
                  <c:v>6.7</c:v>
                </c:pt>
                <c:pt idx="2532">
                  <c:v>4.3</c:v>
                </c:pt>
                <c:pt idx="2533">
                  <c:v>3.2</c:v>
                </c:pt>
                <c:pt idx="2534">
                  <c:v>3</c:v>
                </c:pt>
                <c:pt idx="2535">
                  <c:v>3.4</c:v>
                </c:pt>
                <c:pt idx="2536">
                  <c:v>3.6</c:v>
                </c:pt>
                <c:pt idx="2537">
                  <c:v>6.5</c:v>
                </c:pt>
                <c:pt idx="2538">
                  <c:v>8.6</c:v>
                </c:pt>
                <c:pt idx="2539">
                  <c:v>10.5</c:v>
                </c:pt>
                <c:pt idx="2540">
                  <c:v>5.9</c:v>
                </c:pt>
                <c:pt idx="2541">
                  <c:v>6.8</c:v>
                </c:pt>
                <c:pt idx="2542">
                  <c:v>6.4</c:v>
                </c:pt>
                <c:pt idx="2543">
                  <c:v>8.5</c:v>
                </c:pt>
                <c:pt idx="2544">
                  <c:v>9.6999999999999993</c:v>
                </c:pt>
                <c:pt idx="2545">
                  <c:v>6.8</c:v>
                </c:pt>
                <c:pt idx="2546">
                  <c:v>7.3</c:v>
                </c:pt>
                <c:pt idx="2547">
                  <c:v>7.5</c:v>
                </c:pt>
                <c:pt idx="2548">
                  <c:v>8</c:v>
                </c:pt>
                <c:pt idx="2549">
                  <c:v>5.6</c:v>
                </c:pt>
                <c:pt idx="2550">
                  <c:v>3.4</c:v>
                </c:pt>
                <c:pt idx="2551">
                  <c:v>5.2</c:v>
                </c:pt>
                <c:pt idx="2552">
                  <c:v>9.4</c:v>
                </c:pt>
                <c:pt idx="2553">
                  <c:v>6.6</c:v>
                </c:pt>
                <c:pt idx="2554">
                  <c:v>8.4</c:v>
                </c:pt>
                <c:pt idx="2555">
                  <c:v>7.8</c:v>
                </c:pt>
                <c:pt idx="2556">
                  <c:v>10.4</c:v>
                </c:pt>
                <c:pt idx="2557">
                  <c:v>6.9</c:v>
                </c:pt>
                <c:pt idx="2558">
                  <c:v>5.5</c:v>
                </c:pt>
                <c:pt idx="2559">
                  <c:v>8.4</c:v>
                </c:pt>
                <c:pt idx="2560">
                  <c:v>6.4</c:v>
                </c:pt>
                <c:pt idx="2561">
                  <c:v>6.4</c:v>
                </c:pt>
                <c:pt idx="2562">
                  <c:v>9.3000000000000007</c:v>
                </c:pt>
                <c:pt idx="2563">
                  <c:v>7.2</c:v>
                </c:pt>
                <c:pt idx="2564">
                  <c:v>8.4</c:v>
                </c:pt>
                <c:pt idx="2565">
                  <c:v>8.4</c:v>
                </c:pt>
                <c:pt idx="2566">
                  <c:v>9.9</c:v>
                </c:pt>
                <c:pt idx="2567">
                  <c:v>6.9</c:v>
                </c:pt>
                <c:pt idx="2568">
                  <c:v>6.5</c:v>
                </c:pt>
                <c:pt idx="2569">
                  <c:v>3.9</c:v>
                </c:pt>
                <c:pt idx="2570">
                  <c:v>7.2</c:v>
                </c:pt>
                <c:pt idx="2571">
                  <c:v>8.5</c:v>
                </c:pt>
                <c:pt idx="2572">
                  <c:v>6.6</c:v>
                </c:pt>
                <c:pt idx="2573">
                  <c:v>7.1</c:v>
                </c:pt>
                <c:pt idx="2574">
                  <c:v>5.6</c:v>
                </c:pt>
                <c:pt idx="2575">
                  <c:v>6.5</c:v>
                </c:pt>
                <c:pt idx="2576">
                  <c:v>6.7</c:v>
                </c:pt>
                <c:pt idx="2577">
                  <c:v>7.2</c:v>
                </c:pt>
                <c:pt idx="2578">
                  <c:v>10.4</c:v>
                </c:pt>
                <c:pt idx="2579">
                  <c:v>10</c:v>
                </c:pt>
                <c:pt idx="2580">
                  <c:v>5.5</c:v>
                </c:pt>
                <c:pt idx="2581">
                  <c:v>8.1999999999999993</c:v>
                </c:pt>
                <c:pt idx="2582">
                  <c:v>3.3</c:v>
                </c:pt>
                <c:pt idx="2583">
                  <c:v>10.199999999999999</c:v>
                </c:pt>
                <c:pt idx="2584">
                  <c:v>6.6</c:v>
                </c:pt>
                <c:pt idx="2585">
                  <c:v>9.4</c:v>
                </c:pt>
                <c:pt idx="2586">
                  <c:v>6.8</c:v>
                </c:pt>
                <c:pt idx="2587">
                  <c:v>7.4</c:v>
                </c:pt>
                <c:pt idx="2588">
                  <c:v>9.8000000000000007</c:v>
                </c:pt>
                <c:pt idx="2589">
                  <c:v>8.5</c:v>
                </c:pt>
                <c:pt idx="2590">
                  <c:v>6.3</c:v>
                </c:pt>
                <c:pt idx="2591">
                  <c:v>7</c:v>
                </c:pt>
                <c:pt idx="2592">
                  <c:v>9.1</c:v>
                </c:pt>
                <c:pt idx="2593">
                  <c:v>7.4</c:v>
                </c:pt>
                <c:pt idx="2594">
                  <c:v>6.3</c:v>
                </c:pt>
                <c:pt idx="2595">
                  <c:v>3.9</c:v>
                </c:pt>
                <c:pt idx="2596">
                  <c:v>7.7</c:v>
                </c:pt>
                <c:pt idx="2597">
                  <c:v>3.6</c:v>
                </c:pt>
                <c:pt idx="2598">
                  <c:v>6.1</c:v>
                </c:pt>
                <c:pt idx="2599">
                  <c:v>6.2</c:v>
                </c:pt>
                <c:pt idx="2600">
                  <c:v>6.6</c:v>
                </c:pt>
                <c:pt idx="2601">
                  <c:v>8.3000000000000007</c:v>
                </c:pt>
                <c:pt idx="2602">
                  <c:v>5.3</c:v>
                </c:pt>
                <c:pt idx="2603">
                  <c:v>4.3</c:v>
                </c:pt>
                <c:pt idx="2604">
                  <c:v>7.5</c:v>
                </c:pt>
                <c:pt idx="2605">
                  <c:v>7.8</c:v>
                </c:pt>
                <c:pt idx="2606">
                  <c:v>10.5</c:v>
                </c:pt>
                <c:pt idx="2607">
                  <c:v>7.6</c:v>
                </c:pt>
                <c:pt idx="2608">
                  <c:v>6.9</c:v>
                </c:pt>
                <c:pt idx="2609">
                  <c:v>7</c:v>
                </c:pt>
                <c:pt idx="2610">
                  <c:v>8.1</c:v>
                </c:pt>
                <c:pt idx="2611">
                  <c:v>9.3000000000000007</c:v>
                </c:pt>
                <c:pt idx="2612">
                  <c:v>6.9</c:v>
                </c:pt>
                <c:pt idx="2613">
                  <c:v>5.8</c:v>
                </c:pt>
                <c:pt idx="2614">
                  <c:v>8.8000000000000007</c:v>
                </c:pt>
                <c:pt idx="2615">
                  <c:v>6</c:v>
                </c:pt>
                <c:pt idx="2616">
                  <c:v>4</c:v>
                </c:pt>
                <c:pt idx="2617">
                  <c:v>4.5</c:v>
                </c:pt>
                <c:pt idx="2618">
                  <c:v>7</c:v>
                </c:pt>
                <c:pt idx="2619">
                  <c:v>6.1</c:v>
                </c:pt>
                <c:pt idx="2620">
                  <c:v>6.8</c:v>
                </c:pt>
                <c:pt idx="2621">
                  <c:v>9</c:v>
                </c:pt>
                <c:pt idx="2622">
                  <c:v>3.9</c:v>
                </c:pt>
                <c:pt idx="2623">
                  <c:v>6.5</c:v>
                </c:pt>
                <c:pt idx="2624">
                  <c:v>9.8000000000000007</c:v>
                </c:pt>
                <c:pt idx="2625">
                  <c:v>16.3</c:v>
                </c:pt>
                <c:pt idx="2626">
                  <c:v>0.7</c:v>
                </c:pt>
                <c:pt idx="2627">
                  <c:v>5.3</c:v>
                </c:pt>
                <c:pt idx="2628">
                  <c:v>4.9000000000000004</c:v>
                </c:pt>
                <c:pt idx="2629">
                  <c:v>6.4</c:v>
                </c:pt>
                <c:pt idx="2630">
                  <c:v>4.7</c:v>
                </c:pt>
                <c:pt idx="2631">
                  <c:v>5.7</c:v>
                </c:pt>
                <c:pt idx="2632">
                  <c:v>3.8</c:v>
                </c:pt>
                <c:pt idx="2633">
                  <c:v>9.6</c:v>
                </c:pt>
                <c:pt idx="2634">
                  <c:v>8</c:v>
                </c:pt>
                <c:pt idx="2635">
                  <c:v>8.6999999999999993</c:v>
                </c:pt>
                <c:pt idx="2636">
                  <c:v>1.9</c:v>
                </c:pt>
                <c:pt idx="2637">
                  <c:v>15</c:v>
                </c:pt>
                <c:pt idx="2638">
                  <c:v>0.9</c:v>
                </c:pt>
                <c:pt idx="2639">
                  <c:v>0.1</c:v>
                </c:pt>
                <c:pt idx="2640">
                  <c:v>0.1</c:v>
                </c:pt>
                <c:pt idx="2641">
                  <c:v>9.9</c:v>
                </c:pt>
                <c:pt idx="2642">
                  <c:v>13.3</c:v>
                </c:pt>
                <c:pt idx="2643">
                  <c:v>6.9</c:v>
                </c:pt>
                <c:pt idx="2644">
                  <c:v>11.4</c:v>
                </c:pt>
                <c:pt idx="2645">
                  <c:v>3.7</c:v>
                </c:pt>
                <c:pt idx="2646">
                  <c:v>4.7</c:v>
                </c:pt>
                <c:pt idx="2647">
                  <c:v>5.9</c:v>
                </c:pt>
                <c:pt idx="2648">
                  <c:v>0.9</c:v>
                </c:pt>
                <c:pt idx="2649">
                  <c:v>7</c:v>
                </c:pt>
                <c:pt idx="2650">
                  <c:v>7.3</c:v>
                </c:pt>
                <c:pt idx="2651">
                  <c:v>4.3</c:v>
                </c:pt>
                <c:pt idx="2652">
                  <c:v>17</c:v>
                </c:pt>
                <c:pt idx="2653">
                  <c:v>8.1</c:v>
                </c:pt>
                <c:pt idx="2654">
                  <c:v>23.7</c:v>
                </c:pt>
                <c:pt idx="2655">
                  <c:v>5.8</c:v>
                </c:pt>
                <c:pt idx="2656">
                  <c:v>0.3</c:v>
                </c:pt>
                <c:pt idx="2657">
                  <c:v>1.8</c:v>
                </c:pt>
                <c:pt idx="2658">
                  <c:v>334.9</c:v>
                </c:pt>
                <c:pt idx="2659">
                  <c:v>10.6</c:v>
                </c:pt>
                <c:pt idx="2660">
                  <c:v>7.4</c:v>
                </c:pt>
                <c:pt idx="2661">
                  <c:v>22.7</c:v>
                </c:pt>
                <c:pt idx="2662">
                  <c:v>11.2</c:v>
                </c:pt>
                <c:pt idx="2663">
                  <c:v>0.2</c:v>
                </c:pt>
                <c:pt idx="2664">
                  <c:v>0.4</c:v>
                </c:pt>
                <c:pt idx="2665">
                  <c:v>3</c:v>
                </c:pt>
                <c:pt idx="2666">
                  <c:v>5.9</c:v>
                </c:pt>
                <c:pt idx="2667">
                  <c:v>8.3000000000000007</c:v>
                </c:pt>
                <c:pt idx="2668">
                  <c:v>1.2</c:v>
                </c:pt>
                <c:pt idx="2669">
                  <c:v>0.2</c:v>
                </c:pt>
                <c:pt idx="2670">
                  <c:v>0.1</c:v>
                </c:pt>
                <c:pt idx="2671">
                  <c:v>0.1</c:v>
                </c:pt>
                <c:pt idx="2672">
                  <c:v>0.1</c:v>
                </c:pt>
                <c:pt idx="2673">
                  <c:v>2.4</c:v>
                </c:pt>
                <c:pt idx="2674">
                  <c:v>9.4</c:v>
                </c:pt>
                <c:pt idx="2675">
                  <c:v>26.5</c:v>
                </c:pt>
                <c:pt idx="2676">
                  <c:v>3.5</c:v>
                </c:pt>
                <c:pt idx="2677">
                  <c:v>0.3</c:v>
                </c:pt>
                <c:pt idx="2678">
                  <c:v>7.3</c:v>
                </c:pt>
                <c:pt idx="2679">
                  <c:v>6.1</c:v>
                </c:pt>
                <c:pt idx="2680">
                  <c:v>6.7</c:v>
                </c:pt>
                <c:pt idx="2681">
                  <c:v>1.7</c:v>
                </c:pt>
                <c:pt idx="2682">
                  <c:v>25</c:v>
                </c:pt>
                <c:pt idx="2683">
                  <c:v>0.7</c:v>
                </c:pt>
                <c:pt idx="2684">
                  <c:v>13.4</c:v>
                </c:pt>
                <c:pt idx="2685">
                  <c:v>24.2</c:v>
                </c:pt>
                <c:pt idx="2686">
                  <c:v>1.7</c:v>
                </c:pt>
                <c:pt idx="2687">
                  <c:v>12.3</c:v>
                </c:pt>
                <c:pt idx="2688">
                  <c:v>17</c:v>
                </c:pt>
                <c:pt idx="2689">
                  <c:v>6.2</c:v>
                </c:pt>
                <c:pt idx="2690">
                  <c:v>3.7</c:v>
                </c:pt>
                <c:pt idx="2691">
                  <c:v>8.1999999999999993</c:v>
                </c:pt>
                <c:pt idx="2692">
                  <c:v>12.8</c:v>
                </c:pt>
                <c:pt idx="2693">
                  <c:v>1.1000000000000001</c:v>
                </c:pt>
                <c:pt idx="2694">
                  <c:v>1.6</c:v>
                </c:pt>
                <c:pt idx="2695">
                  <c:v>2.2999999999999998</c:v>
                </c:pt>
                <c:pt idx="2696">
                  <c:v>0.5</c:v>
                </c:pt>
                <c:pt idx="2697">
                  <c:v>0.8</c:v>
                </c:pt>
                <c:pt idx="2698">
                  <c:v>0.7</c:v>
                </c:pt>
                <c:pt idx="2699">
                  <c:v>1.1000000000000001</c:v>
                </c:pt>
                <c:pt idx="2700">
                  <c:v>1</c:v>
                </c:pt>
                <c:pt idx="2701">
                  <c:v>1.1000000000000001</c:v>
                </c:pt>
                <c:pt idx="2702">
                  <c:v>3.5</c:v>
                </c:pt>
                <c:pt idx="2703">
                  <c:v>5.3</c:v>
                </c:pt>
                <c:pt idx="2704">
                  <c:v>3.9</c:v>
                </c:pt>
                <c:pt idx="2705">
                  <c:v>0.5</c:v>
                </c:pt>
                <c:pt idx="2706">
                  <c:v>1</c:v>
                </c:pt>
                <c:pt idx="2707">
                  <c:v>1</c:v>
                </c:pt>
                <c:pt idx="2708">
                  <c:v>0.8</c:v>
                </c:pt>
                <c:pt idx="2709">
                  <c:v>0.3</c:v>
                </c:pt>
                <c:pt idx="2710">
                  <c:v>0.4</c:v>
                </c:pt>
                <c:pt idx="2711">
                  <c:v>0.7</c:v>
                </c:pt>
                <c:pt idx="2712">
                  <c:v>0.8</c:v>
                </c:pt>
                <c:pt idx="2713">
                  <c:v>2.5</c:v>
                </c:pt>
                <c:pt idx="2714">
                  <c:v>0.6</c:v>
                </c:pt>
                <c:pt idx="2715">
                  <c:v>1.2</c:v>
                </c:pt>
                <c:pt idx="2716">
                  <c:v>1</c:v>
                </c:pt>
                <c:pt idx="2717">
                  <c:v>1.2</c:v>
                </c:pt>
                <c:pt idx="2718">
                  <c:v>1.3</c:v>
                </c:pt>
                <c:pt idx="2719">
                  <c:v>0.5</c:v>
                </c:pt>
                <c:pt idx="2720">
                  <c:v>0.9</c:v>
                </c:pt>
                <c:pt idx="2721">
                  <c:v>0.3</c:v>
                </c:pt>
                <c:pt idx="2722">
                  <c:v>0.3</c:v>
                </c:pt>
                <c:pt idx="2723">
                  <c:v>0.3</c:v>
                </c:pt>
                <c:pt idx="2724">
                  <c:v>17.7</c:v>
                </c:pt>
                <c:pt idx="2725">
                  <c:v>9.1</c:v>
                </c:pt>
                <c:pt idx="2726">
                  <c:v>2.4</c:v>
                </c:pt>
                <c:pt idx="2727">
                  <c:v>1.9</c:v>
                </c:pt>
                <c:pt idx="2728">
                  <c:v>1.3</c:v>
                </c:pt>
                <c:pt idx="2729">
                  <c:v>0.6</c:v>
                </c:pt>
                <c:pt idx="2730">
                  <c:v>0.5</c:v>
                </c:pt>
                <c:pt idx="2731">
                  <c:v>0.8</c:v>
                </c:pt>
                <c:pt idx="2732">
                  <c:v>2.2000000000000002</c:v>
                </c:pt>
                <c:pt idx="2733">
                  <c:v>10.1</c:v>
                </c:pt>
                <c:pt idx="2734">
                  <c:v>7.4</c:v>
                </c:pt>
                <c:pt idx="2735">
                  <c:v>7.5</c:v>
                </c:pt>
                <c:pt idx="2736">
                  <c:v>4.5999999999999996</c:v>
                </c:pt>
                <c:pt idx="2737">
                  <c:v>1.4</c:v>
                </c:pt>
                <c:pt idx="2738">
                  <c:v>0.9</c:v>
                </c:pt>
                <c:pt idx="2739">
                  <c:v>0.5</c:v>
                </c:pt>
                <c:pt idx="2740">
                  <c:v>1.4</c:v>
                </c:pt>
                <c:pt idx="2741">
                  <c:v>1.1000000000000001</c:v>
                </c:pt>
                <c:pt idx="2742">
                  <c:v>2</c:v>
                </c:pt>
                <c:pt idx="2743">
                  <c:v>1.3</c:v>
                </c:pt>
                <c:pt idx="2744">
                  <c:v>2.2000000000000002</c:v>
                </c:pt>
                <c:pt idx="2745">
                  <c:v>1.9</c:v>
                </c:pt>
                <c:pt idx="2746">
                  <c:v>1.5</c:v>
                </c:pt>
                <c:pt idx="2747">
                  <c:v>0.9</c:v>
                </c:pt>
                <c:pt idx="2748">
                  <c:v>0.8</c:v>
                </c:pt>
                <c:pt idx="2749">
                  <c:v>0.9</c:v>
                </c:pt>
                <c:pt idx="2750">
                  <c:v>2</c:v>
                </c:pt>
                <c:pt idx="2751">
                  <c:v>0.7</c:v>
                </c:pt>
                <c:pt idx="2752">
                  <c:v>1.6</c:v>
                </c:pt>
                <c:pt idx="2753">
                  <c:v>1.8</c:v>
                </c:pt>
                <c:pt idx="2754">
                  <c:v>8.8000000000000007</c:v>
                </c:pt>
                <c:pt idx="2755">
                  <c:v>3.1</c:v>
                </c:pt>
                <c:pt idx="2756">
                  <c:v>1.5</c:v>
                </c:pt>
                <c:pt idx="2757">
                  <c:v>0.8</c:v>
                </c:pt>
                <c:pt idx="2758">
                  <c:v>0.9</c:v>
                </c:pt>
                <c:pt idx="2759">
                  <c:v>0.7</c:v>
                </c:pt>
                <c:pt idx="2760">
                  <c:v>0.5</c:v>
                </c:pt>
                <c:pt idx="2761">
                  <c:v>0.3</c:v>
                </c:pt>
                <c:pt idx="2762">
                  <c:v>1.5</c:v>
                </c:pt>
                <c:pt idx="2763">
                  <c:v>0.8</c:v>
                </c:pt>
                <c:pt idx="2764">
                  <c:v>2.2999999999999998</c:v>
                </c:pt>
                <c:pt idx="2765">
                  <c:v>2.5</c:v>
                </c:pt>
                <c:pt idx="2766">
                  <c:v>2.2999999999999998</c:v>
                </c:pt>
                <c:pt idx="2767">
                  <c:v>0.5</c:v>
                </c:pt>
                <c:pt idx="2768">
                  <c:v>0.8</c:v>
                </c:pt>
                <c:pt idx="2769">
                  <c:v>0.7</c:v>
                </c:pt>
                <c:pt idx="2770">
                  <c:v>0.4</c:v>
                </c:pt>
                <c:pt idx="2771">
                  <c:v>0.6</c:v>
                </c:pt>
                <c:pt idx="2772">
                  <c:v>0.6</c:v>
                </c:pt>
                <c:pt idx="2773">
                  <c:v>0.4</c:v>
                </c:pt>
                <c:pt idx="2774">
                  <c:v>0.8</c:v>
                </c:pt>
                <c:pt idx="2775">
                  <c:v>0.7</c:v>
                </c:pt>
                <c:pt idx="2776">
                  <c:v>0.7</c:v>
                </c:pt>
                <c:pt idx="2777">
                  <c:v>1.1000000000000001</c:v>
                </c:pt>
                <c:pt idx="2778">
                  <c:v>1.7</c:v>
                </c:pt>
                <c:pt idx="2779">
                  <c:v>0.8</c:v>
                </c:pt>
                <c:pt idx="2780">
                  <c:v>0.9</c:v>
                </c:pt>
                <c:pt idx="2781">
                  <c:v>1</c:v>
                </c:pt>
                <c:pt idx="2782">
                  <c:v>1.4</c:v>
                </c:pt>
                <c:pt idx="2783">
                  <c:v>1.9</c:v>
                </c:pt>
                <c:pt idx="2784">
                  <c:v>4.3</c:v>
                </c:pt>
                <c:pt idx="2785">
                  <c:v>7.4</c:v>
                </c:pt>
                <c:pt idx="2786">
                  <c:v>7.4</c:v>
                </c:pt>
                <c:pt idx="2787">
                  <c:v>5.7</c:v>
                </c:pt>
                <c:pt idx="2788">
                  <c:v>6.2</c:v>
                </c:pt>
                <c:pt idx="2789">
                  <c:v>2.2999999999999998</c:v>
                </c:pt>
                <c:pt idx="2790">
                  <c:v>3</c:v>
                </c:pt>
                <c:pt idx="2791">
                  <c:v>0.6</c:v>
                </c:pt>
                <c:pt idx="2792">
                  <c:v>0.6</c:v>
                </c:pt>
                <c:pt idx="2793">
                  <c:v>0.9</c:v>
                </c:pt>
                <c:pt idx="2794">
                  <c:v>0.8</c:v>
                </c:pt>
                <c:pt idx="2795">
                  <c:v>1.4</c:v>
                </c:pt>
                <c:pt idx="2796">
                  <c:v>3.1</c:v>
                </c:pt>
                <c:pt idx="2797">
                  <c:v>7.5</c:v>
                </c:pt>
                <c:pt idx="2798">
                  <c:v>13.5</c:v>
                </c:pt>
                <c:pt idx="2799">
                  <c:v>13.6</c:v>
                </c:pt>
                <c:pt idx="2800">
                  <c:v>1.6</c:v>
                </c:pt>
                <c:pt idx="2801">
                  <c:v>2.1</c:v>
                </c:pt>
                <c:pt idx="2802">
                  <c:v>2.1</c:v>
                </c:pt>
                <c:pt idx="2803">
                  <c:v>1.4</c:v>
                </c:pt>
                <c:pt idx="2804">
                  <c:v>0.7</c:v>
                </c:pt>
                <c:pt idx="2805">
                  <c:v>1.3</c:v>
                </c:pt>
                <c:pt idx="2806">
                  <c:v>1.2</c:v>
                </c:pt>
                <c:pt idx="2807">
                  <c:v>2.2000000000000002</c:v>
                </c:pt>
                <c:pt idx="2808">
                  <c:v>2.6</c:v>
                </c:pt>
                <c:pt idx="2809">
                  <c:v>2.1</c:v>
                </c:pt>
                <c:pt idx="2810">
                  <c:v>3.2</c:v>
                </c:pt>
                <c:pt idx="2811">
                  <c:v>1</c:v>
                </c:pt>
                <c:pt idx="2812">
                  <c:v>1.1000000000000001</c:v>
                </c:pt>
                <c:pt idx="2813">
                  <c:v>1.2</c:v>
                </c:pt>
                <c:pt idx="2814">
                  <c:v>1.5</c:v>
                </c:pt>
                <c:pt idx="2815">
                  <c:v>1.7</c:v>
                </c:pt>
                <c:pt idx="2816">
                  <c:v>2</c:v>
                </c:pt>
                <c:pt idx="2817">
                  <c:v>5.6</c:v>
                </c:pt>
                <c:pt idx="2818">
                  <c:v>5.5</c:v>
                </c:pt>
                <c:pt idx="2819">
                  <c:v>3.1</c:v>
                </c:pt>
                <c:pt idx="2820">
                  <c:v>8.5</c:v>
                </c:pt>
                <c:pt idx="2821">
                  <c:v>2.1</c:v>
                </c:pt>
                <c:pt idx="2822">
                  <c:v>0.9</c:v>
                </c:pt>
                <c:pt idx="2823">
                  <c:v>1</c:v>
                </c:pt>
                <c:pt idx="2824">
                  <c:v>0.6</c:v>
                </c:pt>
                <c:pt idx="2825">
                  <c:v>0.6</c:v>
                </c:pt>
                <c:pt idx="2826">
                  <c:v>0.9</c:v>
                </c:pt>
                <c:pt idx="2827">
                  <c:v>1.2</c:v>
                </c:pt>
                <c:pt idx="2828">
                  <c:v>2</c:v>
                </c:pt>
                <c:pt idx="2829">
                  <c:v>8.1</c:v>
                </c:pt>
                <c:pt idx="2830">
                  <c:v>4.8</c:v>
                </c:pt>
                <c:pt idx="2831">
                  <c:v>3</c:v>
                </c:pt>
                <c:pt idx="2832">
                  <c:v>2.7</c:v>
                </c:pt>
                <c:pt idx="2833">
                  <c:v>0.7</c:v>
                </c:pt>
                <c:pt idx="2834">
                  <c:v>0.7</c:v>
                </c:pt>
                <c:pt idx="2835">
                  <c:v>0.7</c:v>
                </c:pt>
                <c:pt idx="2836">
                  <c:v>0.8</c:v>
                </c:pt>
                <c:pt idx="2837">
                  <c:v>0.6</c:v>
                </c:pt>
                <c:pt idx="2838">
                  <c:v>0.8</c:v>
                </c:pt>
                <c:pt idx="2839">
                  <c:v>0.8</c:v>
                </c:pt>
                <c:pt idx="2840">
                  <c:v>1.6</c:v>
                </c:pt>
                <c:pt idx="2841">
                  <c:v>3.6</c:v>
                </c:pt>
                <c:pt idx="2842">
                  <c:v>3.2</c:v>
                </c:pt>
                <c:pt idx="2843">
                  <c:v>8.1999999999999993</c:v>
                </c:pt>
                <c:pt idx="2844">
                  <c:v>11.6</c:v>
                </c:pt>
                <c:pt idx="2845">
                  <c:v>8.6</c:v>
                </c:pt>
                <c:pt idx="2846">
                  <c:v>1.2</c:v>
                </c:pt>
                <c:pt idx="2847">
                  <c:v>1</c:v>
                </c:pt>
                <c:pt idx="2848">
                  <c:v>1.2</c:v>
                </c:pt>
                <c:pt idx="2849">
                  <c:v>1.2</c:v>
                </c:pt>
                <c:pt idx="2850">
                  <c:v>2</c:v>
                </c:pt>
                <c:pt idx="2851">
                  <c:v>12.9</c:v>
                </c:pt>
                <c:pt idx="2852">
                  <c:v>13.4</c:v>
                </c:pt>
                <c:pt idx="2853">
                  <c:v>12</c:v>
                </c:pt>
                <c:pt idx="2854">
                  <c:v>14.7</c:v>
                </c:pt>
                <c:pt idx="2855">
                  <c:v>7.6</c:v>
                </c:pt>
                <c:pt idx="2856">
                  <c:v>3.5</c:v>
                </c:pt>
                <c:pt idx="2857">
                  <c:v>2.9</c:v>
                </c:pt>
                <c:pt idx="2858">
                  <c:v>1.2</c:v>
                </c:pt>
                <c:pt idx="2859">
                  <c:v>1.5</c:v>
                </c:pt>
                <c:pt idx="2860">
                  <c:v>0.7</c:v>
                </c:pt>
                <c:pt idx="2861">
                  <c:v>0.8</c:v>
                </c:pt>
                <c:pt idx="2862">
                  <c:v>7.8</c:v>
                </c:pt>
                <c:pt idx="2863">
                  <c:v>7.8</c:v>
                </c:pt>
                <c:pt idx="2864">
                  <c:v>14</c:v>
                </c:pt>
                <c:pt idx="2865">
                  <c:v>17.3</c:v>
                </c:pt>
                <c:pt idx="2866">
                  <c:v>13.1</c:v>
                </c:pt>
                <c:pt idx="2867">
                  <c:v>5.2</c:v>
                </c:pt>
                <c:pt idx="2868">
                  <c:v>4.3</c:v>
                </c:pt>
                <c:pt idx="2869">
                  <c:v>1.5</c:v>
                </c:pt>
                <c:pt idx="2870">
                  <c:v>0.9</c:v>
                </c:pt>
                <c:pt idx="2871">
                  <c:v>1.4</c:v>
                </c:pt>
                <c:pt idx="2872">
                  <c:v>1.5</c:v>
                </c:pt>
                <c:pt idx="2873">
                  <c:v>1.3</c:v>
                </c:pt>
                <c:pt idx="2874">
                  <c:v>1.6</c:v>
                </c:pt>
                <c:pt idx="2875">
                  <c:v>3.5</c:v>
                </c:pt>
                <c:pt idx="2876">
                  <c:v>0.2</c:v>
                </c:pt>
                <c:pt idx="2877">
                  <c:v>3.5</c:v>
                </c:pt>
                <c:pt idx="2878">
                  <c:v>2.1</c:v>
                </c:pt>
                <c:pt idx="2879">
                  <c:v>1.2</c:v>
                </c:pt>
                <c:pt idx="2880">
                  <c:v>2.9</c:v>
                </c:pt>
                <c:pt idx="2881">
                  <c:v>2.2000000000000002</c:v>
                </c:pt>
                <c:pt idx="2882">
                  <c:v>1.1000000000000001</c:v>
                </c:pt>
                <c:pt idx="2883">
                  <c:v>2</c:v>
                </c:pt>
                <c:pt idx="2884">
                  <c:v>0.9</c:v>
                </c:pt>
                <c:pt idx="2885">
                  <c:v>1.6</c:v>
                </c:pt>
                <c:pt idx="2886">
                  <c:v>1.1000000000000001</c:v>
                </c:pt>
                <c:pt idx="2887">
                  <c:v>1.2</c:v>
                </c:pt>
                <c:pt idx="2888">
                  <c:v>2.4</c:v>
                </c:pt>
                <c:pt idx="2889">
                  <c:v>2.7</c:v>
                </c:pt>
                <c:pt idx="2890">
                  <c:v>3.6</c:v>
                </c:pt>
                <c:pt idx="2891">
                  <c:v>6</c:v>
                </c:pt>
                <c:pt idx="2892">
                  <c:v>4.2</c:v>
                </c:pt>
                <c:pt idx="2893">
                  <c:v>3.2</c:v>
                </c:pt>
                <c:pt idx="2894">
                  <c:v>1.2</c:v>
                </c:pt>
                <c:pt idx="2895">
                  <c:v>1.4</c:v>
                </c:pt>
                <c:pt idx="2896">
                  <c:v>1</c:v>
                </c:pt>
                <c:pt idx="2897">
                  <c:v>0.9</c:v>
                </c:pt>
                <c:pt idx="2898">
                  <c:v>0.6</c:v>
                </c:pt>
                <c:pt idx="2899">
                  <c:v>1</c:v>
                </c:pt>
                <c:pt idx="2900">
                  <c:v>1.3</c:v>
                </c:pt>
                <c:pt idx="2901">
                  <c:v>2.5</c:v>
                </c:pt>
                <c:pt idx="2902">
                  <c:v>1.4</c:v>
                </c:pt>
                <c:pt idx="2903">
                  <c:v>3.2</c:v>
                </c:pt>
                <c:pt idx="2904">
                  <c:v>2</c:v>
                </c:pt>
                <c:pt idx="2905">
                  <c:v>1.1000000000000001</c:v>
                </c:pt>
                <c:pt idx="2906">
                  <c:v>0.6</c:v>
                </c:pt>
                <c:pt idx="2907">
                  <c:v>0.6</c:v>
                </c:pt>
                <c:pt idx="2908">
                  <c:v>0.5</c:v>
                </c:pt>
                <c:pt idx="2909">
                  <c:v>0.5</c:v>
                </c:pt>
                <c:pt idx="2910">
                  <c:v>0.6</c:v>
                </c:pt>
                <c:pt idx="2911">
                  <c:v>0.7</c:v>
                </c:pt>
                <c:pt idx="2912">
                  <c:v>1.1000000000000001</c:v>
                </c:pt>
                <c:pt idx="2913">
                  <c:v>1.5</c:v>
                </c:pt>
                <c:pt idx="2914">
                  <c:v>4</c:v>
                </c:pt>
                <c:pt idx="2915">
                  <c:v>4</c:v>
                </c:pt>
                <c:pt idx="2916">
                  <c:v>17.7</c:v>
                </c:pt>
                <c:pt idx="2917">
                  <c:v>0.3</c:v>
                </c:pt>
                <c:pt idx="2918">
                  <c:v>6</c:v>
                </c:pt>
                <c:pt idx="2919">
                  <c:v>52.5</c:v>
                </c:pt>
                <c:pt idx="2920">
                  <c:v>1</c:v>
                </c:pt>
                <c:pt idx="2921">
                  <c:v>1.2</c:v>
                </c:pt>
                <c:pt idx="2922">
                  <c:v>7.5</c:v>
                </c:pt>
                <c:pt idx="2923">
                  <c:v>5.3</c:v>
                </c:pt>
                <c:pt idx="2924">
                  <c:v>2.1</c:v>
                </c:pt>
                <c:pt idx="2925">
                  <c:v>1.8</c:v>
                </c:pt>
                <c:pt idx="2926">
                  <c:v>0.7</c:v>
                </c:pt>
                <c:pt idx="2927">
                  <c:v>0.6</c:v>
                </c:pt>
                <c:pt idx="2928">
                  <c:v>0.8</c:v>
                </c:pt>
                <c:pt idx="2929">
                  <c:v>1.2</c:v>
                </c:pt>
                <c:pt idx="2930">
                  <c:v>0.9</c:v>
                </c:pt>
                <c:pt idx="2931">
                  <c:v>2.7</c:v>
                </c:pt>
                <c:pt idx="2932">
                  <c:v>15.7</c:v>
                </c:pt>
                <c:pt idx="2933">
                  <c:v>6.8</c:v>
                </c:pt>
                <c:pt idx="2934">
                  <c:v>13.4</c:v>
                </c:pt>
                <c:pt idx="2935">
                  <c:v>3.1</c:v>
                </c:pt>
                <c:pt idx="2936">
                  <c:v>2.5</c:v>
                </c:pt>
                <c:pt idx="2937">
                  <c:v>1.1000000000000001</c:v>
                </c:pt>
                <c:pt idx="2938">
                  <c:v>1.1000000000000001</c:v>
                </c:pt>
                <c:pt idx="2939">
                  <c:v>0.9</c:v>
                </c:pt>
                <c:pt idx="2940">
                  <c:v>1.4</c:v>
                </c:pt>
                <c:pt idx="2941">
                  <c:v>1.7</c:v>
                </c:pt>
                <c:pt idx="2942">
                  <c:v>2.1</c:v>
                </c:pt>
                <c:pt idx="2943">
                  <c:v>5.5</c:v>
                </c:pt>
                <c:pt idx="2944">
                  <c:v>1.7</c:v>
                </c:pt>
                <c:pt idx="2945">
                  <c:v>2.2999999999999998</c:v>
                </c:pt>
                <c:pt idx="2946">
                  <c:v>0.1</c:v>
                </c:pt>
                <c:pt idx="2947">
                  <c:v>0.1</c:v>
                </c:pt>
                <c:pt idx="2948">
                  <c:v>0.3</c:v>
                </c:pt>
                <c:pt idx="2949">
                  <c:v>0.5</c:v>
                </c:pt>
                <c:pt idx="2950">
                  <c:v>0.1</c:v>
                </c:pt>
                <c:pt idx="2951">
                  <c:v>0.6</c:v>
                </c:pt>
                <c:pt idx="2952">
                  <c:v>0.1</c:v>
                </c:pt>
                <c:pt idx="2953">
                  <c:v>0.1</c:v>
                </c:pt>
                <c:pt idx="2954">
                  <c:v>0.5</c:v>
                </c:pt>
                <c:pt idx="2955">
                  <c:v>0.1</c:v>
                </c:pt>
                <c:pt idx="2956">
                  <c:v>0.5</c:v>
                </c:pt>
                <c:pt idx="2957">
                  <c:v>0.1</c:v>
                </c:pt>
                <c:pt idx="2958">
                  <c:v>0.2</c:v>
                </c:pt>
                <c:pt idx="2959">
                  <c:v>0.1</c:v>
                </c:pt>
                <c:pt idx="2960">
                  <c:v>0.1</c:v>
                </c:pt>
                <c:pt idx="2961">
                  <c:v>0.1</c:v>
                </c:pt>
                <c:pt idx="2962">
                  <c:v>0.1</c:v>
                </c:pt>
                <c:pt idx="2963">
                  <c:v>0.1</c:v>
                </c:pt>
                <c:pt idx="2964">
                  <c:v>7.6</c:v>
                </c:pt>
                <c:pt idx="2965">
                  <c:v>10.9</c:v>
                </c:pt>
                <c:pt idx="2966">
                  <c:v>0.1</c:v>
                </c:pt>
                <c:pt idx="2967">
                  <c:v>0.5</c:v>
                </c:pt>
                <c:pt idx="2968">
                  <c:v>0.2</c:v>
                </c:pt>
                <c:pt idx="2969">
                  <c:v>0.3</c:v>
                </c:pt>
                <c:pt idx="2970">
                  <c:v>1.1000000000000001</c:v>
                </c:pt>
                <c:pt idx="2971">
                  <c:v>0.1</c:v>
                </c:pt>
                <c:pt idx="2972">
                  <c:v>0.1</c:v>
                </c:pt>
                <c:pt idx="2973">
                  <c:v>0.7</c:v>
                </c:pt>
                <c:pt idx="2974">
                  <c:v>5.5</c:v>
                </c:pt>
                <c:pt idx="2975">
                  <c:v>9.5</c:v>
                </c:pt>
                <c:pt idx="2976">
                  <c:v>0.1</c:v>
                </c:pt>
                <c:pt idx="2977">
                  <c:v>0.4</c:v>
                </c:pt>
                <c:pt idx="2978">
                  <c:v>11.7</c:v>
                </c:pt>
                <c:pt idx="2979">
                  <c:v>18</c:v>
                </c:pt>
                <c:pt idx="2980">
                  <c:v>5.0999999999999996</c:v>
                </c:pt>
                <c:pt idx="2981">
                  <c:v>12</c:v>
                </c:pt>
                <c:pt idx="2982">
                  <c:v>10.1</c:v>
                </c:pt>
                <c:pt idx="2983">
                  <c:v>7.6</c:v>
                </c:pt>
                <c:pt idx="2984">
                  <c:v>1.3</c:v>
                </c:pt>
                <c:pt idx="2985">
                  <c:v>0.1</c:v>
                </c:pt>
                <c:pt idx="2986">
                  <c:v>12.9</c:v>
                </c:pt>
                <c:pt idx="2987">
                  <c:v>13.2</c:v>
                </c:pt>
                <c:pt idx="2988">
                  <c:v>4.3</c:v>
                </c:pt>
                <c:pt idx="2989">
                  <c:v>4.0999999999999996</c:v>
                </c:pt>
                <c:pt idx="2990">
                  <c:v>0.2</c:v>
                </c:pt>
                <c:pt idx="2991">
                  <c:v>6.2</c:v>
                </c:pt>
                <c:pt idx="2992">
                  <c:v>6.8</c:v>
                </c:pt>
                <c:pt idx="2993">
                  <c:v>0.1</c:v>
                </c:pt>
                <c:pt idx="2994">
                  <c:v>0.1</c:v>
                </c:pt>
                <c:pt idx="2995">
                  <c:v>0.5</c:v>
                </c:pt>
                <c:pt idx="2996">
                  <c:v>4.8</c:v>
                </c:pt>
                <c:pt idx="2997">
                  <c:v>3.4</c:v>
                </c:pt>
                <c:pt idx="2998">
                  <c:v>3.6</c:v>
                </c:pt>
                <c:pt idx="2999">
                  <c:v>4</c:v>
                </c:pt>
                <c:pt idx="3000">
                  <c:v>6.2</c:v>
                </c:pt>
                <c:pt idx="3001">
                  <c:v>2.6</c:v>
                </c:pt>
                <c:pt idx="3002">
                  <c:v>3.4</c:v>
                </c:pt>
                <c:pt idx="3003">
                  <c:v>5.9</c:v>
                </c:pt>
                <c:pt idx="3004">
                  <c:v>2.5</c:v>
                </c:pt>
                <c:pt idx="3005">
                  <c:v>5.5</c:v>
                </c:pt>
                <c:pt idx="3006">
                  <c:v>6.7</c:v>
                </c:pt>
                <c:pt idx="3007">
                  <c:v>5.7</c:v>
                </c:pt>
                <c:pt idx="3008">
                  <c:v>7.3</c:v>
                </c:pt>
                <c:pt idx="3009">
                  <c:v>7.9</c:v>
                </c:pt>
                <c:pt idx="3010">
                  <c:v>6.8</c:v>
                </c:pt>
                <c:pt idx="3011">
                  <c:v>9.1</c:v>
                </c:pt>
                <c:pt idx="3012">
                  <c:v>8.5</c:v>
                </c:pt>
                <c:pt idx="3013">
                  <c:v>8.5</c:v>
                </c:pt>
                <c:pt idx="3014">
                  <c:v>9</c:v>
                </c:pt>
                <c:pt idx="3015">
                  <c:v>4.9000000000000004</c:v>
                </c:pt>
                <c:pt idx="3016">
                  <c:v>7.3</c:v>
                </c:pt>
                <c:pt idx="3017">
                  <c:v>7.5</c:v>
                </c:pt>
                <c:pt idx="3018">
                  <c:v>8.4</c:v>
                </c:pt>
                <c:pt idx="3019">
                  <c:v>4.9000000000000004</c:v>
                </c:pt>
                <c:pt idx="3020">
                  <c:v>7.1</c:v>
                </c:pt>
                <c:pt idx="3021">
                  <c:v>3.9</c:v>
                </c:pt>
                <c:pt idx="3022">
                  <c:v>6</c:v>
                </c:pt>
                <c:pt idx="3023">
                  <c:v>5.7</c:v>
                </c:pt>
                <c:pt idx="3024">
                  <c:v>6.4</c:v>
                </c:pt>
                <c:pt idx="3025">
                  <c:v>9.1999999999999993</c:v>
                </c:pt>
                <c:pt idx="3026">
                  <c:v>8.4</c:v>
                </c:pt>
                <c:pt idx="3027">
                  <c:v>8.1</c:v>
                </c:pt>
                <c:pt idx="3028">
                  <c:v>6.6</c:v>
                </c:pt>
                <c:pt idx="3029">
                  <c:v>4.9000000000000004</c:v>
                </c:pt>
                <c:pt idx="3030">
                  <c:v>4.8</c:v>
                </c:pt>
                <c:pt idx="3031">
                  <c:v>8.1</c:v>
                </c:pt>
                <c:pt idx="3032">
                  <c:v>6.6</c:v>
                </c:pt>
                <c:pt idx="3033">
                  <c:v>8.3000000000000007</c:v>
                </c:pt>
                <c:pt idx="3034">
                  <c:v>9.6</c:v>
                </c:pt>
                <c:pt idx="3035">
                  <c:v>11.7</c:v>
                </c:pt>
                <c:pt idx="3036">
                  <c:v>5.8</c:v>
                </c:pt>
                <c:pt idx="3037">
                  <c:v>9.1</c:v>
                </c:pt>
                <c:pt idx="3038">
                  <c:v>11.2</c:v>
                </c:pt>
                <c:pt idx="3039">
                  <c:v>5</c:v>
                </c:pt>
                <c:pt idx="3040">
                  <c:v>5.5</c:v>
                </c:pt>
                <c:pt idx="3041">
                  <c:v>6.7</c:v>
                </c:pt>
                <c:pt idx="3042">
                  <c:v>7.5</c:v>
                </c:pt>
                <c:pt idx="3043">
                  <c:v>2.5</c:v>
                </c:pt>
                <c:pt idx="3044">
                  <c:v>6.6</c:v>
                </c:pt>
                <c:pt idx="3045">
                  <c:v>2.7</c:v>
                </c:pt>
                <c:pt idx="3046">
                  <c:v>8.1</c:v>
                </c:pt>
                <c:pt idx="3047">
                  <c:v>7.1</c:v>
                </c:pt>
                <c:pt idx="3048">
                  <c:v>9.6999999999999993</c:v>
                </c:pt>
                <c:pt idx="3049">
                  <c:v>7.3</c:v>
                </c:pt>
                <c:pt idx="3050">
                  <c:v>12.3</c:v>
                </c:pt>
                <c:pt idx="3051">
                  <c:v>4.2</c:v>
                </c:pt>
                <c:pt idx="3052">
                  <c:v>6.2</c:v>
                </c:pt>
                <c:pt idx="3053">
                  <c:v>8.6999999999999993</c:v>
                </c:pt>
                <c:pt idx="3054">
                  <c:v>6.4</c:v>
                </c:pt>
                <c:pt idx="3055">
                  <c:v>6.8</c:v>
                </c:pt>
                <c:pt idx="3056">
                  <c:v>5</c:v>
                </c:pt>
                <c:pt idx="3057">
                  <c:v>2.9</c:v>
                </c:pt>
                <c:pt idx="3058">
                  <c:v>15</c:v>
                </c:pt>
                <c:pt idx="3059">
                  <c:v>8.1</c:v>
                </c:pt>
                <c:pt idx="3060">
                  <c:v>10.9</c:v>
                </c:pt>
                <c:pt idx="3061">
                  <c:v>5.7</c:v>
                </c:pt>
                <c:pt idx="3062">
                  <c:v>7.2</c:v>
                </c:pt>
                <c:pt idx="3063">
                  <c:v>4.7</c:v>
                </c:pt>
                <c:pt idx="3064">
                  <c:v>5.6</c:v>
                </c:pt>
                <c:pt idx="3065">
                  <c:v>5.9</c:v>
                </c:pt>
                <c:pt idx="3066">
                  <c:v>6.6</c:v>
                </c:pt>
                <c:pt idx="3067">
                  <c:v>4.5</c:v>
                </c:pt>
                <c:pt idx="3068">
                  <c:v>6.3</c:v>
                </c:pt>
                <c:pt idx="3069">
                  <c:v>5.6</c:v>
                </c:pt>
                <c:pt idx="3070">
                  <c:v>4.5</c:v>
                </c:pt>
                <c:pt idx="3071">
                  <c:v>3.6</c:v>
                </c:pt>
                <c:pt idx="3072">
                  <c:v>9.4</c:v>
                </c:pt>
                <c:pt idx="3073">
                  <c:v>5.9</c:v>
                </c:pt>
                <c:pt idx="3074">
                  <c:v>8</c:v>
                </c:pt>
                <c:pt idx="3075">
                  <c:v>10.6</c:v>
                </c:pt>
                <c:pt idx="3076">
                  <c:v>9.5</c:v>
                </c:pt>
                <c:pt idx="3077">
                  <c:v>5.7</c:v>
                </c:pt>
                <c:pt idx="3078">
                  <c:v>7.8</c:v>
                </c:pt>
                <c:pt idx="3079">
                  <c:v>6.5</c:v>
                </c:pt>
                <c:pt idx="3080">
                  <c:v>7.1</c:v>
                </c:pt>
                <c:pt idx="3081">
                  <c:v>5.2</c:v>
                </c:pt>
                <c:pt idx="3082">
                  <c:v>5.3</c:v>
                </c:pt>
                <c:pt idx="3083">
                  <c:v>9.3000000000000007</c:v>
                </c:pt>
                <c:pt idx="3084">
                  <c:v>7.3</c:v>
                </c:pt>
                <c:pt idx="3085">
                  <c:v>3.5</c:v>
                </c:pt>
                <c:pt idx="3086">
                  <c:v>7.1</c:v>
                </c:pt>
                <c:pt idx="3087">
                  <c:v>4.4000000000000004</c:v>
                </c:pt>
                <c:pt idx="3088">
                  <c:v>7.3</c:v>
                </c:pt>
                <c:pt idx="3089">
                  <c:v>4.5999999999999996</c:v>
                </c:pt>
                <c:pt idx="3090">
                  <c:v>6.9</c:v>
                </c:pt>
                <c:pt idx="3091">
                  <c:v>6</c:v>
                </c:pt>
                <c:pt idx="3092">
                  <c:v>4.7</c:v>
                </c:pt>
                <c:pt idx="3093">
                  <c:v>6.2</c:v>
                </c:pt>
                <c:pt idx="3094">
                  <c:v>4.4000000000000004</c:v>
                </c:pt>
                <c:pt idx="3095">
                  <c:v>5</c:v>
                </c:pt>
                <c:pt idx="3096">
                  <c:v>6.7</c:v>
                </c:pt>
                <c:pt idx="3097">
                  <c:v>4.5</c:v>
                </c:pt>
                <c:pt idx="3098">
                  <c:v>7.4</c:v>
                </c:pt>
                <c:pt idx="3099">
                  <c:v>6.7</c:v>
                </c:pt>
                <c:pt idx="3100">
                  <c:v>7.6</c:v>
                </c:pt>
                <c:pt idx="3101">
                  <c:v>8.3000000000000007</c:v>
                </c:pt>
                <c:pt idx="3102">
                  <c:v>5.5</c:v>
                </c:pt>
                <c:pt idx="3103">
                  <c:v>5</c:v>
                </c:pt>
                <c:pt idx="3104">
                  <c:v>6.5</c:v>
                </c:pt>
                <c:pt idx="3105">
                  <c:v>5.9</c:v>
                </c:pt>
                <c:pt idx="3106">
                  <c:v>7.3</c:v>
                </c:pt>
                <c:pt idx="3107">
                  <c:v>8.3000000000000007</c:v>
                </c:pt>
                <c:pt idx="3108">
                  <c:v>7.2</c:v>
                </c:pt>
                <c:pt idx="3109">
                  <c:v>6.9</c:v>
                </c:pt>
                <c:pt idx="3110">
                  <c:v>7.4</c:v>
                </c:pt>
                <c:pt idx="3111">
                  <c:v>4.3</c:v>
                </c:pt>
                <c:pt idx="3112">
                  <c:v>7.1</c:v>
                </c:pt>
                <c:pt idx="3113">
                  <c:v>5.3</c:v>
                </c:pt>
                <c:pt idx="3114">
                  <c:v>10.3</c:v>
                </c:pt>
                <c:pt idx="3115">
                  <c:v>3.3</c:v>
                </c:pt>
                <c:pt idx="3116">
                  <c:v>8.1999999999999993</c:v>
                </c:pt>
                <c:pt idx="3117">
                  <c:v>0.7</c:v>
                </c:pt>
                <c:pt idx="3118">
                  <c:v>2.2999999999999998</c:v>
                </c:pt>
                <c:pt idx="3119">
                  <c:v>5.6</c:v>
                </c:pt>
                <c:pt idx="3120">
                  <c:v>3.3</c:v>
                </c:pt>
                <c:pt idx="3121">
                  <c:v>7.8</c:v>
                </c:pt>
                <c:pt idx="3122">
                  <c:v>8.1999999999999993</c:v>
                </c:pt>
                <c:pt idx="3123">
                  <c:v>3.3</c:v>
                </c:pt>
                <c:pt idx="3124">
                  <c:v>6.6</c:v>
                </c:pt>
                <c:pt idx="3125">
                  <c:v>2.2999999999999998</c:v>
                </c:pt>
                <c:pt idx="3126">
                  <c:v>1.4</c:v>
                </c:pt>
                <c:pt idx="3127">
                  <c:v>7.4</c:v>
                </c:pt>
                <c:pt idx="3128">
                  <c:v>2.2000000000000002</c:v>
                </c:pt>
                <c:pt idx="3129">
                  <c:v>7.7</c:v>
                </c:pt>
                <c:pt idx="3130">
                  <c:v>2.5</c:v>
                </c:pt>
                <c:pt idx="3131">
                  <c:v>4.7</c:v>
                </c:pt>
                <c:pt idx="3132">
                  <c:v>8.1999999999999993</c:v>
                </c:pt>
                <c:pt idx="3133">
                  <c:v>4.4000000000000004</c:v>
                </c:pt>
                <c:pt idx="3134">
                  <c:v>7.9</c:v>
                </c:pt>
                <c:pt idx="3135">
                  <c:v>8.1</c:v>
                </c:pt>
                <c:pt idx="3136">
                  <c:v>8.4</c:v>
                </c:pt>
                <c:pt idx="3137">
                  <c:v>9.8000000000000007</c:v>
                </c:pt>
                <c:pt idx="3138">
                  <c:v>9.8000000000000007</c:v>
                </c:pt>
                <c:pt idx="3139">
                  <c:v>9.8000000000000007</c:v>
                </c:pt>
                <c:pt idx="3140">
                  <c:v>9.8000000000000007</c:v>
                </c:pt>
                <c:pt idx="3141">
                  <c:v>9.8000000000000007</c:v>
                </c:pt>
                <c:pt idx="3142">
                  <c:v>8.5</c:v>
                </c:pt>
                <c:pt idx="3143">
                  <c:v>9.8000000000000007</c:v>
                </c:pt>
                <c:pt idx="3144">
                  <c:v>8.3000000000000007</c:v>
                </c:pt>
                <c:pt idx="3145">
                  <c:v>9.8000000000000007</c:v>
                </c:pt>
                <c:pt idx="3146">
                  <c:v>9.9</c:v>
                </c:pt>
                <c:pt idx="3147">
                  <c:v>9.8000000000000007</c:v>
                </c:pt>
                <c:pt idx="3148">
                  <c:v>9.8000000000000007</c:v>
                </c:pt>
                <c:pt idx="3149">
                  <c:v>9.8000000000000007</c:v>
                </c:pt>
                <c:pt idx="3150">
                  <c:v>8</c:v>
                </c:pt>
                <c:pt idx="3151">
                  <c:v>7.1</c:v>
                </c:pt>
                <c:pt idx="3152">
                  <c:v>8.1999999999999993</c:v>
                </c:pt>
                <c:pt idx="3153">
                  <c:v>8</c:v>
                </c:pt>
                <c:pt idx="3154">
                  <c:v>2.4</c:v>
                </c:pt>
                <c:pt idx="3155">
                  <c:v>9.8000000000000007</c:v>
                </c:pt>
                <c:pt idx="3156">
                  <c:v>9.8000000000000007</c:v>
                </c:pt>
                <c:pt idx="3157">
                  <c:v>8.3000000000000007</c:v>
                </c:pt>
                <c:pt idx="3158">
                  <c:v>9.8000000000000007</c:v>
                </c:pt>
                <c:pt idx="3159">
                  <c:v>9.8000000000000007</c:v>
                </c:pt>
                <c:pt idx="3160">
                  <c:v>8.6</c:v>
                </c:pt>
                <c:pt idx="3161">
                  <c:v>7.1</c:v>
                </c:pt>
                <c:pt idx="3162">
                  <c:v>9.1</c:v>
                </c:pt>
                <c:pt idx="3163">
                  <c:v>6.7</c:v>
                </c:pt>
                <c:pt idx="3164">
                  <c:v>6.7</c:v>
                </c:pt>
                <c:pt idx="3165">
                  <c:v>6.7</c:v>
                </c:pt>
                <c:pt idx="3166">
                  <c:v>4.7</c:v>
                </c:pt>
                <c:pt idx="3167">
                  <c:v>5.3</c:v>
                </c:pt>
                <c:pt idx="3168">
                  <c:v>2.9</c:v>
                </c:pt>
                <c:pt idx="3169">
                  <c:v>3.8</c:v>
                </c:pt>
                <c:pt idx="3170">
                  <c:v>1.8</c:v>
                </c:pt>
                <c:pt idx="3171">
                  <c:v>0.8</c:v>
                </c:pt>
                <c:pt idx="3172">
                  <c:v>4.3</c:v>
                </c:pt>
                <c:pt idx="3173">
                  <c:v>0.9</c:v>
                </c:pt>
                <c:pt idx="3174">
                  <c:v>1.5</c:v>
                </c:pt>
                <c:pt idx="3175">
                  <c:v>2.1</c:v>
                </c:pt>
                <c:pt idx="3176">
                  <c:v>3.5</c:v>
                </c:pt>
                <c:pt idx="3177">
                  <c:v>0.8</c:v>
                </c:pt>
                <c:pt idx="3178">
                  <c:v>1</c:v>
                </c:pt>
                <c:pt idx="3179">
                  <c:v>1.3</c:v>
                </c:pt>
                <c:pt idx="3180">
                  <c:v>0.8</c:v>
                </c:pt>
                <c:pt idx="3181">
                  <c:v>4.9000000000000004</c:v>
                </c:pt>
                <c:pt idx="3182">
                  <c:v>1.8</c:v>
                </c:pt>
                <c:pt idx="3183">
                  <c:v>1.5</c:v>
                </c:pt>
                <c:pt idx="3184">
                  <c:v>2.2999999999999998</c:v>
                </c:pt>
                <c:pt idx="3185">
                  <c:v>0.4</c:v>
                </c:pt>
                <c:pt idx="3186">
                  <c:v>3.5</c:v>
                </c:pt>
                <c:pt idx="3187">
                  <c:v>1.3</c:v>
                </c:pt>
                <c:pt idx="3188">
                  <c:v>1.6</c:v>
                </c:pt>
                <c:pt idx="3189">
                  <c:v>3.5</c:v>
                </c:pt>
                <c:pt idx="3190">
                  <c:v>2.9</c:v>
                </c:pt>
                <c:pt idx="3191">
                  <c:v>2.2000000000000002</c:v>
                </c:pt>
                <c:pt idx="3192">
                  <c:v>2.1</c:v>
                </c:pt>
                <c:pt idx="3193">
                  <c:v>1.5</c:v>
                </c:pt>
                <c:pt idx="3194">
                  <c:v>1.8</c:v>
                </c:pt>
                <c:pt idx="3195">
                  <c:v>3.8</c:v>
                </c:pt>
                <c:pt idx="3196">
                  <c:v>1.5</c:v>
                </c:pt>
                <c:pt idx="3197">
                  <c:v>1.9</c:v>
                </c:pt>
                <c:pt idx="3198">
                  <c:v>4.5999999999999996</c:v>
                </c:pt>
                <c:pt idx="3199">
                  <c:v>3.3</c:v>
                </c:pt>
                <c:pt idx="3200">
                  <c:v>3.1</c:v>
                </c:pt>
                <c:pt idx="3201">
                  <c:v>2.8</c:v>
                </c:pt>
                <c:pt idx="3202">
                  <c:v>2.9</c:v>
                </c:pt>
                <c:pt idx="3203">
                  <c:v>14.3</c:v>
                </c:pt>
                <c:pt idx="3204">
                  <c:v>3.3</c:v>
                </c:pt>
                <c:pt idx="3205">
                  <c:v>1.9</c:v>
                </c:pt>
                <c:pt idx="3206">
                  <c:v>2.6</c:v>
                </c:pt>
                <c:pt idx="3207">
                  <c:v>2.8</c:v>
                </c:pt>
                <c:pt idx="3208">
                  <c:v>6.2</c:v>
                </c:pt>
                <c:pt idx="3209">
                  <c:v>7.4</c:v>
                </c:pt>
                <c:pt idx="3210">
                  <c:v>3</c:v>
                </c:pt>
                <c:pt idx="3211">
                  <c:v>2.7</c:v>
                </c:pt>
                <c:pt idx="3212">
                  <c:v>1.6</c:v>
                </c:pt>
                <c:pt idx="3213">
                  <c:v>3.9</c:v>
                </c:pt>
                <c:pt idx="3214">
                  <c:v>3.6</c:v>
                </c:pt>
                <c:pt idx="3215">
                  <c:v>8</c:v>
                </c:pt>
                <c:pt idx="3216">
                  <c:v>9.6</c:v>
                </c:pt>
                <c:pt idx="3217">
                  <c:v>9.8000000000000007</c:v>
                </c:pt>
                <c:pt idx="3218">
                  <c:v>7.9</c:v>
                </c:pt>
                <c:pt idx="3219">
                  <c:v>5.9</c:v>
                </c:pt>
                <c:pt idx="3220">
                  <c:v>5.6</c:v>
                </c:pt>
                <c:pt idx="3221">
                  <c:v>3.8</c:v>
                </c:pt>
                <c:pt idx="3222">
                  <c:v>2</c:v>
                </c:pt>
                <c:pt idx="3223">
                  <c:v>1</c:v>
                </c:pt>
                <c:pt idx="3224">
                  <c:v>0.6</c:v>
                </c:pt>
                <c:pt idx="3225">
                  <c:v>0.9</c:v>
                </c:pt>
                <c:pt idx="3226">
                  <c:v>0.8</c:v>
                </c:pt>
                <c:pt idx="3227">
                  <c:v>0.7</c:v>
                </c:pt>
                <c:pt idx="3228">
                  <c:v>0.6</c:v>
                </c:pt>
                <c:pt idx="3229">
                  <c:v>1</c:v>
                </c:pt>
                <c:pt idx="3230">
                  <c:v>0.9</c:v>
                </c:pt>
                <c:pt idx="3231">
                  <c:v>0.8</c:v>
                </c:pt>
                <c:pt idx="3232">
                  <c:v>8.6</c:v>
                </c:pt>
                <c:pt idx="3233">
                  <c:v>12.6</c:v>
                </c:pt>
                <c:pt idx="3234">
                  <c:v>17</c:v>
                </c:pt>
                <c:pt idx="3235">
                  <c:v>1.9</c:v>
                </c:pt>
                <c:pt idx="3236">
                  <c:v>2.2000000000000002</c:v>
                </c:pt>
                <c:pt idx="3237">
                  <c:v>0.8</c:v>
                </c:pt>
                <c:pt idx="3238">
                  <c:v>0.8</c:v>
                </c:pt>
                <c:pt idx="3239">
                  <c:v>0.6</c:v>
                </c:pt>
                <c:pt idx="3240">
                  <c:v>1.4</c:v>
                </c:pt>
                <c:pt idx="3241">
                  <c:v>3.7</c:v>
                </c:pt>
                <c:pt idx="3242">
                  <c:v>1.2</c:v>
                </c:pt>
                <c:pt idx="3243">
                  <c:v>1.4</c:v>
                </c:pt>
                <c:pt idx="3244">
                  <c:v>0.7</c:v>
                </c:pt>
                <c:pt idx="3245">
                  <c:v>0.7</c:v>
                </c:pt>
                <c:pt idx="3246">
                  <c:v>0.8</c:v>
                </c:pt>
                <c:pt idx="3247">
                  <c:v>0.7</c:v>
                </c:pt>
                <c:pt idx="3248">
                  <c:v>0.8</c:v>
                </c:pt>
                <c:pt idx="3249">
                  <c:v>1.3</c:v>
                </c:pt>
                <c:pt idx="3250">
                  <c:v>2.5</c:v>
                </c:pt>
                <c:pt idx="3251">
                  <c:v>0.7</c:v>
                </c:pt>
                <c:pt idx="3252">
                  <c:v>0.4</c:v>
                </c:pt>
                <c:pt idx="3253">
                  <c:v>9.1</c:v>
                </c:pt>
                <c:pt idx="3254">
                  <c:v>12</c:v>
                </c:pt>
                <c:pt idx="3255">
                  <c:v>6.5</c:v>
                </c:pt>
                <c:pt idx="3256">
                  <c:v>1.6</c:v>
                </c:pt>
                <c:pt idx="3257">
                  <c:v>6.6</c:v>
                </c:pt>
                <c:pt idx="3258">
                  <c:v>1.1000000000000001</c:v>
                </c:pt>
                <c:pt idx="3259">
                  <c:v>2.1</c:v>
                </c:pt>
                <c:pt idx="3260">
                  <c:v>0.9</c:v>
                </c:pt>
                <c:pt idx="3261">
                  <c:v>1.5</c:v>
                </c:pt>
                <c:pt idx="3262">
                  <c:v>0.8</c:v>
                </c:pt>
                <c:pt idx="3263">
                  <c:v>0.7</c:v>
                </c:pt>
                <c:pt idx="3264">
                  <c:v>0.9</c:v>
                </c:pt>
                <c:pt idx="3265">
                  <c:v>0.9</c:v>
                </c:pt>
                <c:pt idx="3266">
                  <c:v>3.6</c:v>
                </c:pt>
                <c:pt idx="3267">
                  <c:v>2.2999999999999998</c:v>
                </c:pt>
                <c:pt idx="3268">
                  <c:v>2.2000000000000002</c:v>
                </c:pt>
                <c:pt idx="3269">
                  <c:v>0.3</c:v>
                </c:pt>
                <c:pt idx="3270">
                  <c:v>1.5</c:v>
                </c:pt>
                <c:pt idx="3271">
                  <c:v>1.1000000000000001</c:v>
                </c:pt>
                <c:pt idx="3272">
                  <c:v>1.5</c:v>
                </c:pt>
                <c:pt idx="3273">
                  <c:v>0.9</c:v>
                </c:pt>
                <c:pt idx="3274">
                  <c:v>1.1000000000000001</c:v>
                </c:pt>
                <c:pt idx="3275">
                  <c:v>0</c:v>
                </c:pt>
                <c:pt idx="3276">
                  <c:v>4.9000000000000004</c:v>
                </c:pt>
                <c:pt idx="3277">
                  <c:v>7.3</c:v>
                </c:pt>
                <c:pt idx="3278">
                  <c:v>9.9</c:v>
                </c:pt>
                <c:pt idx="3279">
                  <c:v>12.6</c:v>
                </c:pt>
                <c:pt idx="3280">
                  <c:v>11.3</c:v>
                </c:pt>
                <c:pt idx="3281">
                  <c:v>6.3</c:v>
                </c:pt>
                <c:pt idx="3282">
                  <c:v>11.4</c:v>
                </c:pt>
                <c:pt idx="3283">
                  <c:v>6.1</c:v>
                </c:pt>
                <c:pt idx="3284">
                  <c:v>14.6</c:v>
                </c:pt>
                <c:pt idx="3285">
                  <c:v>2.9</c:v>
                </c:pt>
                <c:pt idx="3286">
                  <c:v>8.6</c:v>
                </c:pt>
                <c:pt idx="3287">
                  <c:v>6.3</c:v>
                </c:pt>
                <c:pt idx="3288">
                  <c:v>8</c:v>
                </c:pt>
                <c:pt idx="3289">
                  <c:v>5.5</c:v>
                </c:pt>
                <c:pt idx="3290">
                  <c:v>10.6</c:v>
                </c:pt>
                <c:pt idx="3291">
                  <c:v>13.8</c:v>
                </c:pt>
                <c:pt idx="3292">
                  <c:v>14.1</c:v>
                </c:pt>
                <c:pt idx="3293">
                  <c:v>7.5</c:v>
                </c:pt>
                <c:pt idx="3294">
                  <c:v>7.1</c:v>
                </c:pt>
                <c:pt idx="3295">
                  <c:v>10.5</c:v>
                </c:pt>
                <c:pt idx="3296">
                  <c:v>4.5</c:v>
                </c:pt>
                <c:pt idx="3297">
                  <c:v>5.0999999999999996</c:v>
                </c:pt>
                <c:pt idx="3298">
                  <c:v>4.3</c:v>
                </c:pt>
                <c:pt idx="3299">
                  <c:v>8.6999999999999993</c:v>
                </c:pt>
                <c:pt idx="3300">
                  <c:v>6.2</c:v>
                </c:pt>
                <c:pt idx="3301">
                  <c:v>6.8</c:v>
                </c:pt>
                <c:pt idx="3302">
                  <c:v>5.8</c:v>
                </c:pt>
                <c:pt idx="3303">
                  <c:v>9.1</c:v>
                </c:pt>
                <c:pt idx="3304">
                  <c:v>10.199999999999999</c:v>
                </c:pt>
                <c:pt idx="3305">
                  <c:v>8.8000000000000007</c:v>
                </c:pt>
                <c:pt idx="3306">
                  <c:v>14.6</c:v>
                </c:pt>
                <c:pt idx="3307">
                  <c:v>7.2</c:v>
                </c:pt>
                <c:pt idx="3308">
                  <c:v>6.7</c:v>
                </c:pt>
                <c:pt idx="3309">
                  <c:v>6.6</c:v>
                </c:pt>
                <c:pt idx="3310">
                  <c:v>5.0999999999999996</c:v>
                </c:pt>
                <c:pt idx="3311">
                  <c:v>11.9</c:v>
                </c:pt>
                <c:pt idx="3312">
                  <c:v>4.3</c:v>
                </c:pt>
                <c:pt idx="3313">
                  <c:v>5.7</c:v>
                </c:pt>
                <c:pt idx="3314">
                  <c:v>10.199999999999999</c:v>
                </c:pt>
                <c:pt idx="3315">
                  <c:v>13.5</c:v>
                </c:pt>
                <c:pt idx="3316">
                  <c:v>8.5</c:v>
                </c:pt>
                <c:pt idx="3317">
                  <c:v>10.7</c:v>
                </c:pt>
                <c:pt idx="3318">
                  <c:v>10.1</c:v>
                </c:pt>
                <c:pt idx="3319">
                  <c:v>7.7</c:v>
                </c:pt>
                <c:pt idx="3320">
                  <c:v>3.6</c:v>
                </c:pt>
                <c:pt idx="3321">
                  <c:v>3.3</c:v>
                </c:pt>
                <c:pt idx="3322">
                  <c:v>7.2</c:v>
                </c:pt>
                <c:pt idx="3323">
                  <c:v>6</c:v>
                </c:pt>
                <c:pt idx="3324">
                  <c:v>8.4</c:v>
                </c:pt>
                <c:pt idx="3325">
                  <c:v>8.6999999999999993</c:v>
                </c:pt>
                <c:pt idx="3326">
                  <c:v>7.5</c:v>
                </c:pt>
                <c:pt idx="3327">
                  <c:v>9.1</c:v>
                </c:pt>
                <c:pt idx="3328">
                  <c:v>10</c:v>
                </c:pt>
                <c:pt idx="3329">
                  <c:v>7.5</c:v>
                </c:pt>
                <c:pt idx="3330">
                  <c:v>11.8</c:v>
                </c:pt>
                <c:pt idx="3331">
                  <c:v>8.5</c:v>
                </c:pt>
                <c:pt idx="3332">
                  <c:v>6.3</c:v>
                </c:pt>
                <c:pt idx="3333">
                  <c:v>8.6</c:v>
                </c:pt>
                <c:pt idx="3334">
                  <c:v>7.9</c:v>
                </c:pt>
                <c:pt idx="3335">
                  <c:v>10</c:v>
                </c:pt>
                <c:pt idx="3336">
                  <c:v>4.7</c:v>
                </c:pt>
                <c:pt idx="3337">
                  <c:v>11.7</c:v>
                </c:pt>
                <c:pt idx="3338">
                  <c:v>8.4</c:v>
                </c:pt>
                <c:pt idx="3339">
                  <c:v>10.6</c:v>
                </c:pt>
                <c:pt idx="3340">
                  <c:v>12.1</c:v>
                </c:pt>
                <c:pt idx="3341">
                  <c:v>6.4</c:v>
                </c:pt>
                <c:pt idx="3342">
                  <c:v>10.4</c:v>
                </c:pt>
                <c:pt idx="3343">
                  <c:v>5.6</c:v>
                </c:pt>
                <c:pt idx="3344">
                  <c:v>5.4</c:v>
                </c:pt>
                <c:pt idx="3345">
                  <c:v>11.9</c:v>
                </c:pt>
                <c:pt idx="3346">
                  <c:v>2.7</c:v>
                </c:pt>
                <c:pt idx="3347">
                  <c:v>6.5</c:v>
                </c:pt>
                <c:pt idx="3348">
                  <c:v>9.3000000000000007</c:v>
                </c:pt>
                <c:pt idx="3349">
                  <c:v>10.6</c:v>
                </c:pt>
                <c:pt idx="3350">
                  <c:v>9.4</c:v>
                </c:pt>
                <c:pt idx="3351">
                  <c:v>0.6</c:v>
                </c:pt>
                <c:pt idx="3352">
                  <c:v>8.6</c:v>
                </c:pt>
                <c:pt idx="3353">
                  <c:v>5.8</c:v>
                </c:pt>
                <c:pt idx="3354">
                  <c:v>1</c:v>
                </c:pt>
                <c:pt idx="3355">
                  <c:v>4.0999999999999996</c:v>
                </c:pt>
                <c:pt idx="3356">
                  <c:v>9.5</c:v>
                </c:pt>
                <c:pt idx="3357">
                  <c:v>1.2</c:v>
                </c:pt>
                <c:pt idx="3358">
                  <c:v>9.8000000000000007</c:v>
                </c:pt>
                <c:pt idx="3359">
                  <c:v>9.6</c:v>
                </c:pt>
                <c:pt idx="3360">
                  <c:v>7</c:v>
                </c:pt>
                <c:pt idx="3361">
                  <c:v>9.8000000000000007</c:v>
                </c:pt>
                <c:pt idx="3362">
                  <c:v>9.8000000000000007</c:v>
                </c:pt>
                <c:pt idx="3363">
                  <c:v>9.8000000000000007</c:v>
                </c:pt>
                <c:pt idx="3364">
                  <c:v>9.8000000000000007</c:v>
                </c:pt>
                <c:pt idx="3365">
                  <c:v>6.3</c:v>
                </c:pt>
                <c:pt idx="3366">
                  <c:v>6.2</c:v>
                </c:pt>
                <c:pt idx="3367">
                  <c:v>9.8000000000000007</c:v>
                </c:pt>
                <c:pt idx="3368">
                  <c:v>9.8000000000000007</c:v>
                </c:pt>
                <c:pt idx="3369">
                  <c:v>9.8000000000000007</c:v>
                </c:pt>
                <c:pt idx="3370">
                  <c:v>9.8000000000000007</c:v>
                </c:pt>
                <c:pt idx="3371">
                  <c:v>9.8000000000000007</c:v>
                </c:pt>
                <c:pt idx="3372">
                  <c:v>9.8000000000000007</c:v>
                </c:pt>
                <c:pt idx="3373">
                  <c:v>9.8000000000000007</c:v>
                </c:pt>
                <c:pt idx="3374">
                  <c:v>7.2</c:v>
                </c:pt>
                <c:pt idx="3375">
                  <c:v>9.8000000000000007</c:v>
                </c:pt>
                <c:pt idx="3376">
                  <c:v>9.8000000000000007</c:v>
                </c:pt>
                <c:pt idx="3377">
                  <c:v>6</c:v>
                </c:pt>
                <c:pt idx="3378">
                  <c:v>6.1</c:v>
                </c:pt>
                <c:pt idx="3379">
                  <c:v>9.8000000000000007</c:v>
                </c:pt>
                <c:pt idx="3380">
                  <c:v>10</c:v>
                </c:pt>
                <c:pt idx="3381">
                  <c:v>9.8000000000000007</c:v>
                </c:pt>
                <c:pt idx="3382">
                  <c:v>5.5</c:v>
                </c:pt>
                <c:pt idx="3383">
                  <c:v>8.3000000000000007</c:v>
                </c:pt>
                <c:pt idx="3384">
                  <c:v>6.1</c:v>
                </c:pt>
                <c:pt idx="3385">
                  <c:v>2.2999999999999998</c:v>
                </c:pt>
                <c:pt idx="3386">
                  <c:v>23.9</c:v>
                </c:pt>
                <c:pt idx="3387">
                  <c:v>15.5</c:v>
                </c:pt>
                <c:pt idx="3388">
                  <c:v>57.3</c:v>
                </c:pt>
                <c:pt idx="3389">
                  <c:v>4.3</c:v>
                </c:pt>
                <c:pt idx="3390">
                  <c:v>7.4</c:v>
                </c:pt>
                <c:pt idx="3391">
                  <c:v>9.5</c:v>
                </c:pt>
                <c:pt idx="3392">
                  <c:v>4.5999999999999996</c:v>
                </c:pt>
                <c:pt idx="3393">
                  <c:v>6.2</c:v>
                </c:pt>
                <c:pt idx="3394">
                  <c:v>5.3</c:v>
                </c:pt>
                <c:pt idx="3395">
                  <c:v>2.8</c:v>
                </c:pt>
                <c:pt idx="3396">
                  <c:v>2.5</c:v>
                </c:pt>
                <c:pt idx="3397">
                  <c:v>2.9</c:v>
                </c:pt>
                <c:pt idx="3398">
                  <c:v>3.4</c:v>
                </c:pt>
                <c:pt idx="3399">
                  <c:v>2.5</c:v>
                </c:pt>
                <c:pt idx="3400">
                  <c:v>12.8</c:v>
                </c:pt>
                <c:pt idx="3401">
                  <c:v>3.4</c:v>
                </c:pt>
                <c:pt idx="3402">
                  <c:v>18.100000000000001</c:v>
                </c:pt>
                <c:pt idx="3403">
                  <c:v>9.5</c:v>
                </c:pt>
                <c:pt idx="3404">
                  <c:v>8.8000000000000007</c:v>
                </c:pt>
                <c:pt idx="3405">
                  <c:v>6.7</c:v>
                </c:pt>
                <c:pt idx="3406">
                  <c:v>5.6</c:v>
                </c:pt>
                <c:pt idx="3407">
                  <c:v>3.4</c:v>
                </c:pt>
                <c:pt idx="3408">
                  <c:v>2.4</c:v>
                </c:pt>
                <c:pt idx="3409">
                  <c:v>3.6</c:v>
                </c:pt>
                <c:pt idx="3410">
                  <c:v>2.9</c:v>
                </c:pt>
                <c:pt idx="3411">
                  <c:v>3.6</c:v>
                </c:pt>
                <c:pt idx="3412">
                  <c:v>3.7</c:v>
                </c:pt>
                <c:pt idx="3413">
                  <c:v>19.399999999999999</c:v>
                </c:pt>
                <c:pt idx="3414">
                  <c:v>9.6</c:v>
                </c:pt>
                <c:pt idx="3415">
                  <c:v>11.4</c:v>
                </c:pt>
                <c:pt idx="3416">
                  <c:v>5.7</c:v>
                </c:pt>
                <c:pt idx="3417">
                  <c:v>3.7</c:v>
                </c:pt>
                <c:pt idx="3418">
                  <c:v>5</c:v>
                </c:pt>
                <c:pt idx="3419">
                  <c:v>2.9</c:v>
                </c:pt>
                <c:pt idx="3420">
                  <c:v>2.1</c:v>
                </c:pt>
                <c:pt idx="3421">
                  <c:v>3.6</c:v>
                </c:pt>
                <c:pt idx="3422">
                  <c:v>3.4</c:v>
                </c:pt>
                <c:pt idx="3423">
                  <c:v>2.9</c:v>
                </c:pt>
                <c:pt idx="3424">
                  <c:v>4.0999999999999996</c:v>
                </c:pt>
                <c:pt idx="3425">
                  <c:v>7.6</c:v>
                </c:pt>
                <c:pt idx="3426">
                  <c:v>14.2</c:v>
                </c:pt>
                <c:pt idx="3427">
                  <c:v>221.5</c:v>
                </c:pt>
                <c:pt idx="3428">
                  <c:v>352</c:v>
                </c:pt>
                <c:pt idx="3429">
                  <c:v>355.7</c:v>
                </c:pt>
                <c:pt idx="3430">
                  <c:v>349.4</c:v>
                </c:pt>
                <c:pt idx="3431">
                  <c:v>117</c:v>
                </c:pt>
                <c:pt idx="3432">
                  <c:v>1.2</c:v>
                </c:pt>
                <c:pt idx="3433">
                  <c:v>7.3</c:v>
                </c:pt>
                <c:pt idx="3434">
                  <c:v>10.8</c:v>
                </c:pt>
                <c:pt idx="3435">
                  <c:v>6.6</c:v>
                </c:pt>
                <c:pt idx="3436">
                  <c:v>3.5</c:v>
                </c:pt>
                <c:pt idx="3437">
                  <c:v>8.9</c:v>
                </c:pt>
                <c:pt idx="3438">
                  <c:v>7.5</c:v>
                </c:pt>
                <c:pt idx="3439">
                  <c:v>12.3</c:v>
                </c:pt>
                <c:pt idx="3440">
                  <c:v>14</c:v>
                </c:pt>
                <c:pt idx="3441">
                  <c:v>12.6</c:v>
                </c:pt>
                <c:pt idx="3442">
                  <c:v>4.7</c:v>
                </c:pt>
                <c:pt idx="3443">
                  <c:v>9</c:v>
                </c:pt>
                <c:pt idx="3444">
                  <c:v>12.1</c:v>
                </c:pt>
                <c:pt idx="3445">
                  <c:v>8.1999999999999993</c:v>
                </c:pt>
                <c:pt idx="3446">
                  <c:v>6.3</c:v>
                </c:pt>
                <c:pt idx="3447">
                  <c:v>11.5</c:v>
                </c:pt>
                <c:pt idx="3448">
                  <c:v>13.7</c:v>
                </c:pt>
                <c:pt idx="3449">
                  <c:v>8.5</c:v>
                </c:pt>
                <c:pt idx="3450">
                  <c:v>9.3000000000000007</c:v>
                </c:pt>
                <c:pt idx="3451">
                  <c:v>12.1</c:v>
                </c:pt>
                <c:pt idx="3452">
                  <c:v>15</c:v>
                </c:pt>
                <c:pt idx="3453">
                  <c:v>15.1</c:v>
                </c:pt>
                <c:pt idx="3454">
                  <c:v>13.7</c:v>
                </c:pt>
                <c:pt idx="3455">
                  <c:v>5</c:v>
                </c:pt>
                <c:pt idx="3456">
                  <c:v>11.8</c:v>
                </c:pt>
                <c:pt idx="3457">
                  <c:v>5.7</c:v>
                </c:pt>
                <c:pt idx="3458">
                  <c:v>16.5</c:v>
                </c:pt>
                <c:pt idx="3459">
                  <c:v>6.3</c:v>
                </c:pt>
                <c:pt idx="3460">
                  <c:v>15.9</c:v>
                </c:pt>
                <c:pt idx="3461">
                  <c:v>13.2</c:v>
                </c:pt>
                <c:pt idx="3462">
                  <c:v>12.8</c:v>
                </c:pt>
                <c:pt idx="3463">
                  <c:v>10.6</c:v>
                </c:pt>
                <c:pt idx="3464">
                  <c:v>14.4</c:v>
                </c:pt>
                <c:pt idx="3465">
                  <c:v>14</c:v>
                </c:pt>
                <c:pt idx="3466">
                  <c:v>12.4</c:v>
                </c:pt>
                <c:pt idx="3467">
                  <c:v>10.9</c:v>
                </c:pt>
                <c:pt idx="3468">
                  <c:v>9</c:v>
                </c:pt>
                <c:pt idx="3469">
                  <c:v>9.9</c:v>
                </c:pt>
                <c:pt idx="3470">
                  <c:v>12.7</c:v>
                </c:pt>
                <c:pt idx="3471">
                  <c:v>2.2000000000000002</c:v>
                </c:pt>
                <c:pt idx="3472">
                  <c:v>0.1</c:v>
                </c:pt>
                <c:pt idx="3473">
                  <c:v>1.5</c:v>
                </c:pt>
                <c:pt idx="3474">
                  <c:v>10.7</c:v>
                </c:pt>
                <c:pt idx="3475">
                  <c:v>12.8</c:v>
                </c:pt>
                <c:pt idx="3476">
                  <c:v>14.3</c:v>
                </c:pt>
                <c:pt idx="3477">
                  <c:v>14.9</c:v>
                </c:pt>
                <c:pt idx="3478">
                  <c:v>12.7</c:v>
                </c:pt>
                <c:pt idx="3479">
                  <c:v>13.1</c:v>
                </c:pt>
                <c:pt idx="3480">
                  <c:v>10.1</c:v>
                </c:pt>
                <c:pt idx="3481">
                  <c:v>7.5</c:v>
                </c:pt>
                <c:pt idx="3482">
                  <c:v>11.6</c:v>
                </c:pt>
                <c:pt idx="3483">
                  <c:v>17.399999999999999</c:v>
                </c:pt>
                <c:pt idx="3484">
                  <c:v>14.8</c:v>
                </c:pt>
                <c:pt idx="3485">
                  <c:v>15</c:v>
                </c:pt>
                <c:pt idx="3486">
                  <c:v>7.4</c:v>
                </c:pt>
                <c:pt idx="3487">
                  <c:v>8.6999999999999993</c:v>
                </c:pt>
                <c:pt idx="3488">
                  <c:v>8.9</c:v>
                </c:pt>
                <c:pt idx="3489">
                  <c:v>15.4</c:v>
                </c:pt>
                <c:pt idx="3490">
                  <c:v>10.8</c:v>
                </c:pt>
                <c:pt idx="3491">
                  <c:v>11</c:v>
                </c:pt>
                <c:pt idx="3492">
                  <c:v>8.6</c:v>
                </c:pt>
                <c:pt idx="3493">
                  <c:v>10.9</c:v>
                </c:pt>
                <c:pt idx="3494">
                  <c:v>15.9</c:v>
                </c:pt>
                <c:pt idx="3495">
                  <c:v>14.5</c:v>
                </c:pt>
                <c:pt idx="3496">
                  <c:v>14.6</c:v>
                </c:pt>
                <c:pt idx="3497">
                  <c:v>9.3000000000000007</c:v>
                </c:pt>
                <c:pt idx="3498">
                  <c:v>11.5</c:v>
                </c:pt>
                <c:pt idx="3499">
                  <c:v>15</c:v>
                </c:pt>
                <c:pt idx="3500">
                  <c:v>15.9</c:v>
                </c:pt>
                <c:pt idx="3501">
                  <c:v>13.1</c:v>
                </c:pt>
                <c:pt idx="3502">
                  <c:v>14.7</c:v>
                </c:pt>
                <c:pt idx="3503">
                  <c:v>13.5</c:v>
                </c:pt>
                <c:pt idx="3504">
                  <c:v>7.2</c:v>
                </c:pt>
                <c:pt idx="3505">
                  <c:v>4.5</c:v>
                </c:pt>
                <c:pt idx="3506">
                  <c:v>10.1</c:v>
                </c:pt>
                <c:pt idx="3507">
                  <c:v>8.1</c:v>
                </c:pt>
                <c:pt idx="3508">
                  <c:v>6.7</c:v>
                </c:pt>
                <c:pt idx="3509">
                  <c:v>9.6</c:v>
                </c:pt>
                <c:pt idx="3510">
                  <c:v>10.199999999999999</c:v>
                </c:pt>
                <c:pt idx="3511">
                  <c:v>9.1</c:v>
                </c:pt>
                <c:pt idx="3512">
                  <c:v>11</c:v>
                </c:pt>
                <c:pt idx="3513">
                  <c:v>15.4</c:v>
                </c:pt>
                <c:pt idx="3514">
                  <c:v>6.9</c:v>
                </c:pt>
                <c:pt idx="3515">
                  <c:v>10.199999999999999</c:v>
                </c:pt>
                <c:pt idx="3516">
                  <c:v>15.2</c:v>
                </c:pt>
                <c:pt idx="3517">
                  <c:v>12.4</c:v>
                </c:pt>
                <c:pt idx="3518">
                  <c:v>16</c:v>
                </c:pt>
                <c:pt idx="3519">
                  <c:v>12.2</c:v>
                </c:pt>
                <c:pt idx="3520">
                  <c:v>13.3</c:v>
                </c:pt>
                <c:pt idx="3521">
                  <c:v>8.1</c:v>
                </c:pt>
                <c:pt idx="3522">
                  <c:v>15</c:v>
                </c:pt>
                <c:pt idx="3523">
                  <c:v>16</c:v>
                </c:pt>
                <c:pt idx="3524">
                  <c:v>13</c:v>
                </c:pt>
                <c:pt idx="3525">
                  <c:v>12.6</c:v>
                </c:pt>
                <c:pt idx="3526">
                  <c:v>8.9</c:v>
                </c:pt>
                <c:pt idx="3527">
                  <c:v>13</c:v>
                </c:pt>
                <c:pt idx="3528">
                  <c:v>9.1</c:v>
                </c:pt>
                <c:pt idx="3529">
                  <c:v>12.2</c:v>
                </c:pt>
                <c:pt idx="3530">
                  <c:v>8.3000000000000007</c:v>
                </c:pt>
                <c:pt idx="3531">
                  <c:v>1.1000000000000001</c:v>
                </c:pt>
                <c:pt idx="3532">
                  <c:v>1.4</c:v>
                </c:pt>
                <c:pt idx="3533">
                  <c:v>4</c:v>
                </c:pt>
                <c:pt idx="3534">
                  <c:v>6.2</c:v>
                </c:pt>
                <c:pt idx="3535">
                  <c:v>8.1</c:v>
                </c:pt>
                <c:pt idx="3536">
                  <c:v>12.2</c:v>
                </c:pt>
                <c:pt idx="3537">
                  <c:v>10.1</c:v>
                </c:pt>
                <c:pt idx="3538">
                  <c:v>8.3000000000000007</c:v>
                </c:pt>
                <c:pt idx="3539">
                  <c:v>8.4</c:v>
                </c:pt>
                <c:pt idx="3540">
                  <c:v>9.5</c:v>
                </c:pt>
                <c:pt idx="3541">
                  <c:v>7.6</c:v>
                </c:pt>
                <c:pt idx="3542">
                  <c:v>6</c:v>
                </c:pt>
                <c:pt idx="3543">
                  <c:v>6.4</c:v>
                </c:pt>
                <c:pt idx="3544">
                  <c:v>3.4</c:v>
                </c:pt>
                <c:pt idx="3545">
                  <c:v>4.8</c:v>
                </c:pt>
                <c:pt idx="3546">
                  <c:v>4.5999999999999996</c:v>
                </c:pt>
                <c:pt idx="3547">
                  <c:v>7.6</c:v>
                </c:pt>
                <c:pt idx="3548">
                  <c:v>6.7</c:v>
                </c:pt>
                <c:pt idx="3549">
                  <c:v>7</c:v>
                </c:pt>
                <c:pt idx="3550">
                  <c:v>10.9</c:v>
                </c:pt>
                <c:pt idx="3551">
                  <c:v>5.0999999999999996</c:v>
                </c:pt>
                <c:pt idx="3552">
                  <c:v>9.4</c:v>
                </c:pt>
                <c:pt idx="3553">
                  <c:v>2.6</c:v>
                </c:pt>
                <c:pt idx="3554">
                  <c:v>8.6</c:v>
                </c:pt>
                <c:pt idx="3555">
                  <c:v>4.7</c:v>
                </c:pt>
                <c:pt idx="3556">
                  <c:v>8.9</c:v>
                </c:pt>
                <c:pt idx="3557">
                  <c:v>6.5</c:v>
                </c:pt>
                <c:pt idx="3558">
                  <c:v>3.7</c:v>
                </c:pt>
                <c:pt idx="3559">
                  <c:v>8.1</c:v>
                </c:pt>
                <c:pt idx="3560">
                  <c:v>13.1</c:v>
                </c:pt>
                <c:pt idx="3561">
                  <c:v>8.1</c:v>
                </c:pt>
                <c:pt idx="3562">
                  <c:v>10.7</c:v>
                </c:pt>
                <c:pt idx="3563">
                  <c:v>9.1999999999999993</c:v>
                </c:pt>
                <c:pt idx="3564">
                  <c:v>11.2</c:v>
                </c:pt>
                <c:pt idx="3565">
                  <c:v>5.5</c:v>
                </c:pt>
                <c:pt idx="3566">
                  <c:v>5.0999999999999996</c:v>
                </c:pt>
                <c:pt idx="3567">
                  <c:v>8.1999999999999993</c:v>
                </c:pt>
                <c:pt idx="3568">
                  <c:v>9.9</c:v>
                </c:pt>
                <c:pt idx="3569">
                  <c:v>10.3</c:v>
                </c:pt>
                <c:pt idx="3570">
                  <c:v>6.9</c:v>
                </c:pt>
                <c:pt idx="3571">
                  <c:v>7.2</c:v>
                </c:pt>
                <c:pt idx="3572">
                  <c:v>7</c:v>
                </c:pt>
                <c:pt idx="3573">
                  <c:v>9.3000000000000007</c:v>
                </c:pt>
                <c:pt idx="3574">
                  <c:v>5.8</c:v>
                </c:pt>
                <c:pt idx="3575">
                  <c:v>9.9</c:v>
                </c:pt>
                <c:pt idx="3576">
                  <c:v>8.4</c:v>
                </c:pt>
                <c:pt idx="3577">
                  <c:v>3.5</c:v>
                </c:pt>
                <c:pt idx="3578">
                  <c:v>7.6</c:v>
                </c:pt>
                <c:pt idx="3579">
                  <c:v>8</c:v>
                </c:pt>
                <c:pt idx="3580">
                  <c:v>5.5</c:v>
                </c:pt>
                <c:pt idx="3581">
                  <c:v>6.2</c:v>
                </c:pt>
                <c:pt idx="3582">
                  <c:v>8.3000000000000007</c:v>
                </c:pt>
                <c:pt idx="3583">
                  <c:v>8.4</c:v>
                </c:pt>
                <c:pt idx="3584">
                  <c:v>16.5</c:v>
                </c:pt>
                <c:pt idx="3585">
                  <c:v>9.1</c:v>
                </c:pt>
                <c:pt idx="3586">
                  <c:v>7.8</c:v>
                </c:pt>
                <c:pt idx="3587">
                  <c:v>12.7</c:v>
                </c:pt>
                <c:pt idx="3588">
                  <c:v>9.1</c:v>
                </c:pt>
                <c:pt idx="3589">
                  <c:v>8.8000000000000007</c:v>
                </c:pt>
                <c:pt idx="3590">
                  <c:v>7.7</c:v>
                </c:pt>
                <c:pt idx="3591">
                  <c:v>6.6</c:v>
                </c:pt>
                <c:pt idx="3592">
                  <c:v>7.7</c:v>
                </c:pt>
                <c:pt idx="3593">
                  <c:v>9.4</c:v>
                </c:pt>
                <c:pt idx="3594">
                  <c:v>15.3</c:v>
                </c:pt>
                <c:pt idx="3595">
                  <c:v>9.3000000000000007</c:v>
                </c:pt>
                <c:pt idx="3596">
                  <c:v>9</c:v>
                </c:pt>
                <c:pt idx="3597">
                  <c:v>6.4</c:v>
                </c:pt>
                <c:pt idx="3598">
                  <c:v>9.5</c:v>
                </c:pt>
                <c:pt idx="3599">
                  <c:v>10.5</c:v>
                </c:pt>
                <c:pt idx="3600">
                  <c:v>11.2</c:v>
                </c:pt>
                <c:pt idx="3601">
                  <c:v>9.3000000000000007</c:v>
                </c:pt>
                <c:pt idx="3602">
                  <c:v>6.1</c:v>
                </c:pt>
                <c:pt idx="3603">
                  <c:v>9</c:v>
                </c:pt>
                <c:pt idx="3604">
                  <c:v>3.4</c:v>
                </c:pt>
                <c:pt idx="3605">
                  <c:v>3.2</c:v>
                </c:pt>
                <c:pt idx="3606">
                  <c:v>3.7</c:v>
                </c:pt>
                <c:pt idx="3607">
                  <c:v>6.6</c:v>
                </c:pt>
                <c:pt idx="3608">
                  <c:v>9.1</c:v>
                </c:pt>
                <c:pt idx="3609">
                  <c:v>4.3</c:v>
                </c:pt>
                <c:pt idx="3610">
                  <c:v>9.5</c:v>
                </c:pt>
                <c:pt idx="3611">
                  <c:v>9.1</c:v>
                </c:pt>
                <c:pt idx="3612">
                  <c:v>10.9</c:v>
                </c:pt>
                <c:pt idx="3613">
                  <c:v>6.3</c:v>
                </c:pt>
                <c:pt idx="3614">
                  <c:v>10.8</c:v>
                </c:pt>
                <c:pt idx="3615">
                  <c:v>11.6</c:v>
                </c:pt>
                <c:pt idx="3616">
                  <c:v>5.2</c:v>
                </c:pt>
                <c:pt idx="3617">
                  <c:v>12.1</c:v>
                </c:pt>
                <c:pt idx="3618">
                  <c:v>14.8</c:v>
                </c:pt>
                <c:pt idx="3619">
                  <c:v>10.5</c:v>
                </c:pt>
                <c:pt idx="3620">
                  <c:v>11.2</c:v>
                </c:pt>
                <c:pt idx="3621">
                  <c:v>11.5</c:v>
                </c:pt>
                <c:pt idx="3622">
                  <c:v>10</c:v>
                </c:pt>
                <c:pt idx="3623">
                  <c:v>8.1999999999999993</c:v>
                </c:pt>
                <c:pt idx="3624">
                  <c:v>6.4</c:v>
                </c:pt>
                <c:pt idx="3625">
                  <c:v>8.9</c:v>
                </c:pt>
                <c:pt idx="3626">
                  <c:v>8.6</c:v>
                </c:pt>
                <c:pt idx="3627">
                  <c:v>5.6</c:v>
                </c:pt>
                <c:pt idx="3628">
                  <c:v>8</c:v>
                </c:pt>
                <c:pt idx="3629">
                  <c:v>13.6</c:v>
                </c:pt>
                <c:pt idx="3630">
                  <c:v>16.8</c:v>
                </c:pt>
                <c:pt idx="3631">
                  <c:v>6.3</c:v>
                </c:pt>
                <c:pt idx="3632">
                  <c:v>9.4</c:v>
                </c:pt>
                <c:pt idx="3633">
                  <c:v>7.1</c:v>
                </c:pt>
                <c:pt idx="3634">
                  <c:v>10.6</c:v>
                </c:pt>
                <c:pt idx="3635">
                  <c:v>3.1</c:v>
                </c:pt>
                <c:pt idx="3636">
                  <c:v>16.899999999999999</c:v>
                </c:pt>
                <c:pt idx="3637">
                  <c:v>9</c:v>
                </c:pt>
                <c:pt idx="3638">
                  <c:v>3.9</c:v>
                </c:pt>
                <c:pt idx="3639">
                  <c:v>3.6</c:v>
                </c:pt>
                <c:pt idx="3640">
                  <c:v>2.6</c:v>
                </c:pt>
                <c:pt idx="3641">
                  <c:v>2.1</c:v>
                </c:pt>
                <c:pt idx="3642">
                  <c:v>4.9000000000000004</c:v>
                </c:pt>
                <c:pt idx="3643">
                  <c:v>2</c:v>
                </c:pt>
                <c:pt idx="3644">
                  <c:v>4.9000000000000004</c:v>
                </c:pt>
                <c:pt idx="3645">
                  <c:v>1.8</c:v>
                </c:pt>
                <c:pt idx="3646">
                  <c:v>3</c:v>
                </c:pt>
                <c:pt idx="3647">
                  <c:v>1.6</c:v>
                </c:pt>
                <c:pt idx="3648">
                  <c:v>4.0999999999999996</c:v>
                </c:pt>
                <c:pt idx="3649">
                  <c:v>5.4</c:v>
                </c:pt>
                <c:pt idx="3650">
                  <c:v>1.8</c:v>
                </c:pt>
                <c:pt idx="3651">
                  <c:v>3.3</c:v>
                </c:pt>
                <c:pt idx="3652">
                  <c:v>6.5</c:v>
                </c:pt>
                <c:pt idx="3653">
                  <c:v>3.6</c:v>
                </c:pt>
                <c:pt idx="3654">
                  <c:v>0.9</c:v>
                </c:pt>
                <c:pt idx="3655">
                  <c:v>3</c:v>
                </c:pt>
                <c:pt idx="3656">
                  <c:v>4.7</c:v>
                </c:pt>
                <c:pt idx="3657">
                  <c:v>1.1000000000000001</c:v>
                </c:pt>
                <c:pt idx="3658">
                  <c:v>3.3</c:v>
                </c:pt>
                <c:pt idx="3659">
                  <c:v>1.6</c:v>
                </c:pt>
                <c:pt idx="3660">
                  <c:v>16.600000000000001</c:v>
                </c:pt>
                <c:pt idx="3661">
                  <c:v>40.299999999999997</c:v>
                </c:pt>
                <c:pt idx="3662">
                  <c:v>7.9</c:v>
                </c:pt>
                <c:pt idx="3663">
                  <c:v>1</c:v>
                </c:pt>
                <c:pt idx="3664">
                  <c:v>12.8</c:v>
                </c:pt>
                <c:pt idx="3665">
                  <c:v>1.1000000000000001</c:v>
                </c:pt>
                <c:pt idx="3666">
                  <c:v>2.8</c:v>
                </c:pt>
                <c:pt idx="3667">
                  <c:v>1.4</c:v>
                </c:pt>
                <c:pt idx="3668">
                  <c:v>2.8</c:v>
                </c:pt>
                <c:pt idx="3669">
                  <c:v>3.7</c:v>
                </c:pt>
                <c:pt idx="3670">
                  <c:v>1.8</c:v>
                </c:pt>
                <c:pt idx="3671">
                  <c:v>7.7</c:v>
                </c:pt>
                <c:pt idx="3672">
                  <c:v>7.2</c:v>
                </c:pt>
                <c:pt idx="3673">
                  <c:v>4.8</c:v>
                </c:pt>
                <c:pt idx="3674">
                  <c:v>6.4</c:v>
                </c:pt>
                <c:pt idx="3675">
                  <c:v>5.3</c:v>
                </c:pt>
                <c:pt idx="3676">
                  <c:v>3.1</c:v>
                </c:pt>
                <c:pt idx="3677">
                  <c:v>8</c:v>
                </c:pt>
                <c:pt idx="3678">
                  <c:v>3</c:v>
                </c:pt>
                <c:pt idx="3679">
                  <c:v>1.5</c:v>
                </c:pt>
                <c:pt idx="3680">
                  <c:v>1.1000000000000001</c:v>
                </c:pt>
                <c:pt idx="3681">
                  <c:v>1.9</c:v>
                </c:pt>
                <c:pt idx="3682">
                  <c:v>1.4</c:v>
                </c:pt>
                <c:pt idx="3683">
                  <c:v>2.8</c:v>
                </c:pt>
                <c:pt idx="3684">
                  <c:v>4.0999999999999996</c:v>
                </c:pt>
                <c:pt idx="3685">
                  <c:v>7.4</c:v>
                </c:pt>
                <c:pt idx="3686">
                  <c:v>5</c:v>
                </c:pt>
                <c:pt idx="3687">
                  <c:v>4.5999999999999996</c:v>
                </c:pt>
                <c:pt idx="3688">
                  <c:v>2.2000000000000002</c:v>
                </c:pt>
                <c:pt idx="3689">
                  <c:v>4.7</c:v>
                </c:pt>
                <c:pt idx="3690">
                  <c:v>2.4</c:v>
                </c:pt>
                <c:pt idx="3691">
                  <c:v>3.4</c:v>
                </c:pt>
                <c:pt idx="3692">
                  <c:v>2.9</c:v>
                </c:pt>
                <c:pt idx="3693">
                  <c:v>1.9</c:v>
                </c:pt>
                <c:pt idx="3694">
                  <c:v>1</c:v>
                </c:pt>
                <c:pt idx="3695">
                  <c:v>4.4000000000000004</c:v>
                </c:pt>
                <c:pt idx="3696">
                  <c:v>2.2000000000000002</c:v>
                </c:pt>
                <c:pt idx="3697">
                  <c:v>4.8</c:v>
                </c:pt>
                <c:pt idx="3698">
                  <c:v>7.6</c:v>
                </c:pt>
                <c:pt idx="3699">
                  <c:v>4.4000000000000004</c:v>
                </c:pt>
                <c:pt idx="3700">
                  <c:v>2.1</c:v>
                </c:pt>
                <c:pt idx="3701">
                  <c:v>2.8</c:v>
                </c:pt>
                <c:pt idx="3702">
                  <c:v>0.7</c:v>
                </c:pt>
                <c:pt idx="3703">
                  <c:v>0.8</c:v>
                </c:pt>
                <c:pt idx="3704">
                  <c:v>0.8</c:v>
                </c:pt>
                <c:pt idx="3705">
                  <c:v>2.8</c:v>
                </c:pt>
                <c:pt idx="3706">
                  <c:v>3.4</c:v>
                </c:pt>
                <c:pt idx="3707">
                  <c:v>1.8</c:v>
                </c:pt>
                <c:pt idx="3708">
                  <c:v>3.8</c:v>
                </c:pt>
                <c:pt idx="3709">
                  <c:v>6.4</c:v>
                </c:pt>
                <c:pt idx="3710">
                  <c:v>9.9</c:v>
                </c:pt>
                <c:pt idx="3711">
                  <c:v>4.4000000000000004</c:v>
                </c:pt>
                <c:pt idx="3712">
                  <c:v>7.3</c:v>
                </c:pt>
                <c:pt idx="3713">
                  <c:v>2</c:v>
                </c:pt>
                <c:pt idx="3714">
                  <c:v>1.7</c:v>
                </c:pt>
                <c:pt idx="3715">
                  <c:v>3.3</c:v>
                </c:pt>
                <c:pt idx="3716">
                  <c:v>1.5</c:v>
                </c:pt>
                <c:pt idx="3717">
                  <c:v>2.2999999999999998</c:v>
                </c:pt>
                <c:pt idx="3718">
                  <c:v>2.2999999999999998</c:v>
                </c:pt>
                <c:pt idx="3719">
                  <c:v>3</c:v>
                </c:pt>
                <c:pt idx="3720">
                  <c:v>6</c:v>
                </c:pt>
                <c:pt idx="3721">
                  <c:v>3.9</c:v>
                </c:pt>
                <c:pt idx="3722">
                  <c:v>19.399999999999999</c:v>
                </c:pt>
                <c:pt idx="3723">
                  <c:v>7.8</c:v>
                </c:pt>
                <c:pt idx="3724">
                  <c:v>10.6</c:v>
                </c:pt>
                <c:pt idx="3725">
                  <c:v>3.2</c:v>
                </c:pt>
                <c:pt idx="3726">
                  <c:v>4.7</c:v>
                </c:pt>
                <c:pt idx="3727">
                  <c:v>2.8</c:v>
                </c:pt>
                <c:pt idx="3728">
                  <c:v>0.6</c:v>
                </c:pt>
                <c:pt idx="3729">
                  <c:v>0.2</c:v>
                </c:pt>
                <c:pt idx="3730">
                  <c:v>1.8</c:v>
                </c:pt>
                <c:pt idx="3731">
                  <c:v>3.2</c:v>
                </c:pt>
                <c:pt idx="3732">
                  <c:v>0</c:v>
                </c:pt>
                <c:pt idx="3733">
                  <c:v>0.5</c:v>
                </c:pt>
                <c:pt idx="3734">
                  <c:v>10.199999999999999</c:v>
                </c:pt>
                <c:pt idx="3735">
                  <c:v>11</c:v>
                </c:pt>
                <c:pt idx="3736">
                  <c:v>0.5</c:v>
                </c:pt>
                <c:pt idx="3737">
                  <c:v>9.8000000000000007</c:v>
                </c:pt>
                <c:pt idx="3738">
                  <c:v>4.5</c:v>
                </c:pt>
                <c:pt idx="3739">
                  <c:v>2.2999999999999998</c:v>
                </c:pt>
                <c:pt idx="3740">
                  <c:v>9.8000000000000007</c:v>
                </c:pt>
                <c:pt idx="3741">
                  <c:v>1.4</c:v>
                </c:pt>
                <c:pt idx="3742">
                  <c:v>9.1999999999999993</c:v>
                </c:pt>
                <c:pt idx="3743">
                  <c:v>2.5</c:v>
                </c:pt>
                <c:pt idx="3744">
                  <c:v>3.2</c:v>
                </c:pt>
                <c:pt idx="3745">
                  <c:v>9.6999999999999993</c:v>
                </c:pt>
                <c:pt idx="3746">
                  <c:v>5.7</c:v>
                </c:pt>
                <c:pt idx="3747">
                  <c:v>9.8000000000000007</c:v>
                </c:pt>
                <c:pt idx="3748">
                  <c:v>9.8000000000000007</c:v>
                </c:pt>
                <c:pt idx="3749">
                  <c:v>8.1999999999999993</c:v>
                </c:pt>
                <c:pt idx="3750">
                  <c:v>3.1</c:v>
                </c:pt>
                <c:pt idx="3751">
                  <c:v>4.9000000000000004</c:v>
                </c:pt>
                <c:pt idx="3752">
                  <c:v>8.8000000000000007</c:v>
                </c:pt>
                <c:pt idx="3753">
                  <c:v>9.8000000000000007</c:v>
                </c:pt>
                <c:pt idx="3754">
                  <c:v>9.8000000000000007</c:v>
                </c:pt>
                <c:pt idx="3755">
                  <c:v>9.8000000000000007</c:v>
                </c:pt>
                <c:pt idx="3756">
                  <c:v>9.8000000000000007</c:v>
                </c:pt>
                <c:pt idx="3757">
                  <c:v>9.8000000000000007</c:v>
                </c:pt>
                <c:pt idx="3758">
                  <c:v>8.1999999999999993</c:v>
                </c:pt>
                <c:pt idx="3759">
                  <c:v>4.5999999999999996</c:v>
                </c:pt>
                <c:pt idx="3760">
                  <c:v>9.1999999999999993</c:v>
                </c:pt>
                <c:pt idx="3761">
                  <c:v>6</c:v>
                </c:pt>
                <c:pt idx="3762">
                  <c:v>2.6</c:v>
                </c:pt>
                <c:pt idx="3763">
                  <c:v>10.6</c:v>
                </c:pt>
                <c:pt idx="3764">
                  <c:v>7.9</c:v>
                </c:pt>
                <c:pt idx="3765">
                  <c:v>6.7</c:v>
                </c:pt>
                <c:pt idx="3766">
                  <c:v>10</c:v>
                </c:pt>
                <c:pt idx="3767">
                  <c:v>2.2999999999999998</c:v>
                </c:pt>
                <c:pt idx="3768">
                  <c:v>7.4</c:v>
                </c:pt>
                <c:pt idx="3769">
                  <c:v>6</c:v>
                </c:pt>
                <c:pt idx="3770">
                  <c:v>7.1</c:v>
                </c:pt>
                <c:pt idx="3771">
                  <c:v>6</c:v>
                </c:pt>
                <c:pt idx="3772">
                  <c:v>3.5</c:v>
                </c:pt>
                <c:pt idx="3773">
                  <c:v>5.4</c:v>
                </c:pt>
                <c:pt idx="3774">
                  <c:v>7.8</c:v>
                </c:pt>
                <c:pt idx="3775">
                  <c:v>8</c:v>
                </c:pt>
                <c:pt idx="3776">
                  <c:v>7.5</c:v>
                </c:pt>
                <c:pt idx="3777">
                  <c:v>6.3</c:v>
                </c:pt>
                <c:pt idx="3778">
                  <c:v>2.5</c:v>
                </c:pt>
                <c:pt idx="3779">
                  <c:v>5.3</c:v>
                </c:pt>
                <c:pt idx="3780">
                  <c:v>8.1</c:v>
                </c:pt>
                <c:pt idx="3781">
                  <c:v>9.5</c:v>
                </c:pt>
                <c:pt idx="3782">
                  <c:v>7.7</c:v>
                </c:pt>
                <c:pt idx="3783">
                  <c:v>6.6</c:v>
                </c:pt>
                <c:pt idx="3784">
                  <c:v>13.6</c:v>
                </c:pt>
                <c:pt idx="3785">
                  <c:v>10.3</c:v>
                </c:pt>
                <c:pt idx="3786">
                  <c:v>11.1</c:v>
                </c:pt>
                <c:pt idx="3787">
                  <c:v>3.6</c:v>
                </c:pt>
                <c:pt idx="3788">
                  <c:v>11</c:v>
                </c:pt>
                <c:pt idx="3789">
                  <c:v>6</c:v>
                </c:pt>
                <c:pt idx="3790">
                  <c:v>8</c:v>
                </c:pt>
                <c:pt idx="3791">
                  <c:v>5.7</c:v>
                </c:pt>
                <c:pt idx="3792">
                  <c:v>9.6999999999999993</c:v>
                </c:pt>
                <c:pt idx="3793">
                  <c:v>8.1999999999999993</c:v>
                </c:pt>
                <c:pt idx="3794">
                  <c:v>6.6</c:v>
                </c:pt>
                <c:pt idx="3795">
                  <c:v>12.2</c:v>
                </c:pt>
                <c:pt idx="3796">
                  <c:v>13</c:v>
                </c:pt>
                <c:pt idx="3797">
                  <c:v>12.5</c:v>
                </c:pt>
                <c:pt idx="3798">
                  <c:v>10.1</c:v>
                </c:pt>
                <c:pt idx="3799">
                  <c:v>8.1</c:v>
                </c:pt>
                <c:pt idx="3800">
                  <c:v>7.1</c:v>
                </c:pt>
                <c:pt idx="3801">
                  <c:v>10.9</c:v>
                </c:pt>
                <c:pt idx="3802">
                  <c:v>6.4</c:v>
                </c:pt>
                <c:pt idx="3803">
                  <c:v>10.5</c:v>
                </c:pt>
                <c:pt idx="3804">
                  <c:v>11.6</c:v>
                </c:pt>
                <c:pt idx="3805">
                  <c:v>9.1</c:v>
                </c:pt>
                <c:pt idx="3806">
                  <c:v>6.8</c:v>
                </c:pt>
                <c:pt idx="3807">
                  <c:v>6.5</c:v>
                </c:pt>
                <c:pt idx="3808">
                  <c:v>8.8000000000000007</c:v>
                </c:pt>
                <c:pt idx="3809">
                  <c:v>11.5</c:v>
                </c:pt>
                <c:pt idx="3810">
                  <c:v>12.7</c:v>
                </c:pt>
                <c:pt idx="3811">
                  <c:v>12.9</c:v>
                </c:pt>
                <c:pt idx="3812">
                  <c:v>10.7</c:v>
                </c:pt>
                <c:pt idx="3813">
                  <c:v>12.4</c:v>
                </c:pt>
                <c:pt idx="3814">
                  <c:v>8.4</c:v>
                </c:pt>
                <c:pt idx="3815">
                  <c:v>6.8</c:v>
                </c:pt>
                <c:pt idx="3816">
                  <c:v>10.5</c:v>
                </c:pt>
                <c:pt idx="3817">
                  <c:v>11</c:v>
                </c:pt>
                <c:pt idx="3818">
                  <c:v>14.9</c:v>
                </c:pt>
                <c:pt idx="3819">
                  <c:v>9.6</c:v>
                </c:pt>
                <c:pt idx="3820">
                  <c:v>6.6</c:v>
                </c:pt>
                <c:pt idx="3821">
                  <c:v>12.7</c:v>
                </c:pt>
                <c:pt idx="3822">
                  <c:v>3.9</c:v>
                </c:pt>
                <c:pt idx="3823">
                  <c:v>5.0999999999999996</c:v>
                </c:pt>
                <c:pt idx="3824">
                  <c:v>7.3</c:v>
                </c:pt>
                <c:pt idx="3825">
                  <c:v>16.399999999999999</c:v>
                </c:pt>
                <c:pt idx="3826">
                  <c:v>10.8</c:v>
                </c:pt>
                <c:pt idx="3827">
                  <c:v>7.5</c:v>
                </c:pt>
                <c:pt idx="3828">
                  <c:v>8.5</c:v>
                </c:pt>
                <c:pt idx="3829">
                  <c:v>12.5</c:v>
                </c:pt>
                <c:pt idx="3830">
                  <c:v>8.5</c:v>
                </c:pt>
                <c:pt idx="3831">
                  <c:v>12.1</c:v>
                </c:pt>
                <c:pt idx="3832">
                  <c:v>10.7</c:v>
                </c:pt>
                <c:pt idx="3833">
                  <c:v>11.6</c:v>
                </c:pt>
                <c:pt idx="3834">
                  <c:v>4.5999999999999996</c:v>
                </c:pt>
                <c:pt idx="3835">
                  <c:v>4.0999999999999996</c:v>
                </c:pt>
                <c:pt idx="3836">
                  <c:v>5.8</c:v>
                </c:pt>
                <c:pt idx="3837">
                  <c:v>5.9</c:v>
                </c:pt>
                <c:pt idx="3838">
                  <c:v>8.1999999999999993</c:v>
                </c:pt>
                <c:pt idx="3839">
                  <c:v>11.5</c:v>
                </c:pt>
                <c:pt idx="3840">
                  <c:v>11.8</c:v>
                </c:pt>
                <c:pt idx="3841">
                  <c:v>10.5</c:v>
                </c:pt>
                <c:pt idx="3842">
                  <c:v>11.2</c:v>
                </c:pt>
                <c:pt idx="3843">
                  <c:v>10.6</c:v>
                </c:pt>
                <c:pt idx="3844">
                  <c:v>7</c:v>
                </c:pt>
                <c:pt idx="3845">
                  <c:v>11.4</c:v>
                </c:pt>
                <c:pt idx="3846">
                  <c:v>11.5</c:v>
                </c:pt>
                <c:pt idx="3847">
                  <c:v>8.9</c:v>
                </c:pt>
                <c:pt idx="3848">
                  <c:v>15</c:v>
                </c:pt>
                <c:pt idx="3849">
                  <c:v>13.5</c:v>
                </c:pt>
                <c:pt idx="3850">
                  <c:v>15.3</c:v>
                </c:pt>
                <c:pt idx="3851">
                  <c:v>9.6999999999999993</c:v>
                </c:pt>
                <c:pt idx="3852">
                  <c:v>10.9</c:v>
                </c:pt>
                <c:pt idx="3853">
                  <c:v>11.1</c:v>
                </c:pt>
                <c:pt idx="3854">
                  <c:v>13.5</c:v>
                </c:pt>
                <c:pt idx="3855">
                  <c:v>9.4</c:v>
                </c:pt>
                <c:pt idx="3856">
                  <c:v>10.1</c:v>
                </c:pt>
                <c:pt idx="3857">
                  <c:v>10.8</c:v>
                </c:pt>
                <c:pt idx="3858">
                  <c:v>8.1999999999999993</c:v>
                </c:pt>
                <c:pt idx="3859">
                  <c:v>11.5</c:v>
                </c:pt>
                <c:pt idx="3860">
                  <c:v>16.399999999999999</c:v>
                </c:pt>
                <c:pt idx="3861">
                  <c:v>7.3</c:v>
                </c:pt>
                <c:pt idx="3862">
                  <c:v>5.3</c:v>
                </c:pt>
                <c:pt idx="3863">
                  <c:v>11.1</c:v>
                </c:pt>
                <c:pt idx="3864">
                  <c:v>10.8</c:v>
                </c:pt>
                <c:pt idx="3865">
                  <c:v>10.5</c:v>
                </c:pt>
                <c:pt idx="3866">
                  <c:v>0.2</c:v>
                </c:pt>
                <c:pt idx="3867">
                  <c:v>3.7</c:v>
                </c:pt>
                <c:pt idx="3868">
                  <c:v>1.3</c:v>
                </c:pt>
                <c:pt idx="3869">
                  <c:v>3.6</c:v>
                </c:pt>
                <c:pt idx="3870">
                  <c:v>6.1</c:v>
                </c:pt>
                <c:pt idx="3871">
                  <c:v>6.2</c:v>
                </c:pt>
                <c:pt idx="3872">
                  <c:v>6.3</c:v>
                </c:pt>
                <c:pt idx="3873">
                  <c:v>4.4000000000000004</c:v>
                </c:pt>
                <c:pt idx="3874">
                  <c:v>6.1</c:v>
                </c:pt>
                <c:pt idx="3875">
                  <c:v>6.8</c:v>
                </c:pt>
                <c:pt idx="3876">
                  <c:v>7.1</c:v>
                </c:pt>
                <c:pt idx="3877">
                  <c:v>6.1</c:v>
                </c:pt>
                <c:pt idx="3878">
                  <c:v>8.4</c:v>
                </c:pt>
                <c:pt idx="3879">
                  <c:v>5.4</c:v>
                </c:pt>
                <c:pt idx="3880">
                  <c:v>6.3</c:v>
                </c:pt>
                <c:pt idx="3881">
                  <c:v>7.6</c:v>
                </c:pt>
                <c:pt idx="3882">
                  <c:v>5.7</c:v>
                </c:pt>
                <c:pt idx="3883">
                  <c:v>5.7</c:v>
                </c:pt>
                <c:pt idx="3884">
                  <c:v>3.1</c:v>
                </c:pt>
                <c:pt idx="3885">
                  <c:v>8.1</c:v>
                </c:pt>
                <c:pt idx="3886">
                  <c:v>4.9000000000000004</c:v>
                </c:pt>
                <c:pt idx="3887">
                  <c:v>5.5</c:v>
                </c:pt>
                <c:pt idx="3888">
                  <c:v>5.3</c:v>
                </c:pt>
                <c:pt idx="3889">
                  <c:v>6.3</c:v>
                </c:pt>
                <c:pt idx="3890">
                  <c:v>6.3</c:v>
                </c:pt>
                <c:pt idx="3891">
                  <c:v>7.1</c:v>
                </c:pt>
                <c:pt idx="3892">
                  <c:v>4.9000000000000004</c:v>
                </c:pt>
                <c:pt idx="3893">
                  <c:v>6.3</c:v>
                </c:pt>
                <c:pt idx="3894">
                  <c:v>1.3</c:v>
                </c:pt>
                <c:pt idx="3895">
                  <c:v>6.5</c:v>
                </c:pt>
                <c:pt idx="3896">
                  <c:v>5</c:v>
                </c:pt>
                <c:pt idx="3897">
                  <c:v>5.2</c:v>
                </c:pt>
                <c:pt idx="3898">
                  <c:v>4.4000000000000004</c:v>
                </c:pt>
                <c:pt idx="3899">
                  <c:v>3.4</c:v>
                </c:pt>
                <c:pt idx="3900">
                  <c:v>8.9</c:v>
                </c:pt>
                <c:pt idx="3901">
                  <c:v>0.3</c:v>
                </c:pt>
                <c:pt idx="3902">
                  <c:v>10.1</c:v>
                </c:pt>
                <c:pt idx="3903">
                  <c:v>2.7</c:v>
                </c:pt>
                <c:pt idx="3904">
                  <c:v>7.5</c:v>
                </c:pt>
                <c:pt idx="3905">
                  <c:v>4.5</c:v>
                </c:pt>
                <c:pt idx="3906">
                  <c:v>8.8000000000000007</c:v>
                </c:pt>
                <c:pt idx="3907">
                  <c:v>6.1</c:v>
                </c:pt>
                <c:pt idx="3908">
                  <c:v>4.2</c:v>
                </c:pt>
                <c:pt idx="3909">
                  <c:v>12.3</c:v>
                </c:pt>
                <c:pt idx="3910">
                  <c:v>12.1</c:v>
                </c:pt>
                <c:pt idx="3911">
                  <c:v>14</c:v>
                </c:pt>
                <c:pt idx="3912">
                  <c:v>11.2</c:v>
                </c:pt>
                <c:pt idx="3913">
                  <c:v>7.8</c:v>
                </c:pt>
                <c:pt idx="3914">
                  <c:v>8.9</c:v>
                </c:pt>
                <c:pt idx="3915">
                  <c:v>9.1999999999999993</c:v>
                </c:pt>
                <c:pt idx="3916">
                  <c:v>6.5</c:v>
                </c:pt>
                <c:pt idx="3917">
                  <c:v>4</c:v>
                </c:pt>
                <c:pt idx="3918">
                  <c:v>1.9</c:v>
                </c:pt>
                <c:pt idx="3919">
                  <c:v>6.6</c:v>
                </c:pt>
                <c:pt idx="3920">
                  <c:v>3.9</c:v>
                </c:pt>
                <c:pt idx="3921">
                  <c:v>5.2</c:v>
                </c:pt>
                <c:pt idx="3922">
                  <c:v>8.1999999999999993</c:v>
                </c:pt>
                <c:pt idx="3923">
                  <c:v>8.3000000000000007</c:v>
                </c:pt>
                <c:pt idx="3924">
                  <c:v>9.1999999999999993</c:v>
                </c:pt>
                <c:pt idx="3925">
                  <c:v>12.3</c:v>
                </c:pt>
                <c:pt idx="3926">
                  <c:v>13.9</c:v>
                </c:pt>
                <c:pt idx="3927">
                  <c:v>12.3</c:v>
                </c:pt>
                <c:pt idx="3928">
                  <c:v>7.6</c:v>
                </c:pt>
                <c:pt idx="3929">
                  <c:v>9.8000000000000007</c:v>
                </c:pt>
                <c:pt idx="3930">
                  <c:v>7.9</c:v>
                </c:pt>
                <c:pt idx="3931">
                  <c:v>7.5</c:v>
                </c:pt>
                <c:pt idx="3932">
                  <c:v>9.8000000000000007</c:v>
                </c:pt>
                <c:pt idx="3933">
                  <c:v>7.1</c:v>
                </c:pt>
                <c:pt idx="3934">
                  <c:v>6.8</c:v>
                </c:pt>
                <c:pt idx="3935">
                  <c:v>6.7</c:v>
                </c:pt>
                <c:pt idx="3936">
                  <c:v>11.1</c:v>
                </c:pt>
                <c:pt idx="3937">
                  <c:v>6.4</c:v>
                </c:pt>
                <c:pt idx="3938">
                  <c:v>9.6</c:v>
                </c:pt>
                <c:pt idx="3939">
                  <c:v>3.7</c:v>
                </c:pt>
                <c:pt idx="3940">
                  <c:v>2.6</c:v>
                </c:pt>
                <c:pt idx="3941">
                  <c:v>6.5</c:v>
                </c:pt>
                <c:pt idx="3942">
                  <c:v>9.6</c:v>
                </c:pt>
                <c:pt idx="3943">
                  <c:v>7.6</c:v>
                </c:pt>
                <c:pt idx="3944">
                  <c:v>5</c:v>
                </c:pt>
                <c:pt idx="3945">
                  <c:v>8.5</c:v>
                </c:pt>
                <c:pt idx="3946">
                  <c:v>11.6</c:v>
                </c:pt>
                <c:pt idx="3947">
                  <c:v>5.2</c:v>
                </c:pt>
                <c:pt idx="3948">
                  <c:v>11.7</c:v>
                </c:pt>
                <c:pt idx="3949">
                  <c:v>8.1999999999999993</c:v>
                </c:pt>
                <c:pt idx="3950">
                  <c:v>5.8</c:v>
                </c:pt>
                <c:pt idx="3951">
                  <c:v>3.8</c:v>
                </c:pt>
                <c:pt idx="3952">
                  <c:v>6.2</c:v>
                </c:pt>
                <c:pt idx="3953">
                  <c:v>4.4000000000000004</c:v>
                </c:pt>
                <c:pt idx="3954">
                  <c:v>7</c:v>
                </c:pt>
                <c:pt idx="3955">
                  <c:v>4.3</c:v>
                </c:pt>
                <c:pt idx="3956">
                  <c:v>7.9</c:v>
                </c:pt>
                <c:pt idx="3957">
                  <c:v>8.1999999999999993</c:v>
                </c:pt>
                <c:pt idx="3958">
                  <c:v>13.1</c:v>
                </c:pt>
                <c:pt idx="3959">
                  <c:v>6.9</c:v>
                </c:pt>
                <c:pt idx="3960">
                  <c:v>8.4</c:v>
                </c:pt>
                <c:pt idx="3961">
                  <c:v>9.6999999999999993</c:v>
                </c:pt>
                <c:pt idx="3962">
                  <c:v>8.1</c:v>
                </c:pt>
                <c:pt idx="3963">
                  <c:v>11.8</c:v>
                </c:pt>
                <c:pt idx="3964">
                  <c:v>9.9</c:v>
                </c:pt>
                <c:pt idx="3965">
                  <c:v>9.4</c:v>
                </c:pt>
                <c:pt idx="3966">
                  <c:v>9.1999999999999993</c:v>
                </c:pt>
                <c:pt idx="3967">
                  <c:v>5.6</c:v>
                </c:pt>
                <c:pt idx="3968">
                  <c:v>6.5</c:v>
                </c:pt>
                <c:pt idx="3969">
                  <c:v>12.2</c:v>
                </c:pt>
                <c:pt idx="3970">
                  <c:v>13.6</c:v>
                </c:pt>
                <c:pt idx="3971">
                  <c:v>14.5</c:v>
                </c:pt>
                <c:pt idx="3972">
                  <c:v>13.8</c:v>
                </c:pt>
                <c:pt idx="3973">
                  <c:v>5.0999999999999996</c:v>
                </c:pt>
                <c:pt idx="3974">
                  <c:v>12.9</c:v>
                </c:pt>
                <c:pt idx="3975">
                  <c:v>6.9</c:v>
                </c:pt>
                <c:pt idx="3976">
                  <c:v>5.2</c:v>
                </c:pt>
                <c:pt idx="3977">
                  <c:v>7.1</c:v>
                </c:pt>
                <c:pt idx="3978">
                  <c:v>12.2</c:v>
                </c:pt>
                <c:pt idx="3979">
                  <c:v>11.4</c:v>
                </c:pt>
                <c:pt idx="3980">
                  <c:v>12.8</c:v>
                </c:pt>
                <c:pt idx="3981">
                  <c:v>4</c:v>
                </c:pt>
                <c:pt idx="3982">
                  <c:v>7.7</c:v>
                </c:pt>
                <c:pt idx="3983">
                  <c:v>5.0999999999999996</c:v>
                </c:pt>
                <c:pt idx="3984">
                  <c:v>4.8</c:v>
                </c:pt>
                <c:pt idx="3985">
                  <c:v>4.4000000000000004</c:v>
                </c:pt>
                <c:pt idx="3986">
                  <c:v>8.9</c:v>
                </c:pt>
                <c:pt idx="3987">
                  <c:v>6.3</c:v>
                </c:pt>
                <c:pt idx="3988">
                  <c:v>12.7</c:v>
                </c:pt>
                <c:pt idx="3989">
                  <c:v>8.6999999999999993</c:v>
                </c:pt>
                <c:pt idx="3990">
                  <c:v>7.6</c:v>
                </c:pt>
                <c:pt idx="3991">
                  <c:v>7.7</c:v>
                </c:pt>
                <c:pt idx="3992">
                  <c:v>1.8</c:v>
                </c:pt>
                <c:pt idx="3993">
                  <c:v>7.3</c:v>
                </c:pt>
                <c:pt idx="3994">
                  <c:v>13.1</c:v>
                </c:pt>
                <c:pt idx="3995">
                  <c:v>9</c:v>
                </c:pt>
                <c:pt idx="3996">
                  <c:v>6.3</c:v>
                </c:pt>
                <c:pt idx="3997">
                  <c:v>9.1999999999999993</c:v>
                </c:pt>
                <c:pt idx="3998">
                  <c:v>8.6999999999999993</c:v>
                </c:pt>
                <c:pt idx="3999">
                  <c:v>13.3</c:v>
                </c:pt>
                <c:pt idx="4000">
                  <c:v>0.3</c:v>
                </c:pt>
                <c:pt idx="4001">
                  <c:v>10.8</c:v>
                </c:pt>
                <c:pt idx="4002">
                  <c:v>9.1</c:v>
                </c:pt>
                <c:pt idx="4003">
                  <c:v>0.1</c:v>
                </c:pt>
                <c:pt idx="4004">
                  <c:v>9.8000000000000007</c:v>
                </c:pt>
                <c:pt idx="4005">
                  <c:v>11.4</c:v>
                </c:pt>
                <c:pt idx="4006">
                  <c:v>6.6</c:v>
                </c:pt>
                <c:pt idx="4007">
                  <c:v>6.2</c:v>
                </c:pt>
                <c:pt idx="4008">
                  <c:v>11.3</c:v>
                </c:pt>
                <c:pt idx="4009">
                  <c:v>11.7</c:v>
                </c:pt>
                <c:pt idx="4010">
                  <c:v>7.7</c:v>
                </c:pt>
                <c:pt idx="4011">
                  <c:v>8.6</c:v>
                </c:pt>
                <c:pt idx="4012">
                  <c:v>5.6</c:v>
                </c:pt>
                <c:pt idx="4013">
                  <c:v>10.9</c:v>
                </c:pt>
                <c:pt idx="4014">
                  <c:v>7.1</c:v>
                </c:pt>
                <c:pt idx="4015">
                  <c:v>11.9</c:v>
                </c:pt>
                <c:pt idx="4016">
                  <c:v>5</c:v>
                </c:pt>
                <c:pt idx="4017">
                  <c:v>12.7</c:v>
                </c:pt>
                <c:pt idx="4018">
                  <c:v>9.4</c:v>
                </c:pt>
                <c:pt idx="4019">
                  <c:v>5.9</c:v>
                </c:pt>
                <c:pt idx="4020">
                  <c:v>10.3</c:v>
                </c:pt>
                <c:pt idx="4021">
                  <c:v>11.4</c:v>
                </c:pt>
                <c:pt idx="4022">
                  <c:v>9.8000000000000007</c:v>
                </c:pt>
                <c:pt idx="4023">
                  <c:v>12.7</c:v>
                </c:pt>
                <c:pt idx="4024">
                  <c:v>11</c:v>
                </c:pt>
                <c:pt idx="4025">
                  <c:v>6.6</c:v>
                </c:pt>
                <c:pt idx="4026">
                  <c:v>8.6</c:v>
                </c:pt>
                <c:pt idx="4027">
                  <c:v>9.6999999999999993</c:v>
                </c:pt>
                <c:pt idx="4028">
                  <c:v>4.4000000000000004</c:v>
                </c:pt>
                <c:pt idx="4029">
                  <c:v>12</c:v>
                </c:pt>
                <c:pt idx="4030">
                  <c:v>2.8</c:v>
                </c:pt>
                <c:pt idx="4031">
                  <c:v>10.5</c:v>
                </c:pt>
                <c:pt idx="4032">
                  <c:v>9.5</c:v>
                </c:pt>
                <c:pt idx="4033">
                  <c:v>14.8</c:v>
                </c:pt>
                <c:pt idx="4034">
                  <c:v>7.8</c:v>
                </c:pt>
                <c:pt idx="4035">
                  <c:v>10.199999999999999</c:v>
                </c:pt>
                <c:pt idx="4036">
                  <c:v>5.4</c:v>
                </c:pt>
                <c:pt idx="4037">
                  <c:v>12.7</c:v>
                </c:pt>
                <c:pt idx="4038">
                  <c:v>12.7</c:v>
                </c:pt>
                <c:pt idx="4039">
                  <c:v>8.5</c:v>
                </c:pt>
                <c:pt idx="4040">
                  <c:v>15.2</c:v>
                </c:pt>
                <c:pt idx="4041">
                  <c:v>2.9</c:v>
                </c:pt>
                <c:pt idx="4042">
                  <c:v>5.9</c:v>
                </c:pt>
                <c:pt idx="4043">
                  <c:v>12</c:v>
                </c:pt>
                <c:pt idx="4044">
                  <c:v>10.8</c:v>
                </c:pt>
                <c:pt idx="4045">
                  <c:v>7.5</c:v>
                </c:pt>
                <c:pt idx="4046">
                  <c:v>7.2</c:v>
                </c:pt>
                <c:pt idx="4047">
                  <c:v>14.8</c:v>
                </c:pt>
                <c:pt idx="4048">
                  <c:v>4.9000000000000004</c:v>
                </c:pt>
                <c:pt idx="4049">
                  <c:v>8.8000000000000007</c:v>
                </c:pt>
                <c:pt idx="4050">
                  <c:v>13.4</c:v>
                </c:pt>
                <c:pt idx="4051">
                  <c:v>3.5</c:v>
                </c:pt>
                <c:pt idx="4052">
                  <c:v>5.0999999999999996</c:v>
                </c:pt>
                <c:pt idx="4053">
                  <c:v>8.1</c:v>
                </c:pt>
                <c:pt idx="4054">
                  <c:v>15.6</c:v>
                </c:pt>
                <c:pt idx="4055">
                  <c:v>12.6</c:v>
                </c:pt>
                <c:pt idx="4056">
                  <c:v>7.4</c:v>
                </c:pt>
                <c:pt idx="4057">
                  <c:v>12.4</c:v>
                </c:pt>
                <c:pt idx="4058">
                  <c:v>11.5</c:v>
                </c:pt>
                <c:pt idx="4059">
                  <c:v>10.9</c:v>
                </c:pt>
                <c:pt idx="4060">
                  <c:v>11.6</c:v>
                </c:pt>
                <c:pt idx="4061">
                  <c:v>8.1999999999999993</c:v>
                </c:pt>
                <c:pt idx="4062">
                  <c:v>7.7</c:v>
                </c:pt>
                <c:pt idx="4063">
                  <c:v>7.2</c:v>
                </c:pt>
                <c:pt idx="4064">
                  <c:v>7.5</c:v>
                </c:pt>
                <c:pt idx="4065">
                  <c:v>10.4</c:v>
                </c:pt>
                <c:pt idx="4066">
                  <c:v>9.8000000000000007</c:v>
                </c:pt>
                <c:pt idx="4067">
                  <c:v>8.6999999999999993</c:v>
                </c:pt>
                <c:pt idx="4068">
                  <c:v>7.3</c:v>
                </c:pt>
                <c:pt idx="4069">
                  <c:v>12.4</c:v>
                </c:pt>
                <c:pt idx="4070">
                  <c:v>7.3</c:v>
                </c:pt>
                <c:pt idx="4071">
                  <c:v>10.5</c:v>
                </c:pt>
                <c:pt idx="4072">
                  <c:v>11.5</c:v>
                </c:pt>
                <c:pt idx="4073">
                  <c:v>12.4</c:v>
                </c:pt>
                <c:pt idx="4074">
                  <c:v>11.1</c:v>
                </c:pt>
                <c:pt idx="4075">
                  <c:v>6.2</c:v>
                </c:pt>
                <c:pt idx="4076">
                  <c:v>9.8000000000000007</c:v>
                </c:pt>
                <c:pt idx="4077">
                  <c:v>6.4</c:v>
                </c:pt>
                <c:pt idx="4078">
                  <c:v>9</c:v>
                </c:pt>
                <c:pt idx="4079">
                  <c:v>5.7</c:v>
                </c:pt>
                <c:pt idx="4080">
                  <c:v>6.5</c:v>
                </c:pt>
                <c:pt idx="4081">
                  <c:v>9.6</c:v>
                </c:pt>
                <c:pt idx="4082">
                  <c:v>8</c:v>
                </c:pt>
                <c:pt idx="4083">
                  <c:v>10.6</c:v>
                </c:pt>
                <c:pt idx="4084">
                  <c:v>6</c:v>
                </c:pt>
                <c:pt idx="4085">
                  <c:v>6.4</c:v>
                </c:pt>
                <c:pt idx="4086">
                  <c:v>9.3000000000000007</c:v>
                </c:pt>
                <c:pt idx="4087">
                  <c:v>4.4000000000000004</c:v>
                </c:pt>
                <c:pt idx="4088">
                  <c:v>14.3</c:v>
                </c:pt>
                <c:pt idx="4089">
                  <c:v>7.4</c:v>
                </c:pt>
                <c:pt idx="4090">
                  <c:v>4.0999999999999996</c:v>
                </c:pt>
                <c:pt idx="4091">
                  <c:v>11.9</c:v>
                </c:pt>
                <c:pt idx="4092">
                  <c:v>11.9</c:v>
                </c:pt>
                <c:pt idx="4093">
                  <c:v>7.4</c:v>
                </c:pt>
                <c:pt idx="4094">
                  <c:v>0.5</c:v>
                </c:pt>
                <c:pt idx="4095">
                  <c:v>4.9000000000000004</c:v>
                </c:pt>
                <c:pt idx="4096">
                  <c:v>4</c:v>
                </c:pt>
                <c:pt idx="4097">
                  <c:v>6.9</c:v>
                </c:pt>
                <c:pt idx="4098">
                  <c:v>8.1999999999999993</c:v>
                </c:pt>
                <c:pt idx="4099">
                  <c:v>2.2000000000000002</c:v>
                </c:pt>
                <c:pt idx="4100">
                  <c:v>7.1</c:v>
                </c:pt>
                <c:pt idx="4101">
                  <c:v>4</c:v>
                </c:pt>
                <c:pt idx="4102">
                  <c:v>7.8</c:v>
                </c:pt>
                <c:pt idx="4103">
                  <c:v>5.3</c:v>
                </c:pt>
                <c:pt idx="4104">
                  <c:v>5.8</c:v>
                </c:pt>
                <c:pt idx="4105">
                  <c:v>5.7</c:v>
                </c:pt>
                <c:pt idx="4106">
                  <c:v>7.5</c:v>
                </c:pt>
                <c:pt idx="4107">
                  <c:v>2</c:v>
                </c:pt>
                <c:pt idx="4108">
                  <c:v>1.3</c:v>
                </c:pt>
                <c:pt idx="4109">
                  <c:v>4.5999999999999996</c:v>
                </c:pt>
                <c:pt idx="4110">
                  <c:v>7</c:v>
                </c:pt>
                <c:pt idx="4111">
                  <c:v>6.1</c:v>
                </c:pt>
                <c:pt idx="4112">
                  <c:v>10.8</c:v>
                </c:pt>
                <c:pt idx="4113">
                  <c:v>5.6</c:v>
                </c:pt>
                <c:pt idx="4114">
                  <c:v>4</c:v>
                </c:pt>
                <c:pt idx="4115">
                  <c:v>5.3</c:v>
                </c:pt>
                <c:pt idx="4116">
                  <c:v>6.3</c:v>
                </c:pt>
                <c:pt idx="4117">
                  <c:v>4.3</c:v>
                </c:pt>
                <c:pt idx="4118">
                  <c:v>3.9</c:v>
                </c:pt>
                <c:pt idx="4119">
                  <c:v>4.2</c:v>
                </c:pt>
                <c:pt idx="4120">
                  <c:v>2.5</c:v>
                </c:pt>
                <c:pt idx="4121">
                  <c:v>4.7</c:v>
                </c:pt>
                <c:pt idx="4122">
                  <c:v>5.5</c:v>
                </c:pt>
                <c:pt idx="4123">
                  <c:v>6.9</c:v>
                </c:pt>
                <c:pt idx="4124">
                  <c:v>4.5999999999999996</c:v>
                </c:pt>
                <c:pt idx="4125">
                  <c:v>3.9</c:v>
                </c:pt>
                <c:pt idx="4126">
                  <c:v>7.1</c:v>
                </c:pt>
                <c:pt idx="4127">
                  <c:v>7.9</c:v>
                </c:pt>
                <c:pt idx="4128">
                  <c:v>6.8</c:v>
                </c:pt>
                <c:pt idx="4129">
                  <c:v>3.7</c:v>
                </c:pt>
                <c:pt idx="4130">
                  <c:v>4.2</c:v>
                </c:pt>
                <c:pt idx="4131">
                  <c:v>2.7</c:v>
                </c:pt>
                <c:pt idx="4132">
                  <c:v>3.7</c:v>
                </c:pt>
                <c:pt idx="4133">
                  <c:v>3.8</c:v>
                </c:pt>
                <c:pt idx="4134">
                  <c:v>6.2</c:v>
                </c:pt>
                <c:pt idx="4135">
                  <c:v>5</c:v>
                </c:pt>
                <c:pt idx="4136">
                  <c:v>3.1</c:v>
                </c:pt>
                <c:pt idx="4137">
                  <c:v>3.9</c:v>
                </c:pt>
                <c:pt idx="4138">
                  <c:v>5.9</c:v>
                </c:pt>
                <c:pt idx="4139">
                  <c:v>4.5</c:v>
                </c:pt>
                <c:pt idx="4140">
                  <c:v>6.9</c:v>
                </c:pt>
                <c:pt idx="4141">
                  <c:v>6</c:v>
                </c:pt>
                <c:pt idx="4142">
                  <c:v>4.5999999999999996</c:v>
                </c:pt>
                <c:pt idx="4143">
                  <c:v>4.9000000000000004</c:v>
                </c:pt>
                <c:pt idx="4144">
                  <c:v>4.5</c:v>
                </c:pt>
                <c:pt idx="4145">
                  <c:v>6.5</c:v>
                </c:pt>
                <c:pt idx="4146">
                  <c:v>6.2</c:v>
                </c:pt>
                <c:pt idx="4147">
                  <c:v>6.8</c:v>
                </c:pt>
                <c:pt idx="4148">
                  <c:v>3.2</c:v>
                </c:pt>
                <c:pt idx="4149">
                  <c:v>4.7</c:v>
                </c:pt>
                <c:pt idx="4150">
                  <c:v>4.5999999999999996</c:v>
                </c:pt>
                <c:pt idx="4151">
                  <c:v>5.4</c:v>
                </c:pt>
                <c:pt idx="4152">
                  <c:v>5</c:v>
                </c:pt>
                <c:pt idx="4153">
                  <c:v>3.9</c:v>
                </c:pt>
                <c:pt idx="4154">
                  <c:v>6</c:v>
                </c:pt>
                <c:pt idx="4155">
                  <c:v>5</c:v>
                </c:pt>
                <c:pt idx="4156">
                  <c:v>5.8</c:v>
                </c:pt>
                <c:pt idx="4157">
                  <c:v>6.5</c:v>
                </c:pt>
                <c:pt idx="4158">
                  <c:v>6.5</c:v>
                </c:pt>
                <c:pt idx="4159">
                  <c:v>4.0999999999999996</c:v>
                </c:pt>
                <c:pt idx="4160">
                  <c:v>6.4</c:v>
                </c:pt>
                <c:pt idx="4161">
                  <c:v>6.1</c:v>
                </c:pt>
                <c:pt idx="4162">
                  <c:v>6</c:v>
                </c:pt>
                <c:pt idx="4163">
                  <c:v>1.2</c:v>
                </c:pt>
                <c:pt idx="4164">
                  <c:v>3.8</c:v>
                </c:pt>
                <c:pt idx="4165">
                  <c:v>5.0999999999999996</c:v>
                </c:pt>
                <c:pt idx="4166">
                  <c:v>6.5</c:v>
                </c:pt>
                <c:pt idx="4167">
                  <c:v>5.8</c:v>
                </c:pt>
                <c:pt idx="4168">
                  <c:v>5.4</c:v>
                </c:pt>
                <c:pt idx="4169">
                  <c:v>7.2</c:v>
                </c:pt>
                <c:pt idx="4170">
                  <c:v>4</c:v>
                </c:pt>
                <c:pt idx="4171">
                  <c:v>8</c:v>
                </c:pt>
                <c:pt idx="4172">
                  <c:v>5.9</c:v>
                </c:pt>
                <c:pt idx="4173">
                  <c:v>0.7</c:v>
                </c:pt>
                <c:pt idx="4174">
                  <c:v>6</c:v>
                </c:pt>
                <c:pt idx="4175">
                  <c:v>8.3000000000000007</c:v>
                </c:pt>
                <c:pt idx="4176">
                  <c:v>6</c:v>
                </c:pt>
                <c:pt idx="4177">
                  <c:v>5.6</c:v>
                </c:pt>
                <c:pt idx="4178">
                  <c:v>2.8</c:v>
                </c:pt>
                <c:pt idx="4179">
                  <c:v>3</c:v>
                </c:pt>
                <c:pt idx="4180">
                  <c:v>4.4000000000000004</c:v>
                </c:pt>
                <c:pt idx="4181">
                  <c:v>5.4</c:v>
                </c:pt>
                <c:pt idx="4182">
                  <c:v>3.8</c:v>
                </c:pt>
                <c:pt idx="4183">
                  <c:v>2.4</c:v>
                </c:pt>
                <c:pt idx="4184">
                  <c:v>4.2</c:v>
                </c:pt>
                <c:pt idx="4185">
                  <c:v>5.0999999999999996</c:v>
                </c:pt>
                <c:pt idx="4186">
                  <c:v>7.1</c:v>
                </c:pt>
                <c:pt idx="4187">
                  <c:v>8.6999999999999993</c:v>
                </c:pt>
                <c:pt idx="4188">
                  <c:v>8.4</c:v>
                </c:pt>
                <c:pt idx="4189">
                  <c:v>5.4</c:v>
                </c:pt>
                <c:pt idx="4190">
                  <c:v>8.1</c:v>
                </c:pt>
                <c:pt idx="4191">
                  <c:v>5.6</c:v>
                </c:pt>
                <c:pt idx="4192">
                  <c:v>6.1</c:v>
                </c:pt>
                <c:pt idx="4193">
                  <c:v>6.1</c:v>
                </c:pt>
                <c:pt idx="4194">
                  <c:v>7</c:v>
                </c:pt>
                <c:pt idx="4195">
                  <c:v>2.6</c:v>
                </c:pt>
                <c:pt idx="4196">
                  <c:v>3.6</c:v>
                </c:pt>
                <c:pt idx="4197">
                  <c:v>6.4</c:v>
                </c:pt>
                <c:pt idx="4198">
                  <c:v>6.8</c:v>
                </c:pt>
                <c:pt idx="4199">
                  <c:v>5.6</c:v>
                </c:pt>
                <c:pt idx="4200">
                  <c:v>4.8</c:v>
                </c:pt>
                <c:pt idx="4201">
                  <c:v>6.1</c:v>
                </c:pt>
                <c:pt idx="4202">
                  <c:v>4.7</c:v>
                </c:pt>
                <c:pt idx="4203">
                  <c:v>6.7</c:v>
                </c:pt>
                <c:pt idx="4204">
                  <c:v>5.7</c:v>
                </c:pt>
                <c:pt idx="4205">
                  <c:v>7.3</c:v>
                </c:pt>
                <c:pt idx="4206">
                  <c:v>6.6</c:v>
                </c:pt>
                <c:pt idx="4207">
                  <c:v>5.5</c:v>
                </c:pt>
                <c:pt idx="4208">
                  <c:v>5.3</c:v>
                </c:pt>
                <c:pt idx="4209">
                  <c:v>4.0999999999999996</c:v>
                </c:pt>
                <c:pt idx="4210">
                  <c:v>10.4</c:v>
                </c:pt>
                <c:pt idx="4211">
                  <c:v>8.9</c:v>
                </c:pt>
                <c:pt idx="4212">
                  <c:v>6.7</c:v>
                </c:pt>
                <c:pt idx="4213">
                  <c:v>9.9</c:v>
                </c:pt>
                <c:pt idx="4214">
                  <c:v>3.7</c:v>
                </c:pt>
                <c:pt idx="4215">
                  <c:v>4.7</c:v>
                </c:pt>
                <c:pt idx="4216">
                  <c:v>6</c:v>
                </c:pt>
                <c:pt idx="4217">
                  <c:v>6.6</c:v>
                </c:pt>
                <c:pt idx="4218">
                  <c:v>3.3</c:v>
                </c:pt>
                <c:pt idx="4219">
                  <c:v>3.6</c:v>
                </c:pt>
                <c:pt idx="4220">
                  <c:v>6.9</c:v>
                </c:pt>
                <c:pt idx="4221">
                  <c:v>5.4</c:v>
                </c:pt>
                <c:pt idx="4222">
                  <c:v>8</c:v>
                </c:pt>
                <c:pt idx="4223">
                  <c:v>7.9</c:v>
                </c:pt>
                <c:pt idx="4224">
                  <c:v>5.4</c:v>
                </c:pt>
                <c:pt idx="4225">
                  <c:v>9.5</c:v>
                </c:pt>
                <c:pt idx="4226">
                  <c:v>2.9</c:v>
                </c:pt>
                <c:pt idx="4227">
                  <c:v>8.6</c:v>
                </c:pt>
                <c:pt idx="4228">
                  <c:v>6.1</c:v>
                </c:pt>
                <c:pt idx="4229">
                  <c:v>8.8000000000000007</c:v>
                </c:pt>
                <c:pt idx="4230">
                  <c:v>3.6</c:v>
                </c:pt>
                <c:pt idx="4231">
                  <c:v>4.0999999999999996</c:v>
                </c:pt>
                <c:pt idx="4232">
                  <c:v>4.9000000000000004</c:v>
                </c:pt>
                <c:pt idx="4233">
                  <c:v>5.7</c:v>
                </c:pt>
                <c:pt idx="4234">
                  <c:v>6.8</c:v>
                </c:pt>
                <c:pt idx="4235">
                  <c:v>8.8000000000000007</c:v>
                </c:pt>
                <c:pt idx="4236">
                  <c:v>11.9</c:v>
                </c:pt>
                <c:pt idx="4237">
                  <c:v>4.4000000000000004</c:v>
                </c:pt>
                <c:pt idx="4238">
                  <c:v>7</c:v>
                </c:pt>
                <c:pt idx="4239">
                  <c:v>6</c:v>
                </c:pt>
                <c:pt idx="4240">
                  <c:v>6</c:v>
                </c:pt>
                <c:pt idx="4241">
                  <c:v>5.2</c:v>
                </c:pt>
                <c:pt idx="4242">
                  <c:v>5.5</c:v>
                </c:pt>
                <c:pt idx="4243">
                  <c:v>6.4</c:v>
                </c:pt>
                <c:pt idx="4244">
                  <c:v>6.3</c:v>
                </c:pt>
                <c:pt idx="4245">
                  <c:v>5.8</c:v>
                </c:pt>
                <c:pt idx="4246">
                  <c:v>5.3</c:v>
                </c:pt>
                <c:pt idx="4247">
                  <c:v>7.6</c:v>
                </c:pt>
                <c:pt idx="4248">
                  <c:v>10.3</c:v>
                </c:pt>
                <c:pt idx="4249">
                  <c:v>7.9</c:v>
                </c:pt>
                <c:pt idx="4250">
                  <c:v>5.9</c:v>
                </c:pt>
                <c:pt idx="4251">
                  <c:v>5.4</c:v>
                </c:pt>
                <c:pt idx="4252">
                  <c:v>4.7</c:v>
                </c:pt>
                <c:pt idx="4253">
                  <c:v>6.7</c:v>
                </c:pt>
                <c:pt idx="4254">
                  <c:v>4.9000000000000004</c:v>
                </c:pt>
                <c:pt idx="4255">
                  <c:v>4.8</c:v>
                </c:pt>
                <c:pt idx="4256">
                  <c:v>13.3</c:v>
                </c:pt>
                <c:pt idx="4257">
                  <c:v>12.2</c:v>
                </c:pt>
                <c:pt idx="4258">
                  <c:v>8.1</c:v>
                </c:pt>
                <c:pt idx="4259">
                  <c:v>7.8</c:v>
                </c:pt>
                <c:pt idx="4260">
                  <c:v>7.5</c:v>
                </c:pt>
                <c:pt idx="4261">
                  <c:v>6.9</c:v>
                </c:pt>
                <c:pt idx="4262">
                  <c:v>4.3</c:v>
                </c:pt>
                <c:pt idx="4263">
                  <c:v>4.9000000000000004</c:v>
                </c:pt>
                <c:pt idx="4264">
                  <c:v>3.5</c:v>
                </c:pt>
                <c:pt idx="4265">
                  <c:v>2.6</c:v>
                </c:pt>
                <c:pt idx="4266">
                  <c:v>4.2</c:v>
                </c:pt>
                <c:pt idx="4267">
                  <c:v>3.2</c:v>
                </c:pt>
                <c:pt idx="4268">
                  <c:v>6.7</c:v>
                </c:pt>
                <c:pt idx="4269">
                  <c:v>9.1</c:v>
                </c:pt>
                <c:pt idx="4270">
                  <c:v>10.4</c:v>
                </c:pt>
                <c:pt idx="4271">
                  <c:v>8.1999999999999993</c:v>
                </c:pt>
                <c:pt idx="4272">
                  <c:v>10.4</c:v>
                </c:pt>
                <c:pt idx="4273">
                  <c:v>4.3</c:v>
                </c:pt>
                <c:pt idx="4274">
                  <c:v>4</c:v>
                </c:pt>
                <c:pt idx="4275">
                  <c:v>5.5</c:v>
                </c:pt>
                <c:pt idx="4276">
                  <c:v>4.5</c:v>
                </c:pt>
                <c:pt idx="4277">
                  <c:v>8.3000000000000007</c:v>
                </c:pt>
                <c:pt idx="4278">
                  <c:v>2.4</c:v>
                </c:pt>
                <c:pt idx="4279">
                  <c:v>1.5</c:v>
                </c:pt>
                <c:pt idx="4280">
                  <c:v>11.7</c:v>
                </c:pt>
                <c:pt idx="4281">
                  <c:v>7.1</c:v>
                </c:pt>
                <c:pt idx="4282">
                  <c:v>3.1</c:v>
                </c:pt>
                <c:pt idx="4283">
                  <c:v>2.2999999999999998</c:v>
                </c:pt>
                <c:pt idx="4284">
                  <c:v>4.4000000000000004</c:v>
                </c:pt>
                <c:pt idx="4285">
                  <c:v>3.7</c:v>
                </c:pt>
                <c:pt idx="4286">
                  <c:v>2.4</c:v>
                </c:pt>
                <c:pt idx="4287">
                  <c:v>2.8</c:v>
                </c:pt>
                <c:pt idx="4288">
                  <c:v>7.6</c:v>
                </c:pt>
                <c:pt idx="4289">
                  <c:v>5.5</c:v>
                </c:pt>
                <c:pt idx="4290">
                  <c:v>2.6</c:v>
                </c:pt>
                <c:pt idx="4291">
                  <c:v>4.2</c:v>
                </c:pt>
                <c:pt idx="4292">
                  <c:v>7.6</c:v>
                </c:pt>
                <c:pt idx="4293">
                  <c:v>4.2</c:v>
                </c:pt>
                <c:pt idx="4294">
                  <c:v>10.6</c:v>
                </c:pt>
                <c:pt idx="4295">
                  <c:v>7</c:v>
                </c:pt>
                <c:pt idx="4296">
                  <c:v>9.6</c:v>
                </c:pt>
                <c:pt idx="4297">
                  <c:v>5.4</c:v>
                </c:pt>
                <c:pt idx="4298">
                  <c:v>7.9</c:v>
                </c:pt>
                <c:pt idx="4299">
                  <c:v>5.9</c:v>
                </c:pt>
                <c:pt idx="4300">
                  <c:v>1.5</c:v>
                </c:pt>
                <c:pt idx="4301">
                  <c:v>2.6</c:v>
                </c:pt>
                <c:pt idx="4302">
                  <c:v>3.2</c:v>
                </c:pt>
                <c:pt idx="4303">
                  <c:v>6.6</c:v>
                </c:pt>
                <c:pt idx="4304">
                  <c:v>8.1</c:v>
                </c:pt>
                <c:pt idx="4305">
                  <c:v>6.5</c:v>
                </c:pt>
                <c:pt idx="4306">
                  <c:v>10.5</c:v>
                </c:pt>
                <c:pt idx="4307">
                  <c:v>8.9</c:v>
                </c:pt>
                <c:pt idx="4308">
                  <c:v>6.9</c:v>
                </c:pt>
                <c:pt idx="4309">
                  <c:v>6</c:v>
                </c:pt>
                <c:pt idx="4310">
                  <c:v>5.4</c:v>
                </c:pt>
                <c:pt idx="4311">
                  <c:v>2.9</c:v>
                </c:pt>
                <c:pt idx="4312">
                  <c:v>4.5</c:v>
                </c:pt>
                <c:pt idx="4313">
                  <c:v>3.4</c:v>
                </c:pt>
                <c:pt idx="4314">
                  <c:v>5.2</c:v>
                </c:pt>
                <c:pt idx="4315">
                  <c:v>6.5</c:v>
                </c:pt>
                <c:pt idx="4316">
                  <c:v>5.8</c:v>
                </c:pt>
                <c:pt idx="4317">
                  <c:v>6.1</c:v>
                </c:pt>
                <c:pt idx="4318">
                  <c:v>6.8</c:v>
                </c:pt>
                <c:pt idx="4319">
                  <c:v>6.1</c:v>
                </c:pt>
                <c:pt idx="4320">
                  <c:v>7.4</c:v>
                </c:pt>
                <c:pt idx="4321">
                  <c:v>6.2</c:v>
                </c:pt>
                <c:pt idx="4322">
                  <c:v>9</c:v>
                </c:pt>
                <c:pt idx="4323">
                  <c:v>8.1</c:v>
                </c:pt>
                <c:pt idx="4324">
                  <c:v>8</c:v>
                </c:pt>
                <c:pt idx="4325">
                  <c:v>4.9000000000000004</c:v>
                </c:pt>
                <c:pt idx="4326">
                  <c:v>5.6</c:v>
                </c:pt>
                <c:pt idx="4327">
                  <c:v>3.6</c:v>
                </c:pt>
                <c:pt idx="4328">
                  <c:v>3.7</c:v>
                </c:pt>
                <c:pt idx="4329">
                  <c:v>4</c:v>
                </c:pt>
                <c:pt idx="4330">
                  <c:v>9.9</c:v>
                </c:pt>
                <c:pt idx="4331">
                  <c:v>1</c:v>
                </c:pt>
                <c:pt idx="4332">
                  <c:v>2.6</c:v>
                </c:pt>
                <c:pt idx="4333">
                  <c:v>2.6</c:v>
                </c:pt>
                <c:pt idx="4334">
                  <c:v>4.8</c:v>
                </c:pt>
                <c:pt idx="4335">
                  <c:v>5.3</c:v>
                </c:pt>
                <c:pt idx="4336">
                  <c:v>6.6</c:v>
                </c:pt>
                <c:pt idx="4337">
                  <c:v>7.7</c:v>
                </c:pt>
                <c:pt idx="4338">
                  <c:v>9.1</c:v>
                </c:pt>
                <c:pt idx="4339">
                  <c:v>8.4</c:v>
                </c:pt>
                <c:pt idx="4340">
                  <c:v>7.7</c:v>
                </c:pt>
                <c:pt idx="4341">
                  <c:v>8.9</c:v>
                </c:pt>
                <c:pt idx="4342">
                  <c:v>6.5</c:v>
                </c:pt>
                <c:pt idx="4343">
                  <c:v>8</c:v>
                </c:pt>
                <c:pt idx="4344">
                  <c:v>9.3000000000000007</c:v>
                </c:pt>
                <c:pt idx="4345">
                  <c:v>7.5</c:v>
                </c:pt>
                <c:pt idx="4346">
                  <c:v>5</c:v>
                </c:pt>
                <c:pt idx="4347">
                  <c:v>3.4</c:v>
                </c:pt>
                <c:pt idx="4348">
                  <c:v>6.6</c:v>
                </c:pt>
                <c:pt idx="4349">
                  <c:v>6.8</c:v>
                </c:pt>
                <c:pt idx="4350">
                  <c:v>10.4</c:v>
                </c:pt>
                <c:pt idx="4351">
                  <c:v>6</c:v>
                </c:pt>
                <c:pt idx="4352">
                  <c:v>9.1</c:v>
                </c:pt>
                <c:pt idx="4353">
                  <c:v>4.8</c:v>
                </c:pt>
                <c:pt idx="4354">
                  <c:v>10.7</c:v>
                </c:pt>
                <c:pt idx="4355">
                  <c:v>6.3</c:v>
                </c:pt>
                <c:pt idx="4356">
                  <c:v>8.3000000000000007</c:v>
                </c:pt>
                <c:pt idx="4357">
                  <c:v>6.8</c:v>
                </c:pt>
                <c:pt idx="4358">
                  <c:v>5.0999999999999996</c:v>
                </c:pt>
                <c:pt idx="4359">
                  <c:v>6.3</c:v>
                </c:pt>
                <c:pt idx="4360">
                  <c:v>4.2</c:v>
                </c:pt>
                <c:pt idx="4361">
                  <c:v>5.4</c:v>
                </c:pt>
                <c:pt idx="4362">
                  <c:v>6.1</c:v>
                </c:pt>
                <c:pt idx="4363">
                  <c:v>7.5</c:v>
                </c:pt>
                <c:pt idx="4364">
                  <c:v>4.5</c:v>
                </c:pt>
                <c:pt idx="4365">
                  <c:v>8.6</c:v>
                </c:pt>
                <c:pt idx="4366">
                  <c:v>7.5</c:v>
                </c:pt>
                <c:pt idx="4367">
                  <c:v>6</c:v>
                </c:pt>
                <c:pt idx="4368">
                  <c:v>5.3</c:v>
                </c:pt>
                <c:pt idx="4369">
                  <c:v>3.7</c:v>
                </c:pt>
                <c:pt idx="4370">
                  <c:v>8.1999999999999993</c:v>
                </c:pt>
                <c:pt idx="4371">
                  <c:v>10</c:v>
                </c:pt>
                <c:pt idx="4372">
                  <c:v>5.9</c:v>
                </c:pt>
                <c:pt idx="4373">
                  <c:v>5.3</c:v>
                </c:pt>
                <c:pt idx="4374">
                  <c:v>7.3</c:v>
                </c:pt>
                <c:pt idx="4375">
                  <c:v>8.1</c:v>
                </c:pt>
                <c:pt idx="4376">
                  <c:v>5.8</c:v>
                </c:pt>
                <c:pt idx="4377">
                  <c:v>16.600000000000001</c:v>
                </c:pt>
                <c:pt idx="4378">
                  <c:v>15</c:v>
                </c:pt>
                <c:pt idx="4379">
                  <c:v>15.7</c:v>
                </c:pt>
                <c:pt idx="4380">
                  <c:v>15.5</c:v>
                </c:pt>
                <c:pt idx="4381">
                  <c:v>15.5</c:v>
                </c:pt>
                <c:pt idx="4382">
                  <c:v>2.5</c:v>
                </c:pt>
                <c:pt idx="4383">
                  <c:v>0.6</c:v>
                </c:pt>
                <c:pt idx="4384">
                  <c:v>2.1</c:v>
                </c:pt>
                <c:pt idx="4385">
                  <c:v>4.4000000000000004</c:v>
                </c:pt>
                <c:pt idx="4386">
                  <c:v>6.9</c:v>
                </c:pt>
                <c:pt idx="4387">
                  <c:v>6.4</c:v>
                </c:pt>
                <c:pt idx="4388">
                  <c:v>5.2</c:v>
                </c:pt>
                <c:pt idx="4389">
                  <c:v>6.2</c:v>
                </c:pt>
                <c:pt idx="4390">
                  <c:v>6.8</c:v>
                </c:pt>
                <c:pt idx="4391">
                  <c:v>5.4</c:v>
                </c:pt>
                <c:pt idx="4392">
                  <c:v>6.3</c:v>
                </c:pt>
                <c:pt idx="4393">
                  <c:v>5.3</c:v>
                </c:pt>
                <c:pt idx="4394">
                  <c:v>6.4</c:v>
                </c:pt>
                <c:pt idx="4395">
                  <c:v>5.7</c:v>
                </c:pt>
                <c:pt idx="4396">
                  <c:v>6</c:v>
                </c:pt>
                <c:pt idx="4397">
                  <c:v>5.2</c:v>
                </c:pt>
                <c:pt idx="4398">
                  <c:v>5.7</c:v>
                </c:pt>
                <c:pt idx="4399">
                  <c:v>6.9</c:v>
                </c:pt>
                <c:pt idx="4400">
                  <c:v>7.1</c:v>
                </c:pt>
                <c:pt idx="4401">
                  <c:v>5.0999999999999996</c:v>
                </c:pt>
                <c:pt idx="4402">
                  <c:v>7.7</c:v>
                </c:pt>
                <c:pt idx="4403">
                  <c:v>8.1</c:v>
                </c:pt>
                <c:pt idx="4404">
                  <c:v>5.9</c:v>
                </c:pt>
                <c:pt idx="4405">
                  <c:v>4.5</c:v>
                </c:pt>
                <c:pt idx="4406">
                  <c:v>5.5</c:v>
                </c:pt>
                <c:pt idx="4407">
                  <c:v>5.2</c:v>
                </c:pt>
                <c:pt idx="4408">
                  <c:v>7.2</c:v>
                </c:pt>
                <c:pt idx="4409">
                  <c:v>8.8000000000000007</c:v>
                </c:pt>
                <c:pt idx="4410">
                  <c:v>7.9</c:v>
                </c:pt>
                <c:pt idx="4411">
                  <c:v>2.7</c:v>
                </c:pt>
                <c:pt idx="4412">
                  <c:v>5.7</c:v>
                </c:pt>
                <c:pt idx="4413">
                  <c:v>8.3000000000000007</c:v>
                </c:pt>
                <c:pt idx="4414">
                  <c:v>4.9000000000000004</c:v>
                </c:pt>
                <c:pt idx="4415">
                  <c:v>6.6</c:v>
                </c:pt>
                <c:pt idx="4416">
                  <c:v>4.2</c:v>
                </c:pt>
                <c:pt idx="4417">
                  <c:v>2.7</c:v>
                </c:pt>
                <c:pt idx="4418">
                  <c:v>1</c:v>
                </c:pt>
                <c:pt idx="4419">
                  <c:v>5.8</c:v>
                </c:pt>
                <c:pt idx="4420">
                  <c:v>1.6</c:v>
                </c:pt>
                <c:pt idx="4421">
                  <c:v>5.0999999999999996</c:v>
                </c:pt>
                <c:pt idx="4422">
                  <c:v>1.8</c:v>
                </c:pt>
                <c:pt idx="4423">
                  <c:v>7.4</c:v>
                </c:pt>
                <c:pt idx="4424">
                  <c:v>6.3</c:v>
                </c:pt>
                <c:pt idx="4425">
                  <c:v>1.8</c:v>
                </c:pt>
                <c:pt idx="4426">
                  <c:v>9.8000000000000007</c:v>
                </c:pt>
                <c:pt idx="4427">
                  <c:v>7.4</c:v>
                </c:pt>
                <c:pt idx="4428">
                  <c:v>2.8</c:v>
                </c:pt>
                <c:pt idx="4429">
                  <c:v>9.1</c:v>
                </c:pt>
                <c:pt idx="4430">
                  <c:v>9.8000000000000007</c:v>
                </c:pt>
                <c:pt idx="4431">
                  <c:v>8.1999999999999993</c:v>
                </c:pt>
                <c:pt idx="4432">
                  <c:v>9.8000000000000007</c:v>
                </c:pt>
                <c:pt idx="4433">
                  <c:v>9.8000000000000007</c:v>
                </c:pt>
                <c:pt idx="4434">
                  <c:v>9.8000000000000007</c:v>
                </c:pt>
                <c:pt idx="4435">
                  <c:v>7.4</c:v>
                </c:pt>
                <c:pt idx="4436">
                  <c:v>8.8000000000000007</c:v>
                </c:pt>
                <c:pt idx="4437">
                  <c:v>6.4</c:v>
                </c:pt>
                <c:pt idx="4438">
                  <c:v>2.5</c:v>
                </c:pt>
                <c:pt idx="4439">
                  <c:v>8.1999999999999993</c:v>
                </c:pt>
                <c:pt idx="4440">
                  <c:v>7.4</c:v>
                </c:pt>
                <c:pt idx="4441">
                  <c:v>2.5</c:v>
                </c:pt>
                <c:pt idx="4442">
                  <c:v>7.2</c:v>
                </c:pt>
                <c:pt idx="4443">
                  <c:v>4</c:v>
                </c:pt>
                <c:pt idx="4444">
                  <c:v>7.1</c:v>
                </c:pt>
                <c:pt idx="4445">
                  <c:v>8.9</c:v>
                </c:pt>
                <c:pt idx="4446">
                  <c:v>8.1999999999999993</c:v>
                </c:pt>
                <c:pt idx="4447">
                  <c:v>9.8000000000000007</c:v>
                </c:pt>
                <c:pt idx="4448">
                  <c:v>7.9</c:v>
                </c:pt>
                <c:pt idx="4449">
                  <c:v>9.8000000000000007</c:v>
                </c:pt>
                <c:pt idx="4450">
                  <c:v>9.8000000000000007</c:v>
                </c:pt>
                <c:pt idx="4451">
                  <c:v>5.7</c:v>
                </c:pt>
                <c:pt idx="4452">
                  <c:v>1.7</c:v>
                </c:pt>
                <c:pt idx="4453">
                  <c:v>6.7</c:v>
                </c:pt>
                <c:pt idx="4454">
                  <c:v>9.8000000000000007</c:v>
                </c:pt>
                <c:pt idx="4455">
                  <c:v>8.8000000000000007</c:v>
                </c:pt>
                <c:pt idx="4456">
                  <c:v>6.4</c:v>
                </c:pt>
                <c:pt idx="4457">
                  <c:v>7.3</c:v>
                </c:pt>
                <c:pt idx="4458">
                  <c:v>7.9</c:v>
                </c:pt>
                <c:pt idx="4459">
                  <c:v>8.1999999999999993</c:v>
                </c:pt>
                <c:pt idx="4460">
                  <c:v>5.2</c:v>
                </c:pt>
                <c:pt idx="4461">
                  <c:v>7.1</c:v>
                </c:pt>
                <c:pt idx="4462">
                  <c:v>2.2999999999999998</c:v>
                </c:pt>
                <c:pt idx="4463">
                  <c:v>4.4000000000000004</c:v>
                </c:pt>
                <c:pt idx="4464">
                  <c:v>2.4</c:v>
                </c:pt>
                <c:pt idx="4465">
                  <c:v>8</c:v>
                </c:pt>
                <c:pt idx="4466">
                  <c:v>9.8000000000000007</c:v>
                </c:pt>
                <c:pt idx="4467">
                  <c:v>9.1999999999999993</c:v>
                </c:pt>
                <c:pt idx="4468">
                  <c:v>1</c:v>
                </c:pt>
                <c:pt idx="4469">
                  <c:v>9.8000000000000007</c:v>
                </c:pt>
                <c:pt idx="4470">
                  <c:v>3.2</c:v>
                </c:pt>
                <c:pt idx="4471">
                  <c:v>5.8</c:v>
                </c:pt>
                <c:pt idx="4472">
                  <c:v>4.2</c:v>
                </c:pt>
                <c:pt idx="4473">
                  <c:v>2.8</c:v>
                </c:pt>
                <c:pt idx="4474">
                  <c:v>2</c:v>
                </c:pt>
                <c:pt idx="4475">
                  <c:v>4.0999999999999996</c:v>
                </c:pt>
                <c:pt idx="4476">
                  <c:v>1.4</c:v>
                </c:pt>
                <c:pt idx="4477">
                  <c:v>2.7</c:v>
                </c:pt>
                <c:pt idx="4478">
                  <c:v>8.1999999999999993</c:v>
                </c:pt>
                <c:pt idx="4479">
                  <c:v>5.7</c:v>
                </c:pt>
                <c:pt idx="4480">
                  <c:v>5.6</c:v>
                </c:pt>
                <c:pt idx="4481">
                  <c:v>4.8</c:v>
                </c:pt>
                <c:pt idx="4482">
                  <c:v>7.3</c:v>
                </c:pt>
                <c:pt idx="4483">
                  <c:v>9.8000000000000007</c:v>
                </c:pt>
                <c:pt idx="4484">
                  <c:v>1.9</c:v>
                </c:pt>
                <c:pt idx="4485">
                  <c:v>2.2000000000000002</c:v>
                </c:pt>
                <c:pt idx="4486">
                  <c:v>3</c:v>
                </c:pt>
                <c:pt idx="4487">
                  <c:v>2.5</c:v>
                </c:pt>
                <c:pt idx="4488">
                  <c:v>2.6</c:v>
                </c:pt>
                <c:pt idx="4489">
                  <c:v>8.4</c:v>
                </c:pt>
                <c:pt idx="4490">
                  <c:v>5</c:v>
                </c:pt>
                <c:pt idx="4491">
                  <c:v>1.5</c:v>
                </c:pt>
                <c:pt idx="4492">
                  <c:v>6.1</c:v>
                </c:pt>
                <c:pt idx="4493">
                  <c:v>9.4</c:v>
                </c:pt>
                <c:pt idx="4494">
                  <c:v>14.6</c:v>
                </c:pt>
                <c:pt idx="4495">
                  <c:v>13.9</c:v>
                </c:pt>
                <c:pt idx="4496">
                  <c:v>3.7</c:v>
                </c:pt>
                <c:pt idx="4497">
                  <c:v>3.4</c:v>
                </c:pt>
                <c:pt idx="4498">
                  <c:v>3.7</c:v>
                </c:pt>
                <c:pt idx="4499">
                  <c:v>0.5</c:v>
                </c:pt>
                <c:pt idx="4500">
                  <c:v>1.9</c:v>
                </c:pt>
                <c:pt idx="4501">
                  <c:v>2</c:v>
                </c:pt>
                <c:pt idx="4502">
                  <c:v>2.2999999999999998</c:v>
                </c:pt>
                <c:pt idx="4503">
                  <c:v>3.6</c:v>
                </c:pt>
                <c:pt idx="4504">
                  <c:v>5.7</c:v>
                </c:pt>
                <c:pt idx="4505">
                  <c:v>16.100000000000001</c:v>
                </c:pt>
                <c:pt idx="4506">
                  <c:v>14.7</c:v>
                </c:pt>
                <c:pt idx="4507">
                  <c:v>4.5999999999999996</c:v>
                </c:pt>
                <c:pt idx="4508">
                  <c:v>2.4</c:v>
                </c:pt>
                <c:pt idx="4509">
                  <c:v>1.8</c:v>
                </c:pt>
                <c:pt idx="4510">
                  <c:v>8</c:v>
                </c:pt>
                <c:pt idx="4511">
                  <c:v>0.9</c:v>
                </c:pt>
                <c:pt idx="4512">
                  <c:v>1.7</c:v>
                </c:pt>
                <c:pt idx="4513">
                  <c:v>1.9</c:v>
                </c:pt>
                <c:pt idx="4514">
                  <c:v>2.1</c:v>
                </c:pt>
                <c:pt idx="4515">
                  <c:v>7.1</c:v>
                </c:pt>
                <c:pt idx="4516">
                  <c:v>7.8</c:v>
                </c:pt>
                <c:pt idx="4517">
                  <c:v>7.6</c:v>
                </c:pt>
                <c:pt idx="4518">
                  <c:v>8.5</c:v>
                </c:pt>
                <c:pt idx="4519">
                  <c:v>4.5999999999999996</c:v>
                </c:pt>
                <c:pt idx="4520">
                  <c:v>1.4</c:v>
                </c:pt>
                <c:pt idx="4521">
                  <c:v>7.1</c:v>
                </c:pt>
                <c:pt idx="4522">
                  <c:v>9.1999999999999993</c:v>
                </c:pt>
                <c:pt idx="4523">
                  <c:v>9.8000000000000007</c:v>
                </c:pt>
                <c:pt idx="4524">
                  <c:v>5.4</c:v>
                </c:pt>
                <c:pt idx="4525">
                  <c:v>3.4</c:v>
                </c:pt>
                <c:pt idx="4526">
                  <c:v>6.7</c:v>
                </c:pt>
                <c:pt idx="4527">
                  <c:v>6</c:v>
                </c:pt>
                <c:pt idx="4528">
                  <c:v>4</c:v>
                </c:pt>
                <c:pt idx="4529">
                  <c:v>2.2999999999999998</c:v>
                </c:pt>
                <c:pt idx="4530">
                  <c:v>2.5</c:v>
                </c:pt>
                <c:pt idx="4531">
                  <c:v>6.8</c:v>
                </c:pt>
                <c:pt idx="4532">
                  <c:v>9.6</c:v>
                </c:pt>
                <c:pt idx="4533">
                  <c:v>9.8000000000000007</c:v>
                </c:pt>
                <c:pt idx="4534">
                  <c:v>9.5</c:v>
                </c:pt>
                <c:pt idx="4535">
                  <c:v>7.4</c:v>
                </c:pt>
                <c:pt idx="4536">
                  <c:v>9.8000000000000007</c:v>
                </c:pt>
                <c:pt idx="4537">
                  <c:v>2.4</c:v>
                </c:pt>
                <c:pt idx="4538">
                  <c:v>6.7</c:v>
                </c:pt>
                <c:pt idx="4539">
                  <c:v>3.1</c:v>
                </c:pt>
                <c:pt idx="4540">
                  <c:v>4.7</c:v>
                </c:pt>
                <c:pt idx="4541">
                  <c:v>6.3</c:v>
                </c:pt>
                <c:pt idx="4542">
                  <c:v>9.8000000000000007</c:v>
                </c:pt>
                <c:pt idx="4543">
                  <c:v>9.8000000000000007</c:v>
                </c:pt>
                <c:pt idx="4544">
                  <c:v>9.8000000000000007</c:v>
                </c:pt>
                <c:pt idx="4545">
                  <c:v>9.8000000000000007</c:v>
                </c:pt>
                <c:pt idx="4546">
                  <c:v>9.6999999999999993</c:v>
                </c:pt>
                <c:pt idx="4547">
                  <c:v>5.3</c:v>
                </c:pt>
                <c:pt idx="4548">
                  <c:v>9.5</c:v>
                </c:pt>
                <c:pt idx="4549">
                  <c:v>9.8000000000000007</c:v>
                </c:pt>
                <c:pt idx="4550">
                  <c:v>8.1999999999999993</c:v>
                </c:pt>
                <c:pt idx="4551">
                  <c:v>2.4</c:v>
                </c:pt>
                <c:pt idx="4552">
                  <c:v>0.8</c:v>
                </c:pt>
                <c:pt idx="4553">
                  <c:v>5</c:v>
                </c:pt>
                <c:pt idx="4554">
                  <c:v>3.4</c:v>
                </c:pt>
                <c:pt idx="4555">
                  <c:v>10</c:v>
                </c:pt>
                <c:pt idx="4556">
                  <c:v>9.8000000000000007</c:v>
                </c:pt>
                <c:pt idx="4557">
                  <c:v>10</c:v>
                </c:pt>
                <c:pt idx="4558">
                  <c:v>10.1</c:v>
                </c:pt>
                <c:pt idx="4559">
                  <c:v>4.8</c:v>
                </c:pt>
                <c:pt idx="4560">
                  <c:v>8.6</c:v>
                </c:pt>
                <c:pt idx="4561">
                  <c:v>2.2000000000000002</c:v>
                </c:pt>
                <c:pt idx="4562">
                  <c:v>7.3</c:v>
                </c:pt>
                <c:pt idx="4563">
                  <c:v>0.5</c:v>
                </c:pt>
                <c:pt idx="4564">
                  <c:v>3</c:v>
                </c:pt>
                <c:pt idx="4565">
                  <c:v>1</c:v>
                </c:pt>
                <c:pt idx="4566">
                  <c:v>5.6</c:v>
                </c:pt>
                <c:pt idx="4567">
                  <c:v>8.1999999999999993</c:v>
                </c:pt>
                <c:pt idx="4568">
                  <c:v>8.1999999999999993</c:v>
                </c:pt>
                <c:pt idx="4569">
                  <c:v>8.1999999999999993</c:v>
                </c:pt>
                <c:pt idx="4570">
                  <c:v>8.1999999999999993</c:v>
                </c:pt>
                <c:pt idx="4571">
                  <c:v>3.1</c:v>
                </c:pt>
                <c:pt idx="4572">
                  <c:v>2.8</c:v>
                </c:pt>
                <c:pt idx="4573">
                  <c:v>0.4</c:v>
                </c:pt>
                <c:pt idx="4574">
                  <c:v>1</c:v>
                </c:pt>
                <c:pt idx="4575">
                  <c:v>4.4000000000000004</c:v>
                </c:pt>
                <c:pt idx="4576">
                  <c:v>1.5</c:v>
                </c:pt>
                <c:pt idx="4577">
                  <c:v>0.3</c:v>
                </c:pt>
                <c:pt idx="4578">
                  <c:v>6.5</c:v>
                </c:pt>
                <c:pt idx="4579">
                  <c:v>3.8</c:v>
                </c:pt>
                <c:pt idx="4580">
                  <c:v>3.1</c:v>
                </c:pt>
                <c:pt idx="4581">
                  <c:v>9.8000000000000007</c:v>
                </c:pt>
                <c:pt idx="4582">
                  <c:v>3.1</c:v>
                </c:pt>
                <c:pt idx="4583">
                  <c:v>5.4</c:v>
                </c:pt>
                <c:pt idx="4584">
                  <c:v>1.2</c:v>
                </c:pt>
                <c:pt idx="4585">
                  <c:v>0.9</c:v>
                </c:pt>
                <c:pt idx="4586">
                  <c:v>1.1000000000000001</c:v>
                </c:pt>
                <c:pt idx="4587">
                  <c:v>2.1</c:v>
                </c:pt>
                <c:pt idx="4588">
                  <c:v>0.6</c:v>
                </c:pt>
                <c:pt idx="4589">
                  <c:v>1.1000000000000001</c:v>
                </c:pt>
                <c:pt idx="4590">
                  <c:v>1.6</c:v>
                </c:pt>
                <c:pt idx="4591">
                  <c:v>2.2000000000000002</c:v>
                </c:pt>
                <c:pt idx="4592">
                  <c:v>6.2</c:v>
                </c:pt>
                <c:pt idx="4593">
                  <c:v>4.7</c:v>
                </c:pt>
                <c:pt idx="4594">
                  <c:v>5.7</c:v>
                </c:pt>
                <c:pt idx="4595">
                  <c:v>6</c:v>
                </c:pt>
                <c:pt idx="4596">
                  <c:v>1</c:v>
                </c:pt>
                <c:pt idx="4597">
                  <c:v>2.1</c:v>
                </c:pt>
                <c:pt idx="4598">
                  <c:v>4.5</c:v>
                </c:pt>
                <c:pt idx="4599">
                  <c:v>1.4</c:v>
                </c:pt>
                <c:pt idx="4600">
                  <c:v>1.9</c:v>
                </c:pt>
                <c:pt idx="4601">
                  <c:v>1.6</c:v>
                </c:pt>
                <c:pt idx="4602">
                  <c:v>3.1</c:v>
                </c:pt>
                <c:pt idx="4603">
                  <c:v>2.2999999999999998</c:v>
                </c:pt>
                <c:pt idx="4604">
                  <c:v>9.6999999999999993</c:v>
                </c:pt>
                <c:pt idx="4605">
                  <c:v>15.1</c:v>
                </c:pt>
                <c:pt idx="4606">
                  <c:v>16</c:v>
                </c:pt>
                <c:pt idx="4607">
                  <c:v>2.2999999999999998</c:v>
                </c:pt>
                <c:pt idx="4608">
                  <c:v>7.7</c:v>
                </c:pt>
                <c:pt idx="4609">
                  <c:v>2.5</c:v>
                </c:pt>
                <c:pt idx="4610">
                  <c:v>3.1</c:v>
                </c:pt>
                <c:pt idx="4611">
                  <c:v>1.9</c:v>
                </c:pt>
                <c:pt idx="4612">
                  <c:v>1.9</c:v>
                </c:pt>
                <c:pt idx="4613">
                  <c:v>2.2000000000000002</c:v>
                </c:pt>
                <c:pt idx="4614">
                  <c:v>2.2000000000000002</c:v>
                </c:pt>
                <c:pt idx="4615">
                  <c:v>6.3</c:v>
                </c:pt>
                <c:pt idx="4616">
                  <c:v>8.3000000000000007</c:v>
                </c:pt>
                <c:pt idx="4617">
                  <c:v>14.3</c:v>
                </c:pt>
                <c:pt idx="4618">
                  <c:v>12</c:v>
                </c:pt>
                <c:pt idx="4619">
                  <c:v>4.5999999999999996</c:v>
                </c:pt>
                <c:pt idx="4620">
                  <c:v>4.5999999999999996</c:v>
                </c:pt>
                <c:pt idx="4621">
                  <c:v>1.8</c:v>
                </c:pt>
                <c:pt idx="4622">
                  <c:v>2.2000000000000002</c:v>
                </c:pt>
                <c:pt idx="4623">
                  <c:v>1.9</c:v>
                </c:pt>
                <c:pt idx="4624">
                  <c:v>1.2</c:v>
                </c:pt>
                <c:pt idx="4625">
                  <c:v>1.6</c:v>
                </c:pt>
                <c:pt idx="4626">
                  <c:v>2.5</c:v>
                </c:pt>
                <c:pt idx="4627">
                  <c:v>6.3</c:v>
                </c:pt>
                <c:pt idx="4628">
                  <c:v>12</c:v>
                </c:pt>
                <c:pt idx="4629">
                  <c:v>12.5</c:v>
                </c:pt>
                <c:pt idx="4630">
                  <c:v>16.600000000000001</c:v>
                </c:pt>
                <c:pt idx="4631">
                  <c:v>2</c:v>
                </c:pt>
                <c:pt idx="4632">
                  <c:v>1.8</c:v>
                </c:pt>
                <c:pt idx="4633">
                  <c:v>2.2000000000000002</c:v>
                </c:pt>
                <c:pt idx="4634">
                  <c:v>1.4</c:v>
                </c:pt>
                <c:pt idx="4635">
                  <c:v>0.5</c:v>
                </c:pt>
                <c:pt idx="4636">
                  <c:v>6.9</c:v>
                </c:pt>
                <c:pt idx="4637">
                  <c:v>5.5</c:v>
                </c:pt>
                <c:pt idx="4638">
                  <c:v>2.6</c:v>
                </c:pt>
                <c:pt idx="4639">
                  <c:v>2.7</c:v>
                </c:pt>
                <c:pt idx="4640">
                  <c:v>2.4</c:v>
                </c:pt>
                <c:pt idx="4641">
                  <c:v>4.4000000000000004</c:v>
                </c:pt>
                <c:pt idx="4642">
                  <c:v>1</c:v>
                </c:pt>
                <c:pt idx="4643">
                  <c:v>4.5</c:v>
                </c:pt>
                <c:pt idx="4644">
                  <c:v>4.8</c:v>
                </c:pt>
                <c:pt idx="4645">
                  <c:v>4.0999999999999996</c:v>
                </c:pt>
                <c:pt idx="4646">
                  <c:v>3.8</c:v>
                </c:pt>
                <c:pt idx="4647">
                  <c:v>7.1</c:v>
                </c:pt>
                <c:pt idx="4648">
                  <c:v>5.4</c:v>
                </c:pt>
                <c:pt idx="4649">
                  <c:v>6.8</c:v>
                </c:pt>
                <c:pt idx="4650">
                  <c:v>7.6</c:v>
                </c:pt>
                <c:pt idx="4651">
                  <c:v>3.5</c:v>
                </c:pt>
                <c:pt idx="4652">
                  <c:v>6</c:v>
                </c:pt>
                <c:pt idx="4653">
                  <c:v>3.8</c:v>
                </c:pt>
                <c:pt idx="4654">
                  <c:v>6.1</c:v>
                </c:pt>
                <c:pt idx="4655">
                  <c:v>4.5999999999999996</c:v>
                </c:pt>
                <c:pt idx="4656">
                  <c:v>4.9000000000000004</c:v>
                </c:pt>
                <c:pt idx="4657">
                  <c:v>3.3</c:v>
                </c:pt>
                <c:pt idx="4658">
                  <c:v>2.7</c:v>
                </c:pt>
                <c:pt idx="4659">
                  <c:v>5.5</c:v>
                </c:pt>
                <c:pt idx="4660">
                  <c:v>7.4</c:v>
                </c:pt>
                <c:pt idx="4661">
                  <c:v>5.8</c:v>
                </c:pt>
                <c:pt idx="4662">
                  <c:v>5.8</c:v>
                </c:pt>
                <c:pt idx="4663">
                  <c:v>7.1</c:v>
                </c:pt>
                <c:pt idx="4664">
                  <c:v>4.9000000000000004</c:v>
                </c:pt>
                <c:pt idx="4665">
                  <c:v>2.9</c:v>
                </c:pt>
                <c:pt idx="4666">
                  <c:v>4.2</c:v>
                </c:pt>
                <c:pt idx="4667">
                  <c:v>8.1999999999999993</c:v>
                </c:pt>
                <c:pt idx="4668">
                  <c:v>6.1</c:v>
                </c:pt>
                <c:pt idx="4669">
                  <c:v>4</c:v>
                </c:pt>
                <c:pt idx="4670">
                  <c:v>7.1</c:v>
                </c:pt>
                <c:pt idx="4671">
                  <c:v>6.6</c:v>
                </c:pt>
                <c:pt idx="4672">
                  <c:v>8.9</c:v>
                </c:pt>
                <c:pt idx="4673">
                  <c:v>6.1</c:v>
                </c:pt>
                <c:pt idx="4674">
                  <c:v>7</c:v>
                </c:pt>
                <c:pt idx="4675">
                  <c:v>6.8</c:v>
                </c:pt>
                <c:pt idx="4676">
                  <c:v>0.1</c:v>
                </c:pt>
                <c:pt idx="4677">
                  <c:v>2.8</c:v>
                </c:pt>
                <c:pt idx="4678">
                  <c:v>2.8</c:v>
                </c:pt>
                <c:pt idx="4679">
                  <c:v>5.5</c:v>
                </c:pt>
                <c:pt idx="4680">
                  <c:v>5.3</c:v>
                </c:pt>
                <c:pt idx="4681">
                  <c:v>4</c:v>
                </c:pt>
                <c:pt idx="4682">
                  <c:v>3.2</c:v>
                </c:pt>
                <c:pt idx="4683">
                  <c:v>2.2999999999999998</c:v>
                </c:pt>
                <c:pt idx="4684">
                  <c:v>3.1</c:v>
                </c:pt>
                <c:pt idx="4685">
                  <c:v>0.6</c:v>
                </c:pt>
                <c:pt idx="4686">
                  <c:v>2.8</c:v>
                </c:pt>
                <c:pt idx="4687">
                  <c:v>3.7</c:v>
                </c:pt>
                <c:pt idx="4688">
                  <c:v>6.2</c:v>
                </c:pt>
                <c:pt idx="4689">
                  <c:v>2</c:v>
                </c:pt>
                <c:pt idx="4690">
                  <c:v>6.3</c:v>
                </c:pt>
                <c:pt idx="4691">
                  <c:v>5</c:v>
                </c:pt>
                <c:pt idx="4692">
                  <c:v>5.2</c:v>
                </c:pt>
                <c:pt idx="4693">
                  <c:v>6.4</c:v>
                </c:pt>
                <c:pt idx="4694">
                  <c:v>6.3</c:v>
                </c:pt>
                <c:pt idx="4695">
                  <c:v>6.3</c:v>
                </c:pt>
                <c:pt idx="4696">
                  <c:v>4.3</c:v>
                </c:pt>
                <c:pt idx="4697">
                  <c:v>4.4000000000000004</c:v>
                </c:pt>
                <c:pt idx="4698">
                  <c:v>8.9</c:v>
                </c:pt>
                <c:pt idx="4699">
                  <c:v>6.7</c:v>
                </c:pt>
                <c:pt idx="4700">
                  <c:v>4.5999999999999996</c:v>
                </c:pt>
                <c:pt idx="4701">
                  <c:v>4.9000000000000004</c:v>
                </c:pt>
                <c:pt idx="4702">
                  <c:v>8.6</c:v>
                </c:pt>
                <c:pt idx="4703">
                  <c:v>6.4</c:v>
                </c:pt>
                <c:pt idx="4704">
                  <c:v>7.7</c:v>
                </c:pt>
                <c:pt idx="4705">
                  <c:v>4.3</c:v>
                </c:pt>
                <c:pt idx="4706">
                  <c:v>7.8</c:v>
                </c:pt>
                <c:pt idx="4707">
                  <c:v>4.8</c:v>
                </c:pt>
                <c:pt idx="4708">
                  <c:v>3.1</c:v>
                </c:pt>
                <c:pt idx="4709">
                  <c:v>5.3</c:v>
                </c:pt>
                <c:pt idx="4710">
                  <c:v>9.6</c:v>
                </c:pt>
                <c:pt idx="4711">
                  <c:v>1</c:v>
                </c:pt>
                <c:pt idx="4712">
                  <c:v>2.4</c:v>
                </c:pt>
                <c:pt idx="4713">
                  <c:v>5.7</c:v>
                </c:pt>
                <c:pt idx="4714">
                  <c:v>7</c:v>
                </c:pt>
                <c:pt idx="4715">
                  <c:v>7.6</c:v>
                </c:pt>
                <c:pt idx="4716">
                  <c:v>5</c:v>
                </c:pt>
                <c:pt idx="4717">
                  <c:v>3.6</c:v>
                </c:pt>
                <c:pt idx="4718">
                  <c:v>5.0999999999999996</c:v>
                </c:pt>
                <c:pt idx="4719">
                  <c:v>6.2</c:v>
                </c:pt>
                <c:pt idx="4720">
                  <c:v>5.2</c:v>
                </c:pt>
                <c:pt idx="4721">
                  <c:v>7.6</c:v>
                </c:pt>
                <c:pt idx="4722">
                  <c:v>6.7</c:v>
                </c:pt>
                <c:pt idx="4723">
                  <c:v>6.7</c:v>
                </c:pt>
                <c:pt idx="4724">
                  <c:v>5.6</c:v>
                </c:pt>
                <c:pt idx="4725">
                  <c:v>7.3</c:v>
                </c:pt>
                <c:pt idx="4726">
                  <c:v>5.6</c:v>
                </c:pt>
                <c:pt idx="4727">
                  <c:v>6.6</c:v>
                </c:pt>
                <c:pt idx="4728">
                  <c:v>2.8</c:v>
                </c:pt>
                <c:pt idx="4729">
                  <c:v>8.6999999999999993</c:v>
                </c:pt>
                <c:pt idx="4730">
                  <c:v>5.3</c:v>
                </c:pt>
                <c:pt idx="4731">
                  <c:v>1.1000000000000001</c:v>
                </c:pt>
                <c:pt idx="4732">
                  <c:v>9.3000000000000007</c:v>
                </c:pt>
                <c:pt idx="4733">
                  <c:v>5.0999999999999996</c:v>
                </c:pt>
                <c:pt idx="4734">
                  <c:v>8.5</c:v>
                </c:pt>
                <c:pt idx="4735">
                  <c:v>7.8</c:v>
                </c:pt>
                <c:pt idx="4736">
                  <c:v>7.1</c:v>
                </c:pt>
                <c:pt idx="4737">
                  <c:v>5.0999999999999996</c:v>
                </c:pt>
                <c:pt idx="4738">
                  <c:v>6</c:v>
                </c:pt>
                <c:pt idx="4739">
                  <c:v>6.3</c:v>
                </c:pt>
                <c:pt idx="4740">
                  <c:v>5</c:v>
                </c:pt>
                <c:pt idx="4741">
                  <c:v>4.5999999999999996</c:v>
                </c:pt>
                <c:pt idx="4742">
                  <c:v>4.5999999999999996</c:v>
                </c:pt>
                <c:pt idx="4743">
                  <c:v>3</c:v>
                </c:pt>
                <c:pt idx="4744">
                  <c:v>3.7</c:v>
                </c:pt>
                <c:pt idx="4745">
                  <c:v>5.0999999999999996</c:v>
                </c:pt>
                <c:pt idx="4746">
                  <c:v>8.1999999999999993</c:v>
                </c:pt>
                <c:pt idx="4747">
                  <c:v>3.2</c:v>
                </c:pt>
                <c:pt idx="4748">
                  <c:v>7.7</c:v>
                </c:pt>
                <c:pt idx="4749">
                  <c:v>5.8</c:v>
                </c:pt>
                <c:pt idx="4750">
                  <c:v>5.9</c:v>
                </c:pt>
                <c:pt idx="4751">
                  <c:v>5.5</c:v>
                </c:pt>
                <c:pt idx="4752">
                  <c:v>7.9</c:v>
                </c:pt>
                <c:pt idx="4753">
                  <c:v>5.3</c:v>
                </c:pt>
                <c:pt idx="4754">
                  <c:v>4.8</c:v>
                </c:pt>
                <c:pt idx="4755">
                  <c:v>5.2</c:v>
                </c:pt>
                <c:pt idx="4756">
                  <c:v>8.5</c:v>
                </c:pt>
                <c:pt idx="4757">
                  <c:v>5.7</c:v>
                </c:pt>
                <c:pt idx="4758">
                  <c:v>5.5</c:v>
                </c:pt>
                <c:pt idx="4759">
                  <c:v>10</c:v>
                </c:pt>
                <c:pt idx="4760">
                  <c:v>5.8</c:v>
                </c:pt>
                <c:pt idx="4761">
                  <c:v>3.4</c:v>
                </c:pt>
                <c:pt idx="4762">
                  <c:v>6.1</c:v>
                </c:pt>
                <c:pt idx="4763">
                  <c:v>4.7</c:v>
                </c:pt>
                <c:pt idx="4764">
                  <c:v>5.8</c:v>
                </c:pt>
                <c:pt idx="4765">
                  <c:v>5.2</c:v>
                </c:pt>
                <c:pt idx="4766">
                  <c:v>4.9000000000000004</c:v>
                </c:pt>
                <c:pt idx="4767">
                  <c:v>4.4000000000000004</c:v>
                </c:pt>
                <c:pt idx="4768">
                  <c:v>5.9</c:v>
                </c:pt>
                <c:pt idx="4769">
                  <c:v>7.5</c:v>
                </c:pt>
                <c:pt idx="4770">
                  <c:v>6.6</c:v>
                </c:pt>
                <c:pt idx="4771">
                  <c:v>8.1999999999999993</c:v>
                </c:pt>
                <c:pt idx="4772">
                  <c:v>6.9</c:v>
                </c:pt>
                <c:pt idx="4773">
                  <c:v>4.2</c:v>
                </c:pt>
                <c:pt idx="4774">
                  <c:v>1.8</c:v>
                </c:pt>
                <c:pt idx="4775">
                  <c:v>3.8</c:v>
                </c:pt>
                <c:pt idx="4776">
                  <c:v>6.8</c:v>
                </c:pt>
                <c:pt idx="4777">
                  <c:v>4.5999999999999996</c:v>
                </c:pt>
                <c:pt idx="4778">
                  <c:v>3.4</c:v>
                </c:pt>
                <c:pt idx="4779">
                  <c:v>7.7</c:v>
                </c:pt>
                <c:pt idx="4780">
                  <c:v>8.1999999999999993</c:v>
                </c:pt>
                <c:pt idx="4781">
                  <c:v>7.2</c:v>
                </c:pt>
                <c:pt idx="4782">
                  <c:v>10.1</c:v>
                </c:pt>
                <c:pt idx="4783">
                  <c:v>13.2</c:v>
                </c:pt>
                <c:pt idx="4784">
                  <c:v>6.5</c:v>
                </c:pt>
                <c:pt idx="4785">
                  <c:v>4.3</c:v>
                </c:pt>
                <c:pt idx="4786">
                  <c:v>3.7</c:v>
                </c:pt>
                <c:pt idx="4787">
                  <c:v>3.6</c:v>
                </c:pt>
                <c:pt idx="4788">
                  <c:v>3.9</c:v>
                </c:pt>
                <c:pt idx="4789">
                  <c:v>4.0999999999999996</c:v>
                </c:pt>
                <c:pt idx="4790">
                  <c:v>7.3</c:v>
                </c:pt>
                <c:pt idx="4791">
                  <c:v>3.2</c:v>
                </c:pt>
                <c:pt idx="4792">
                  <c:v>1.6</c:v>
                </c:pt>
                <c:pt idx="4793">
                  <c:v>1.1000000000000001</c:v>
                </c:pt>
                <c:pt idx="4794">
                  <c:v>2.9</c:v>
                </c:pt>
                <c:pt idx="4795">
                  <c:v>5</c:v>
                </c:pt>
                <c:pt idx="4796">
                  <c:v>3.3</c:v>
                </c:pt>
                <c:pt idx="4797">
                  <c:v>2.1</c:v>
                </c:pt>
                <c:pt idx="4798">
                  <c:v>4.5999999999999996</c:v>
                </c:pt>
                <c:pt idx="4799">
                  <c:v>6.5</c:v>
                </c:pt>
                <c:pt idx="4800">
                  <c:v>20.8</c:v>
                </c:pt>
                <c:pt idx="4801">
                  <c:v>6.9</c:v>
                </c:pt>
                <c:pt idx="4802">
                  <c:v>14.9</c:v>
                </c:pt>
                <c:pt idx="4803">
                  <c:v>9.9</c:v>
                </c:pt>
                <c:pt idx="4804">
                  <c:v>4.9000000000000004</c:v>
                </c:pt>
                <c:pt idx="4805">
                  <c:v>3.5</c:v>
                </c:pt>
                <c:pt idx="4806">
                  <c:v>2.9</c:v>
                </c:pt>
                <c:pt idx="4807">
                  <c:v>3.2</c:v>
                </c:pt>
                <c:pt idx="4808">
                  <c:v>4.9000000000000004</c:v>
                </c:pt>
                <c:pt idx="4809">
                  <c:v>5.9</c:v>
                </c:pt>
                <c:pt idx="4810">
                  <c:v>4.9000000000000004</c:v>
                </c:pt>
                <c:pt idx="4811">
                  <c:v>0.2</c:v>
                </c:pt>
                <c:pt idx="4812">
                  <c:v>2.1</c:v>
                </c:pt>
                <c:pt idx="4813">
                  <c:v>3.5</c:v>
                </c:pt>
                <c:pt idx="4814">
                  <c:v>5.6</c:v>
                </c:pt>
                <c:pt idx="4815">
                  <c:v>3.1</c:v>
                </c:pt>
                <c:pt idx="4816">
                  <c:v>3.3</c:v>
                </c:pt>
                <c:pt idx="4817">
                  <c:v>9.1</c:v>
                </c:pt>
                <c:pt idx="4818">
                  <c:v>8.3000000000000007</c:v>
                </c:pt>
                <c:pt idx="4819">
                  <c:v>12.5</c:v>
                </c:pt>
                <c:pt idx="4820">
                  <c:v>11.6</c:v>
                </c:pt>
                <c:pt idx="4821">
                  <c:v>15</c:v>
                </c:pt>
                <c:pt idx="4822">
                  <c:v>7.2</c:v>
                </c:pt>
                <c:pt idx="4823">
                  <c:v>6.2</c:v>
                </c:pt>
                <c:pt idx="4824">
                  <c:v>3.4</c:v>
                </c:pt>
                <c:pt idx="4825">
                  <c:v>3.9</c:v>
                </c:pt>
                <c:pt idx="4826">
                  <c:v>4.4000000000000004</c:v>
                </c:pt>
                <c:pt idx="4827">
                  <c:v>5</c:v>
                </c:pt>
                <c:pt idx="4828">
                  <c:v>9.5</c:v>
                </c:pt>
                <c:pt idx="4829">
                  <c:v>8.1999999999999993</c:v>
                </c:pt>
                <c:pt idx="4830">
                  <c:v>1.3</c:v>
                </c:pt>
                <c:pt idx="4831">
                  <c:v>0.7</c:v>
                </c:pt>
                <c:pt idx="4832">
                  <c:v>2.7</c:v>
                </c:pt>
                <c:pt idx="4833">
                  <c:v>3.2</c:v>
                </c:pt>
                <c:pt idx="4834">
                  <c:v>5.9</c:v>
                </c:pt>
                <c:pt idx="4835">
                  <c:v>3.5</c:v>
                </c:pt>
                <c:pt idx="4836">
                  <c:v>2.9</c:v>
                </c:pt>
                <c:pt idx="4837">
                  <c:v>5.2</c:v>
                </c:pt>
                <c:pt idx="4838">
                  <c:v>8.1999999999999993</c:v>
                </c:pt>
                <c:pt idx="4839">
                  <c:v>11.2</c:v>
                </c:pt>
                <c:pt idx="4840">
                  <c:v>16.600000000000001</c:v>
                </c:pt>
                <c:pt idx="4841">
                  <c:v>14.5</c:v>
                </c:pt>
                <c:pt idx="4842">
                  <c:v>12.5</c:v>
                </c:pt>
                <c:pt idx="4843">
                  <c:v>7.1</c:v>
                </c:pt>
                <c:pt idx="4844">
                  <c:v>3.7</c:v>
                </c:pt>
                <c:pt idx="4845">
                  <c:v>2.6</c:v>
                </c:pt>
                <c:pt idx="4846">
                  <c:v>5.7</c:v>
                </c:pt>
                <c:pt idx="4847">
                  <c:v>6.9</c:v>
                </c:pt>
                <c:pt idx="4848">
                  <c:v>8.3000000000000007</c:v>
                </c:pt>
                <c:pt idx="4849">
                  <c:v>3.7</c:v>
                </c:pt>
                <c:pt idx="4850">
                  <c:v>3</c:v>
                </c:pt>
                <c:pt idx="4851">
                  <c:v>1.8</c:v>
                </c:pt>
                <c:pt idx="4852">
                  <c:v>3.6</c:v>
                </c:pt>
                <c:pt idx="4853">
                  <c:v>3.8</c:v>
                </c:pt>
                <c:pt idx="4854">
                  <c:v>5.7</c:v>
                </c:pt>
                <c:pt idx="4855">
                  <c:v>4.7</c:v>
                </c:pt>
                <c:pt idx="4856">
                  <c:v>3.1</c:v>
                </c:pt>
                <c:pt idx="4857">
                  <c:v>3</c:v>
                </c:pt>
                <c:pt idx="4858">
                  <c:v>5.3</c:v>
                </c:pt>
                <c:pt idx="4859">
                  <c:v>9.6999999999999993</c:v>
                </c:pt>
                <c:pt idx="4860">
                  <c:v>10.1</c:v>
                </c:pt>
                <c:pt idx="4861">
                  <c:v>12.6</c:v>
                </c:pt>
                <c:pt idx="4862">
                  <c:v>11.2</c:v>
                </c:pt>
                <c:pt idx="4863">
                  <c:v>3.7</c:v>
                </c:pt>
                <c:pt idx="4864">
                  <c:v>3</c:v>
                </c:pt>
                <c:pt idx="4865">
                  <c:v>3.3</c:v>
                </c:pt>
                <c:pt idx="4866">
                  <c:v>5.6</c:v>
                </c:pt>
                <c:pt idx="4867">
                  <c:v>7.2</c:v>
                </c:pt>
                <c:pt idx="4868">
                  <c:v>10.1</c:v>
                </c:pt>
                <c:pt idx="4869">
                  <c:v>2.4</c:v>
                </c:pt>
                <c:pt idx="4870">
                  <c:v>0.8</c:v>
                </c:pt>
                <c:pt idx="4871">
                  <c:v>1.9</c:v>
                </c:pt>
                <c:pt idx="4872">
                  <c:v>3.7</c:v>
                </c:pt>
                <c:pt idx="4873">
                  <c:v>3.9</c:v>
                </c:pt>
                <c:pt idx="4874">
                  <c:v>2.6</c:v>
                </c:pt>
                <c:pt idx="4875">
                  <c:v>3.6</c:v>
                </c:pt>
                <c:pt idx="4876">
                  <c:v>3.8</c:v>
                </c:pt>
                <c:pt idx="4877">
                  <c:v>3.2</c:v>
                </c:pt>
                <c:pt idx="4878">
                  <c:v>12.4</c:v>
                </c:pt>
                <c:pt idx="4879">
                  <c:v>11.8</c:v>
                </c:pt>
                <c:pt idx="4880">
                  <c:v>5.6</c:v>
                </c:pt>
                <c:pt idx="4881">
                  <c:v>9.9</c:v>
                </c:pt>
                <c:pt idx="4882">
                  <c:v>5.0999999999999996</c:v>
                </c:pt>
                <c:pt idx="4883">
                  <c:v>3.5</c:v>
                </c:pt>
                <c:pt idx="4884">
                  <c:v>3.2</c:v>
                </c:pt>
                <c:pt idx="4885">
                  <c:v>4.3</c:v>
                </c:pt>
                <c:pt idx="4886">
                  <c:v>3.1</c:v>
                </c:pt>
                <c:pt idx="4887">
                  <c:v>7.3</c:v>
                </c:pt>
                <c:pt idx="4888">
                  <c:v>4.4000000000000004</c:v>
                </c:pt>
                <c:pt idx="4889">
                  <c:v>1.5</c:v>
                </c:pt>
                <c:pt idx="4890">
                  <c:v>6.5</c:v>
                </c:pt>
                <c:pt idx="4891">
                  <c:v>3.2</c:v>
                </c:pt>
                <c:pt idx="4892">
                  <c:v>3</c:v>
                </c:pt>
                <c:pt idx="4893">
                  <c:v>3.3</c:v>
                </c:pt>
                <c:pt idx="4894">
                  <c:v>1</c:v>
                </c:pt>
                <c:pt idx="4895">
                  <c:v>0.8</c:v>
                </c:pt>
                <c:pt idx="4896">
                  <c:v>1</c:v>
                </c:pt>
                <c:pt idx="4897">
                  <c:v>3.8</c:v>
                </c:pt>
                <c:pt idx="4898">
                  <c:v>9.8000000000000007</c:v>
                </c:pt>
                <c:pt idx="4899">
                  <c:v>9.8000000000000007</c:v>
                </c:pt>
                <c:pt idx="4900">
                  <c:v>9.8000000000000007</c:v>
                </c:pt>
                <c:pt idx="4901">
                  <c:v>4.9000000000000004</c:v>
                </c:pt>
                <c:pt idx="4902">
                  <c:v>8.1</c:v>
                </c:pt>
                <c:pt idx="4903">
                  <c:v>7.1</c:v>
                </c:pt>
                <c:pt idx="4904">
                  <c:v>7.4</c:v>
                </c:pt>
                <c:pt idx="4905">
                  <c:v>7.2</c:v>
                </c:pt>
                <c:pt idx="4906">
                  <c:v>9.8000000000000007</c:v>
                </c:pt>
                <c:pt idx="4907">
                  <c:v>3.5</c:v>
                </c:pt>
                <c:pt idx="4908">
                  <c:v>5.8</c:v>
                </c:pt>
                <c:pt idx="4909">
                  <c:v>8.1999999999999993</c:v>
                </c:pt>
                <c:pt idx="4910">
                  <c:v>4.9000000000000004</c:v>
                </c:pt>
                <c:pt idx="4911">
                  <c:v>2.2000000000000002</c:v>
                </c:pt>
                <c:pt idx="4912">
                  <c:v>4.9000000000000004</c:v>
                </c:pt>
                <c:pt idx="4913">
                  <c:v>3.3</c:v>
                </c:pt>
                <c:pt idx="4914">
                  <c:v>6.6</c:v>
                </c:pt>
                <c:pt idx="4915">
                  <c:v>1.6</c:v>
                </c:pt>
                <c:pt idx="4916">
                  <c:v>3.3</c:v>
                </c:pt>
                <c:pt idx="4917">
                  <c:v>9.8000000000000007</c:v>
                </c:pt>
                <c:pt idx="4918">
                  <c:v>8.3000000000000007</c:v>
                </c:pt>
                <c:pt idx="4919">
                  <c:v>9.8000000000000007</c:v>
                </c:pt>
                <c:pt idx="4920">
                  <c:v>7</c:v>
                </c:pt>
                <c:pt idx="4921">
                  <c:v>7.2</c:v>
                </c:pt>
                <c:pt idx="4922">
                  <c:v>9.4</c:v>
                </c:pt>
                <c:pt idx="4923">
                  <c:v>7.4</c:v>
                </c:pt>
                <c:pt idx="4924">
                  <c:v>0.3</c:v>
                </c:pt>
                <c:pt idx="4925">
                  <c:v>0.1</c:v>
                </c:pt>
                <c:pt idx="4926">
                  <c:v>7.1</c:v>
                </c:pt>
                <c:pt idx="4927">
                  <c:v>8.1999999999999993</c:v>
                </c:pt>
                <c:pt idx="4928">
                  <c:v>8.5</c:v>
                </c:pt>
                <c:pt idx="4929">
                  <c:v>9.8000000000000007</c:v>
                </c:pt>
                <c:pt idx="4930">
                  <c:v>9.8000000000000007</c:v>
                </c:pt>
                <c:pt idx="4931">
                  <c:v>9.8000000000000007</c:v>
                </c:pt>
                <c:pt idx="4932">
                  <c:v>6.7</c:v>
                </c:pt>
                <c:pt idx="4933">
                  <c:v>8</c:v>
                </c:pt>
                <c:pt idx="4934">
                  <c:v>8</c:v>
                </c:pt>
                <c:pt idx="4935">
                  <c:v>6.7</c:v>
                </c:pt>
                <c:pt idx="4936">
                  <c:v>6.7</c:v>
                </c:pt>
                <c:pt idx="4937">
                  <c:v>7.5</c:v>
                </c:pt>
                <c:pt idx="4938">
                  <c:v>8</c:v>
                </c:pt>
                <c:pt idx="4939">
                  <c:v>8</c:v>
                </c:pt>
                <c:pt idx="4940">
                  <c:v>9.8000000000000007</c:v>
                </c:pt>
                <c:pt idx="4941">
                  <c:v>9.8000000000000007</c:v>
                </c:pt>
                <c:pt idx="4942">
                  <c:v>9.8000000000000007</c:v>
                </c:pt>
                <c:pt idx="4943">
                  <c:v>9.9</c:v>
                </c:pt>
                <c:pt idx="4944">
                  <c:v>9.8000000000000007</c:v>
                </c:pt>
                <c:pt idx="4945">
                  <c:v>6.6</c:v>
                </c:pt>
                <c:pt idx="4946">
                  <c:v>6.7</c:v>
                </c:pt>
                <c:pt idx="4947">
                  <c:v>3.9</c:v>
                </c:pt>
                <c:pt idx="4948">
                  <c:v>7</c:v>
                </c:pt>
                <c:pt idx="4949">
                  <c:v>5</c:v>
                </c:pt>
                <c:pt idx="4950">
                  <c:v>8</c:v>
                </c:pt>
                <c:pt idx="4951">
                  <c:v>10.1</c:v>
                </c:pt>
                <c:pt idx="4952">
                  <c:v>12.7</c:v>
                </c:pt>
                <c:pt idx="4953">
                  <c:v>7.3</c:v>
                </c:pt>
                <c:pt idx="4954">
                  <c:v>8</c:v>
                </c:pt>
                <c:pt idx="4955">
                  <c:v>5.3</c:v>
                </c:pt>
                <c:pt idx="4956">
                  <c:v>6.4</c:v>
                </c:pt>
                <c:pt idx="4957">
                  <c:v>6.3</c:v>
                </c:pt>
                <c:pt idx="4958">
                  <c:v>2.5</c:v>
                </c:pt>
                <c:pt idx="4959">
                  <c:v>0.5</c:v>
                </c:pt>
                <c:pt idx="4960">
                  <c:v>0.8</c:v>
                </c:pt>
                <c:pt idx="4961">
                  <c:v>3.8</c:v>
                </c:pt>
                <c:pt idx="4962">
                  <c:v>1.6</c:v>
                </c:pt>
                <c:pt idx="4963">
                  <c:v>0.8</c:v>
                </c:pt>
                <c:pt idx="4964">
                  <c:v>0.9</c:v>
                </c:pt>
                <c:pt idx="4965">
                  <c:v>5.9</c:v>
                </c:pt>
                <c:pt idx="4966">
                  <c:v>1.7</c:v>
                </c:pt>
                <c:pt idx="4967">
                  <c:v>7.9</c:v>
                </c:pt>
                <c:pt idx="4968">
                  <c:v>0.3</c:v>
                </c:pt>
                <c:pt idx="4969">
                  <c:v>0.6</c:v>
                </c:pt>
                <c:pt idx="4970">
                  <c:v>1.2</c:v>
                </c:pt>
                <c:pt idx="4971">
                  <c:v>3.4</c:v>
                </c:pt>
                <c:pt idx="4972">
                  <c:v>0.7</c:v>
                </c:pt>
                <c:pt idx="4973">
                  <c:v>1.4</c:v>
                </c:pt>
                <c:pt idx="4974">
                  <c:v>0.1</c:v>
                </c:pt>
                <c:pt idx="4975">
                  <c:v>1.4</c:v>
                </c:pt>
                <c:pt idx="4976">
                  <c:v>1</c:v>
                </c:pt>
                <c:pt idx="4977">
                  <c:v>0.4</c:v>
                </c:pt>
                <c:pt idx="4978">
                  <c:v>1.8</c:v>
                </c:pt>
                <c:pt idx="4979">
                  <c:v>1.8</c:v>
                </c:pt>
                <c:pt idx="4980">
                  <c:v>2.2999999999999998</c:v>
                </c:pt>
                <c:pt idx="4981">
                  <c:v>2.2000000000000002</c:v>
                </c:pt>
                <c:pt idx="4982">
                  <c:v>3.4</c:v>
                </c:pt>
                <c:pt idx="4983">
                  <c:v>3.9</c:v>
                </c:pt>
                <c:pt idx="4984">
                  <c:v>5.7</c:v>
                </c:pt>
                <c:pt idx="4985">
                  <c:v>2.4</c:v>
                </c:pt>
                <c:pt idx="4986">
                  <c:v>1.6</c:v>
                </c:pt>
                <c:pt idx="4987">
                  <c:v>1.2</c:v>
                </c:pt>
                <c:pt idx="4988">
                  <c:v>4.5</c:v>
                </c:pt>
                <c:pt idx="4989">
                  <c:v>7.9</c:v>
                </c:pt>
                <c:pt idx="4990">
                  <c:v>2.8</c:v>
                </c:pt>
                <c:pt idx="4991">
                  <c:v>3.1</c:v>
                </c:pt>
                <c:pt idx="4992">
                  <c:v>2</c:v>
                </c:pt>
                <c:pt idx="4993">
                  <c:v>1.8</c:v>
                </c:pt>
                <c:pt idx="4994">
                  <c:v>1.3</c:v>
                </c:pt>
                <c:pt idx="4995">
                  <c:v>1.5</c:v>
                </c:pt>
                <c:pt idx="4996">
                  <c:v>1.6</c:v>
                </c:pt>
                <c:pt idx="4997">
                  <c:v>1.8</c:v>
                </c:pt>
                <c:pt idx="4998">
                  <c:v>1</c:v>
                </c:pt>
                <c:pt idx="4999">
                  <c:v>9.8000000000000007</c:v>
                </c:pt>
                <c:pt idx="5000">
                  <c:v>1.2</c:v>
                </c:pt>
                <c:pt idx="5001">
                  <c:v>6.8</c:v>
                </c:pt>
                <c:pt idx="5002">
                  <c:v>1.1000000000000001</c:v>
                </c:pt>
                <c:pt idx="5003">
                  <c:v>7.4</c:v>
                </c:pt>
                <c:pt idx="5004">
                  <c:v>8</c:v>
                </c:pt>
                <c:pt idx="5005">
                  <c:v>7.1</c:v>
                </c:pt>
                <c:pt idx="5006">
                  <c:v>1.3</c:v>
                </c:pt>
                <c:pt idx="5007">
                  <c:v>3.6</c:v>
                </c:pt>
                <c:pt idx="5008">
                  <c:v>3.4</c:v>
                </c:pt>
                <c:pt idx="5009">
                  <c:v>1.3</c:v>
                </c:pt>
                <c:pt idx="5010">
                  <c:v>9.8000000000000007</c:v>
                </c:pt>
                <c:pt idx="5011">
                  <c:v>9.8000000000000007</c:v>
                </c:pt>
                <c:pt idx="5012">
                  <c:v>3</c:v>
                </c:pt>
                <c:pt idx="5013">
                  <c:v>5.3</c:v>
                </c:pt>
                <c:pt idx="5014">
                  <c:v>3.9</c:v>
                </c:pt>
                <c:pt idx="5015">
                  <c:v>8.5</c:v>
                </c:pt>
                <c:pt idx="5016">
                  <c:v>4.7</c:v>
                </c:pt>
                <c:pt idx="5017">
                  <c:v>7.7</c:v>
                </c:pt>
                <c:pt idx="5018">
                  <c:v>1</c:v>
                </c:pt>
                <c:pt idx="5019">
                  <c:v>7.9</c:v>
                </c:pt>
                <c:pt idx="5020">
                  <c:v>4.5</c:v>
                </c:pt>
                <c:pt idx="5021">
                  <c:v>7.4</c:v>
                </c:pt>
                <c:pt idx="5022">
                  <c:v>5.4</c:v>
                </c:pt>
                <c:pt idx="5023">
                  <c:v>8.4</c:v>
                </c:pt>
                <c:pt idx="5024">
                  <c:v>0.8</c:v>
                </c:pt>
                <c:pt idx="5025">
                  <c:v>5.5</c:v>
                </c:pt>
                <c:pt idx="5026">
                  <c:v>3.6</c:v>
                </c:pt>
                <c:pt idx="5027">
                  <c:v>8.1999999999999993</c:v>
                </c:pt>
                <c:pt idx="5028">
                  <c:v>2.5</c:v>
                </c:pt>
                <c:pt idx="5029">
                  <c:v>2.8</c:v>
                </c:pt>
                <c:pt idx="5030">
                  <c:v>1.2</c:v>
                </c:pt>
                <c:pt idx="5031">
                  <c:v>1</c:v>
                </c:pt>
                <c:pt idx="5032">
                  <c:v>2.4</c:v>
                </c:pt>
                <c:pt idx="5033">
                  <c:v>8.9</c:v>
                </c:pt>
                <c:pt idx="5034">
                  <c:v>9.8000000000000007</c:v>
                </c:pt>
                <c:pt idx="5035">
                  <c:v>6.6</c:v>
                </c:pt>
                <c:pt idx="5036">
                  <c:v>9.8000000000000007</c:v>
                </c:pt>
                <c:pt idx="5037">
                  <c:v>9.1999999999999993</c:v>
                </c:pt>
                <c:pt idx="5038">
                  <c:v>1.6</c:v>
                </c:pt>
                <c:pt idx="5039">
                  <c:v>3.5</c:v>
                </c:pt>
                <c:pt idx="5040">
                  <c:v>2.5</c:v>
                </c:pt>
                <c:pt idx="5041">
                  <c:v>9.8000000000000007</c:v>
                </c:pt>
                <c:pt idx="5042">
                  <c:v>0.2</c:v>
                </c:pt>
                <c:pt idx="5043">
                  <c:v>8.1999999999999993</c:v>
                </c:pt>
                <c:pt idx="5044">
                  <c:v>4.2</c:v>
                </c:pt>
                <c:pt idx="5045">
                  <c:v>9.8000000000000007</c:v>
                </c:pt>
                <c:pt idx="5046">
                  <c:v>1.4</c:v>
                </c:pt>
                <c:pt idx="5047">
                  <c:v>5.9</c:v>
                </c:pt>
                <c:pt idx="5048">
                  <c:v>5.7</c:v>
                </c:pt>
                <c:pt idx="5049">
                  <c:v>2.2999999999999998</c:v>
                </c:pt>
                <c:pt idx="5050">
                  <c:v>6.7</c:v>
                </c:pt>
                <c:pt idx="5051">
                  <c:v>6.7</c:v>
                </c:pt>
                <c:pt idx="5052">
                  <c:v>6.7</c:v>
                </c:pt>
                <c:pt idx="5053">
                  <c:v>8</c:v>
                </c:pt>
                <c:pt idx="5054">
                  <c:v>9.8000000000000007</c:v>
                </c:pt>
                <c:pt idx="5055">
                  <c:v>9.1999999999999993</c:v>
                </c:pt>
                <c:pt idx="5056">
                  <c:v>9.8000000000000007</c:v>
                </c:pt>
                <c:pt idx="5057">
                  <c:v>9.8000000000000007</c:v>
                </c:pt>
                <c:pt idx="5058">
                  <c:v>9.8000000000000007</c:v>
                </c:pt>
                <c:pt idx="5059">
                  <c:v>5.8</c:v>
                </c:pt>
                <c:pt idx="5060">
                  <c:v>7.5</c:v>
                </c:pt>
                <c:pt idx="5061">
                  <c:v>6.1</c:v>
                </c:pt>
                <c:pt idx="5062">
                  <c:v>6.7</c:v>
                </c:pt>
                <c:pt idx="5063">
                  <c:v>8</c:v>
                </c:pt>
                <c:pt idx="5064">
                  <c:v>6.7</c:v>
                </c:pt>
                <c:pt idx="5065">
                  <c:v>8</c:v>
                </c:pt>
                <c:pt idx="5066">
                  <c:v>9.8000000000000007</c:v>
                </c:pt>
                <c:pt idx="5067">
                  <c:v>9.8000000000000007</c:v>
                </c:pt>
                <c:pt idx="5068">
                  <c:v>9.8000000000000007</c:v>
                </c:pt>
                <c:pt idx="5069">
                  <c:v>9.8000000000000007</c:v>
                </c:pt>
                <c:pt idx="5070">
                  <c:v>9.8000000000000007</c:v>
                </c:pt>
                <c:pt idx="5071">
                  <c:v>9.8000000000000007</c:v>
                </c:pt>
                <c:pt idx="5072">
                  <c:v>8</c:v>
                </c:pt>
                <c:pt idx="5073">
                  <c:v>0.9</c:v>
                </c:pt>
                <c:pt idx="5074">
                  <c:v>2.4</c:v>
                </c:pt>
                <c:pt idx="5075">
                  <c:v>4.7</c:v>
                </c:pt>
                <c:pt idx="5076">
                  <c:v>2.5</c:v>
                </c:pt>
                <c:pt idx="5077">
                  <c:v>2</c:v>
                </c:pt>
                <c:pt idx="5078">
                  <c:v>1.7</c:v>
                </c:pt>
                <c:pt idx="5079">
                  <c:v>2.4</c:v>
                </c:pt>
                <c:pt idx="5080">
                  <c:v>2.9</c:v>
                </c:pt>
                <c:pt idx="5081">
                  <c:v>11.4</c:v>
                </c:pt>
                <c:pt idx="5082">
                  <c:v>0.3</c:v>
                </c:pt>
                <c:pt idx="5083">
                  <c:v>1.5</c:v>
                </c:pt>
                <c:pt idx="5084">
                  <c:v>3.1</c:v>
                </c:pt>
                <c:pt idx="5085">
                  <c:v>1.4</c:v>
                </c:pt>
                <c:pt idx="5086">
                  <c:v>2.2000000000000002</c:v>
                </c:pt>
                <c:pt idx="5087">
                  <c:v>2</c:v>
                </c:pt>
                <c:pt idx="5088">
                  <c:v>0.4</c:v>
                </c:pt>
                <c:pt idx="5089">
                  <c:v>2</c:v>
                </c:pt>
                <c:pt idx="5090">
                  <c:v>3.2</c:v>
                </c:pt>
                <c:pt idx="5091">
                  <c:v>2.2999999999999998</c:v>
                </c:pt>
                <c:pt idx="5092">
                  <c:v>4.2</c:v>
                </c:pt>
                <c:pt idx="5093">
                  <c:v>6</c:v>
                </c:pt>
                <c:pt idx="5094">
                  <c:v>7.6</c:v>
                </c:pt>
                <c:pt idx="5095">
                  <c:v>2.4</c:v>
                </c:pt>
                <c:pt idx="5096">
                  <c:v>2.6</c:v>
                </c:pt>
                <c:pt idx="5097">
                  <c:v>4.3</c:v>
                </c:pt>
                <c:pt idx="5098">
                  <c:v>4.9000000000000004</c:v>
                </c:pt>
                <c:pt idx="5099">
                  <c:v>0.9</c:v>
                </c:pt>
                <c:pt idx="5100">
                  <c:v>2.8</c:v>
                </c:pt>
                <c:pt idx="5101">
                  <c:v>1.4</c:v>
                </c:pt>
                <c:pt idx="5102">
                  <c:v>9.8000000000000007</c:v>
                </c:pt>
                <c:pt idx="5103">
                  <c:v>8.6999999999999993</c:v>
                </c:pt>
                <c:pt idx="5104">
                  <c:v>2.8</c:v>
                </c:pt>
                <c:pt idx="5105">
                  <c:v>4.9000000000000004</c:v>
                </c:pt>
                <c:pt idx="5106">
                  <c:v>3.9</c:v>
                </c:pt>
                <c:pt idx="5107">
                  <c:v>4</c:v>
                </c:pt>
                <c:pt idx="5108">
                  <c:v>0.3</c:v>
                </c:pt>
                <c:pt idx="5109">
                  <c:v>2</c:v>
                </c:pt>
                <c:pt idx="5110">
                  <c:v>1.9</c:v>
                </c:pt>
                <c:pt idx="5111">
                  <c:v>5.9</c:v>
                </c:pt>
                <c:pt idx="5112">
                  <c:v>0.4</c:v>
                </c:pt>
                <c:pt idx="5113">
                  <c:v>2.2000000000000002</c:v>
                </c:pt>
                <c:pt idx="5114">
                  <c:v>0.8</c:v>
                </c:pt>
                <c:pt idx="5115">
                  <c:v>2.2999999999999998</c:v>
                </c:pt>
                <c:pt idx="5116">
                  <c:v>0.1</c:v>
                </c:pt>
                <c:pt idx="5117">
                  <c:v>5.8</c:v>
                </c:pt>
                <c:pt idx="5118">
                  <c:v>1.1000000000000001</c:v>
                </c:pt>
                <c:pt idx="5119">
                  <c:v>3</c:v>
                </c:pt>
                <c:pt idx="5120">
                  <c:v>3.3</c:v>
                </c:pt>
                <c:pt idx="5121">
                  <c:v>2.5</c:v>
                </c:pt>
                <c:pt idx="5122">
                  <c:v>5.7</c:v>
                </c:pt>
                <c:pt idx="5123">
                  <c:v>3.5</c:v>
                </c:pt>
                <c:pt idx="5124">
                  <c:v>3.8</c:v>
                </c:pt>
                <c:pt idx="5125">
                  <c:v>1.4</c:v>
                </c:pt>
                <c:pt idx="5126">
                  <c:v>2.6</c:v>
                </c:pt>
                <c:pt idx="5127">
                  <c:v>5.8</c:v>
                </c:pt>
                <c:pt idx="5128">
                  <c:v>4.9000000000000004</c:v>
                </c:pt>
                <c:pt idx="5129">
                  <c:v>6.5</c:v>
                </c:pt>
                <c:pt idx="5130">
                  <c:v>4.9000000000000004</c:v>
                </c:pt>
                <c:pt idx="5131">
                  <c:v>3.3</c:v>
                </c:pt>
                <c:pt idx="5132">
                  <c:v>2.5</c:v>
                </c:pt>
                <c:pt idx="5133">
                  <c:v>5.7</c:v>
                </c:pt>
                <c:pt idx="5134">
                  <c:v>9.8000000000000007</c:v>
                </c:pt>
                <c:pt idx="5135">
                  <c:v>8.6</c:v>
                </c:pt>
                <c:pt idx="5136">
                  <c:v>3.4</c:v>
                </c:pt>
                <c:pt idx="5137">
                  <c:v>9.1</c:v>
                </c:pt>
                <c:pt idx="5138">
                  <c:v>0.9</c:v>
                </c:pt>
                <c:pt idx="5139">
                  <c:v>3</c:v>
                </c:pt>
                <c:pt idx="5140">
                  <c:v>3.1</c:v>
                </c:pt>
                <c:pt idx="5141">
                  <c:v>4.9000000000000004</c:v>
                </c:pt>
                <c:pt idx="5142">
                  <c:v>7.4</c:v>
                </c:pt>
                <c:pt idx="5143">
                  <c:v>5</c:v>
                </c:pt>
                <c:pt idx="5144">
                  <c:v>3.6</c:v>
                </c:pt>
                <c:pt idx="5145">
                  <c:v>3.3</c:v>
                </c:pt>
                <c:pt idx="5146">
                  <c:v>9.8000000000000007</c:v>
                </c:pt>
                <c:pt idx="5147">
                  <c:v>6.9</c:v>
                </c:pt>
                <c:pt idx="5148">
                  <c:v>9.8000000000000007</c:v>
                </c:pt>
                <c:pt idx="5149">
                  <c:v>7.5</c:v>
                </c:pt>
                <c:pt idx="5150">
                  <c:v>8</c:v>
                </c:pt>
                <c:pt idx="5151">
                  <c:v>8</c:v>
                </c:pt>
                <c:pt idx="5152">
                  <c:v>4.5999999999999996</c:v>
                </c:pt>
                <c:pt idx="5153">
                  <c:v>6.7</c:v>
                </c:pt>
                <c:pt idx="5154">
                  <c:v>8</c:v>
                </c:pt>
                <c:pt idx="5155">
                  <c:v>8</c:v>
                </c:pt>
                <c:pt idx="5156">
                  <c:v>6.6</c:v>
                </c:pt>
                <c:pt idx="5157">
                  <c:v>4.4000000000000004</c:v>
                </c:pt>
                <c:pt idx="5158">
                  <c:v>9.6</c:v>
                </c:pt>
                <c:pt idx="5159">
                  <c:v>9.8000000000000007</c:v>
                </c:pt>
                <c:pt idx="5160">
                  <c:v>7.5</c:v>
                </c:pt>
                <c:pt idx="5161">
                  <c:v>9.8000000000000007</c:v>
                </c:pt>
                <c:pt idx="5162">
                  <c:v>9.8000000000000007</c:v>
                </c:pt>
                <c:pt idx="5163">
                  <c:v>9.8000000000000007</c:v>
                </c:pt>
                <c:pt idx="5164">
                  <c:v>6.7</c:v>
                </c:pt>
                <c:pt idx="5165">
                  <c:v>6.7</c:v>
                </c:pt>
                <c:pt idx="5166">
                  <c:v>6.7</c:v>
                </c:pt>
                <c:pt idx="5167">
                  <c:v>6.7</c:v>
                </c:pt>
                <c:pt idx="5168">
                  <c:v>1.3</c:v>
                </c:pt>
                <c:pt idx="5169">
                  <c:v>3.7</c:v>
                </c:pt>
                <c:pt idx="5170">
                  <c:v>1.2</c:v>
                </c:pt>
                <c:pt idx="5171">
                  <c:v>8</c:v>
                </c:pt>
                <c:pt idx="5172">
                  <c:v>8</c:v>
                </c:pt>
                <c:pt idx="5173">
                  <c:v>9.8000000000000007</c:v>
                </c:pt>
                <c:pt idx="5174">
                  <c:v>9.8000000000000007</c:v>
                </c:pt>
                <c:pt idx="5175">
                  <c:v>6.2</c:v>
                </c:pt>
                <c:pt idx="5176">
                  <c:v>5.6</c:v>
                </c:pt>
                <c:pt idx="5177">
                  <c:v>4.8</c:v>
                </c:pt>
                <c:pt idx="5178">
                  <c:v>1.5</c:v>
                </c:pt>
                <c:pt idx="5179">
                  <c:v>2.5</c:v>
                </c:pt>
                <c:pt idx="5180">
                  <c:v>1.6</c:v>
                </c:pt>
                <c:pt idx="5181">
                  <c:v>1.6</c:v>
                </c:pt>
                <c:pt idx="5182">
                  <c:v>1.1000000000000001</c:v>
                </c:pt>
                <c:pt idx="5183">
                  <c:v>0.8</c:v>
                </c:pt>
                <c:pt idx="5184">
                  <c:v>0.9</c:v>
                </c:pt>
                <c:pt idx="5185">
                  <c:v>0</c:v>
                </c:pt>
                <c:pt idx="5186">
                  <c:v>0.7</c:v>
                </c:pt>
                <c:pt idx="5187">
                  <c:v>2.2999999999999998</c:v>
                </c:pt>
                <c:pt idx="5188">
                  <c:v>11.7</c:v>
                </c:pt>
                <c:pt idx="5189">
                  <c:v>0.5</c:v>
                </c:pt>
                <c:pt idx="5190">
                  <c:v>0.6</c:v>
                </c:pt>
                <c:pt idx="5191">
                  <c:v>0.8</c:v>
                </c:pt>
                <c:pt idx="5192">
                  <c:v>4.5</c:v>
                </c:pt>
                <c:pt idx="5193">
                  <c:v>1.3</c:v>
                </c:pt>
                <c:pt idx="5194">
                  <c:v>1.1000000000000001</c:v>
                </c:pt>
                <c:pt idx="5195">
                  <c:v>0.1</c:v>
                </c:pt>
                <c:pt idx="5196">
                  <c:v>1</c:v>
                </c:pt>
                <c:pt idx="5197">
                  <c:v>1.9</c:v>
                </c:pt>
                <c:pt idx="5198">
                  <c:v>7</c:v>
                </c:pt>
                <c:pt idx="5199">
                  <c:v>14.4</c:v>
                </c:pt>
                <c:pt idx="5200">
                  <c:v>10.5</c:v>
                </c:pt>
                <c:pt idx="5201">
                  <c:v>6</c:v>
                </c:pt>
                <c:pt idx="5202">
                  <c:v>1</c:v>
                </c:pt>
                <c:pt idx="5203">
                  <c:v>1.8</c:v>
                </c:pt>
                <c:pt idx="5204">
                  <c:v>3.3</c:v>
                </c:pt>
                <c:pt idx="5205">
                  <c:v>11.3</c:v>
                </c:pt>
                <c:pt idx="5206">
                  <c:v>10.3</c:v>
                </c:pt>
                <c:pt idx="5207">
                  <c:v>10.5</c:v>
                </c:pt>
                <c:pt idx="5208">
                  <c:v>9.4</c:v>
                </c:pt>
                <c:pt idx="5209">
                  <c:v>8.8000000000000007</c:v>
                </c:pt>
                <c:pt idx="5210">
                  <c:v>7.2</c:v>
                </c:pt>
                <c:pt idx="5211">
                  <c:v>4.5</c:v>
                </c:pt>
                <c:pt idx="5212">
                  <c:v>8.1999999999999993</c:v>
                </c:pt>
                <c:pt idx="5213">
                  <c:v>2.9</c:v>
                </c:pt>
                <c:pt idx="5214">
                  <c:v>5.5</c:v>
                </c:pt>
                <c:pt idx="5215">
                  <c:v>1.3</c:v>
                </c:pt>
                <c:pt idx="5216">
                  <c:v>1.3</c:v>
                </c:pt>
                <c:pt idx="5217">
                  <c:v>3</c:v>
                </c:pt>
                <c:pt idx="5218">
                  <c:v>4.7</c:v>
                </c:pt>
                <c:pt idx="5219">
                  <c:v>0.6</c:v>
                </c:pt>
                <c:pt idx="5220">
                  <c:v>1.7</c:v>
                </c:pt>
                <c:pt idx="5221">
                  <c:v>1.4</c:v>
                </c:pt>
                <c:pt idx="5222">
                  <c:v>6.1</c:v>
                </c:pt>
                <c:pt idx="5223">
                  <c:v>6.6</c:v>
                </c:pt>
                <c:pt idx="5224">
                  <c:v>2.8</c:v>
                </c:pt>
                <c:pt idx="5225">
                  <c:v>9.8000000000000007</c:v>
                </c:pt>
                <c:pt idx="5226">
                  <c:v>3</c:v>
                </c:pt>
                <c:pt idx="5227">
                  <c:v>5.8</c:v>
                </c:pt>
                <c:pt idx="5228">
                  <c:v>3.8</c:v>
                </c:pt>
                <c:pt idx="5229">
                  <c:v>2.1</c:v>
                </c:pt>
                <c:pt idx="5230">
                  <c:v>1.3</c:v>
                </c:pt>
                <c:pt idx="5231">
                  <c:v>0.7</c:v>
                </c:pt>
                <c:pt idx="5232">
                  <c:v>2.7</c:v>
                </c:pt>
                <c:pt idx="5233">
                  <c:v>2.7</c:v>
                </c:pt>
                <c:pt idx="5234">
                  <c:v>4.4000000000000004</c:v>
                </c:pt>
                <c:pt idx="5235">
                  <c:v>9.8000000000000007</c:v>
                </c:pt>
                <c:pt idx="5236">
                  <c:v>9.8000000000000007</c:v>
                </c:pt>
                <c:pt idx="5237">
                  <c:v>9.8000000000000007</c:v>
                </c:pt>
                <c:pt idx="5238">
                  <c:v>8</c:v>
                </c:pt>
                <c:pt idx="5239">
                  <c:v>1.7</c:v>
                </c:pt>
                <c:pt idx="5240">
                  <c:v>2.9</c:v>
                </c:pt>
                <c:pt idx="5241">
                  <c:v>3.9</c:v>
                </c:pt>
                <c:pt idx="5242">
                  <c:v>2.1</c:v>
                </c:pt>
                <c:pt idx="5243">
                  <c:v>2.9</c:v>
                </c:pt>
                <c:pt idx="5244">
                  <c:v>5.3</c:v>
                </c:pt>
                <c:pt idx="5245">
                  <c:v>9.4</c:v>
                </c:pt>
                <c:pt idx="5246">
                  <c:v>8.1999999999999993</c:v>
                </c:pt>
                <c:pt idx="5247">
                  <c:v>8.1999999999999993</c:v>
                </c:pt>
                <c:pt idx="5248">
                  <c:v>9.8000000000000007</c:v>
                </c:pt>
                <c:pt idx="5249">
                  <c:v>4.7</c:v>
                </c:pt>
                <c:pt idx="5250">
                  <c:v>4.4000000000000004</c:v>
                </c:pt>
                <c:pt idx="5251">
                  <c:v>5.8</c:v>
                </c:pt>
                <c:pt idx="5252">
                  <c:v>3</c:v>
                </c:pt>
                <c:pt idx="5253">
                  <c:v>3.8</c:v>
                </c:pt>
                <c:pt idx="5254">
                  <c:v>3.1</c:v>
                </c:pt>
                <c:pt idx="5255">
                  <c:v>3.1</c:v>
                </c:pt>
                <c:pt idx="5256">
                  <c:v>2</c:v>
                </c:pt>
                <c:pt idx="5257">
                  <c:v>2.9</c:v>
                </c:pt>
                <c:pt idx="5258">
                  <c:v>7</c:v>
                </c:pt>
                <c:pt idx="5259">
                  <c:v>9.4</c:v>
                </c:pt>
                <c:pt idx="5260">
                  <c:v>8.9</c:v>
                </c:pt>
                <c:pt idx="5261">
                  <c:v>0.8</c:v>
                </c:pt>
                <c:pt idx="5262">
                  <c:v>1.8</c:v>
                </c:pt>
                <c:pt idx="5263">
                  <c:v>2.6</c:v>
                </c:pt>
                <c:pt idx="5264">
                  <c:v>1.8</c:v>
                </c:pt>
                <c:pt idx="5265">
                  <c:v>3.5</c:v>
                </c:pt>
                <c:pt idx="5266">
                  <c:v>2.2999999999999998</c:v>
                </c:pt>
                <c:pt idx="5267">
                  <c:v>1.3</c:v>
                </c:pt>
                <c:pt idx="5268">
                  <c:v>2.5</c:v>
                </c:pt>
                <c:pt idx="5269">
                  <c:v>5.9</c:v>
                </c:pt>
                <c:pt idx="5270">
                  <c:v>2</c:v>
                </c:pt>
                <c:pt idx="5271">
                  <c:v>8.6999999999999993</c:v>
                </c:pt>
                <c:pt idx="5272">
                  <c:v>3.8</c:v>
                </c:pt>
                <c:pt idx="5273">
                  <c:v>6.8</c:v>
                </c:pt>
                <c:pt idx="5274">
                  <c:v>4.8</c:v>
                </c:pt>
                <c:pt idx="5275">
                  <c:v>4.2</c:v>
                </c:pt>
                <c:pt idx="5276">
                  <c:v>4.8</c:v>
                </c:pt>
                <c:pt idx="5277">
                  <c:v>7.1</c:v>
                </c:pt>
                <c:pt idx="5278">
                  <c:v>4.3</c:v>
                </c:pt>
                <c:pt idx="5279">
                  <c:v>5.6</c:v>
                </c:pt>
                <c:pt idx="5280">
                  <c:v>3.1</c:v>
                </c:pt>
                <c:pt idx="5281">
                  <c:v>6</c:v>
                </c:pt>
                <c:pt idx="5282">
                  <c:v>7.2</c:v>
                </c:pt>
                <c:pt idx="5283">
                  <c:v>1.7</c:v>
                </c:pt>
                <c:pt idx="5284">
                  <c:v>6.5</c:v>
                </c:pt>
                <c:pt idx="5285">
                  <c:v>8</c:v>
                </c:pt>
                <c:pt idx="5286">
                  <c:v>7.4</c:v>
                </c:pt>
                <c:pt idx="5287">
                  <c:v>5.7</c:v>
                </c:pt>
                <c:pt idx="5288">
                  <c:v>3.1</c:v>
                </c:pt>
                <c:pt idx="5289">
                  <c:v>1</c:v>
                </c:pt>
                <c:pt idx="5290">
                  <c:v>3.5</c:v>
                </c:pt>
                <c:pt idx="5291">
                  <c:v>7.5</c:v>
                </c:pt>
                <c:pt idx="5292">
                  <c:v>2.5</c:v>
                </c:pt>
                <c:pt idx="5293">
                  <c:v>7.9</c:v>
                </c:pt>
                <c:pt idx="5294">
                  <c:v>9.8000000000000007</c:v>
                </c:pt>
                <c:pt idx="5295">
                  <c:v>7.8</c:v>
                </c:pt>
                <c:pt idx="5296">
                  <c:v>9.8000000000000007</c:v>
                </c:pt>
                <c:pt idx="5297">
                  <c:v>3.7</c:v>
                </c:pt>
                <c:pt idx="5298">
                  <c:v>9.8000000000000007</c:v>
                </c:pt>
                <c:pt idx="5299">
                  <c:v>9.8000000000000007</c:v>
                </c:pt>
                <c:pt idx="5300">
                  <c:v>9.8000000000000007</c:v>
                </c:pt>
                <c:pt idx="5301">
                  <c:v>5.7</c:v>
                </c:pt>
                <c:pt idx="5302">
                  <c:v>2.2999999999999998</c:v>
                </c:pt>
                <c:pt idx="5303">
                  <c:v>1.2</c:v>
                </c:pt>
                <c:pt idx="5304">
                  <c:v>6.6</c:v>
                </c:pt>
                <c:pt idx="5305">
                  <c:v>3.3</c:v>
                </c:pt>
                <c:pt idx="5306">
                  <c:v>4.8</c:v>
                </c:pt>
                <c:pt idx="5307">
                  <c:v>9.8000000000000007</c:v>
                </c:pt>
                <c:pt idx="5308">
                  <c:v>9.8000000000000007</c:v>
                </c:pt>
                <c:pt idx="5309">
                  <c:v>4</c:v>
                </c:pt>
                <c:pt idx="5310">
                  <c:v>2.5</c:v>
                </c:pt>
                <c:pt idx="5311">
                  <c:v>7.4</c:v>
                </c:pt>
                <c:pt idx="5312">
                  <c:v>5.7</c:v>
                </c:pt>
                <c:pt idx="5313">
                  <c:v>0.5</c:v>
                </c:pt>
                <c:pt idx="5314">
                  <c:v>2.5</c:v>
                </c:pt>
                <c:pt idx="5315">
                  <c:v>2.5</c:v>
                </c:pt>
                <c:pt idx="5316">
                  <c:v>3.9</c:v>
                </c:pt>
                <c:pt idx="5317">
                  <c:v>5</c:v>
                </c:pt>
                <c:pt idx="5318">
                  <c:v>6.8</c:v>
                </c:pt>
                <c:pt idx="5319">
                  <c:v>5.4</c:v>
                </c:pt>
                <c:pt idx="5320">
                  <c:v>3.3</c:v>
                </c:pt>
                <c:pt idx="5321">
                  <c:v>1.6</c:v>
                </c:pt>
                <c:pt idx="5322">
                  <c:v>4.5</c:v>
                </c:pt>
                <c:pt idx="5323">
                  <c:v>5.7</c:v>
                </c:pt>
                <c:pt idx="5324">
                  <c:v>2.7</c:v>
                </c:pt>
                <c:pt idx="5325">
                  <c:v>1.5</c:v>
                </c:pt>
                <c:pt idx="5326">
                  <c:v>1.9</c:v>
                </c:pt>
                <c:pt idx="5327">
                  <c:v>2</c:v>
                </c:pt>
                <c:pt idx="5328">
                  <c:v>3.5</c:v>
                </c:pt>
                <c:pt idx="5329">
                  <c:v>2.2999999999999998</c:v>
                </c:pt>
                <c:pt idx="5330">
                  <c:v>3</c:v>
                </c:pt>
                <c:pt idx="5331">
                  <c:v>1.6</c:v>
                </c:pt>
                <c:pt idx="5332">
                  <c:v>5.5</c:v>
                </c:pt>
                <c:pt idx="5333">
                  <c:v>8</c:v>
                </c:pt>
                <c:pt idx="5334">
                  <c:v>6.7</c:v>
                </c:pt>
                <c:pt idx="5335">
                  <c:v>5.2</c:v>
                </c:pt>
                <c:pt idx="5336">
                  <c:v>6.7</c:v>
                </c:pt>
                <c:pt idx="5337">
                  <c:v>4.8</c:v>
                </c:pt>
                <c:pt idx="5338">
                  <c:v>7.5</c:v>
                </c:pt>
                <c:pt idx="5339">
                  <c:v>9.8000000000000007</c:v>
                </c:pt>
                <c:pt idx="5340">
                  <c:v>8.1999999999999993</c:v>
                </c:pt>
                <c:pt idx="5341">
                  <c:v>9.8000000000000007</c:v>
                </c:pt>
                <c:pt idx="5342">
                  <c:v>9.8000000000000007</c:v>
                </c:pt>
                <c:pt idx="5343">
                  <c:v>9.8000000000000007</c:v>
                </c:pt>
                <c:pt idx="5344">
                  <c:v>4.2</c:v>
                </c:pt>
                <c:pt idx="5345">
                  <c:v>8</c:v>
                </c:pt>
                <c:pt idx="5346">
                  <c:v>4</c:v>
                </c:pt>
                <c:pt idx="5347">
                  <c:v>4.5999999999999996</c:v>
                </c:pt>
                <c:pt idx="5348">
                  <c:v>6.3</c:v>
                </c:pt>
                <c:pt idx="5349">
                  <c:v>6.2</c:v>
                </c:pt>
                <c:pt idx="5350">
                  <c:v>8</c:v>
                </c:pt>
                <c:pt idx="5351">
                  <c:v>9.8000000000000007</c:v>
                </c:pt>
                <c:pt idx="5352">
                  <c:v>9.8000000000000007</c:v>
                </c:pt>
                <c:pt idx="5353">
                  <c:v>9.8000000000000007</c:v>
                </c:pt>
                <c:pt idx="5354">
                  <c:v>9.8000000000000007</c:v>
                </c:pt>
                <c:pt idx="5355">
                  <c:v>9.8000000000000007</c:v>
                </c:pt>
                <c:pt idx="5356">
                  <c:v>8</c:v>
                </c:pt>
                <c:pt idx="5357">
                  <c:v>8</c:v>
                </c:pt>
                <c:pt idx="5358">
                  <c:v>2.1</c:v>
                </c:pt>
                <c:pt idx="5359">
                  <c:v>6.8</c:v>
                </c:pt>
                <c:pt idx="5360">
                  <c:v>4.8</c:v>
                </c:pt>
                <c:pt idx="5361">
                  <c:v>6.2</c:v>
                </c:pt>
                <c:pt idx="5362">
                  <c:v>4.5</c:v>
                </c:pt>
                <c:pt idx="5363">
                  <c:v>6.5</c:v>
                </c:pt>
                <c:pt idx="5364">
                  <c:v>3.4</c:v>
                </c:pt>
                <c:pt idx="5365">
                  <c:v>6.6</c:v>
                </c:pt>
                <c:pt idx="5366">
                  <c:v>8.1999999999999993</c:v>
                </c:pt>
                <c:pt idx="5367">
                  <c:v>2.7</c:v>
                </c:pt>
                <c:pt idx="5368">
                  <c:v>3.4</c:v>
                </c:pt>
                <c:pt idx="5369">
                  <c:v>5.0999999999999996</c:v>
                </c:pt>
                <c:pt idx="5370">
                  <c:v>3.1</c:v>
                </c:pt>
                <c:pt idx="5371">
                  <c:v>5.8</c:v>
                </c:pt>
                <c:pt idx="5372">
                  <c:v>3</c:v>
                </c:pt>
                <c:pt idx="5373">
                  <c:v>0.3</c:v>
                </c:pt>
                <c:pt idx="5374">
                  <c:v>4.5999999999999996</c:v>
                </c:pt>
                <c:pt idx="5375">
                  <c:v>5.4</c:v>
                </c:pt>
                <c:pt idx="5376">
                  <c:v>8.4</c:v>
                </c:pt>
                <c:pt idx="5377">
                  <c:v>8.6</c:v>
                </c:pt>
                <c:pt idx="5378">
                  <c:v>7.8</c:v>
                </c:pt>
                <c:pt idx="5379">
                  <c:v>7.4</c:v>
                </c:pt>
                <c:pt idx="5380">
                  <c:v>7.4</c:v>
                </c:pt>
                <c:pt idx="5381">
                  <c:v>6.8</c:v>
                </c:pt>
                <c:pt idx="5382">
                  <c:v>6.7</c:v>
                </c:pt>
                <c:pt idx="5383">
                  <c:v>7.1</c:v>
                </c:pt>
                <c:pt idx="5384">
                  <c:v>5.0999999999999996</c:v>
                </c:pt>
                <c:pt idx="5385">
                  <c:v>5.6</c:v>
                </c:pt>
                <c:pt idx="5386">
                  <c:v>8</c:v>
                </c:pt>
                <c:pt idx="5387">
                  <c:v>9.8000000000000007</c:v>
                </c:pt>
                <c:pt idx="5388">
                  <c:v>9.5</c:v>
                </c:pt>
                <c:pt idx="5389">
                  <c:v>6.4</c:v>
                </c:pt>
                <c:pt idx="5390">
                  <c:v>6.4</c:v>
                </c:pt>
                <c:pt idx="5391">
                  <c:v>5.4</c:v>
                </c:pt>
                <c:pt idx="5392">
                  <c:v>8</c:v>
                </c:pt>
                <c:pt idx="5393">
                  <c:v>1</c:v>
                </c:pt>
                <c:pt idx="5394">
                  <c:v>7.4</c:v>
                </c:pt>
                <c:pt idx="5395">
                  <c:v>9.8000000000000007</c:v>
                </c:pt>
                <c:pt idx="5396">
                  <c:v>9.8000000000000007</c:v>
                </c:pt>
                <c:pt idx="5397">
                  <c:v>9.8000000000000007</c:v>
                </c:pt>
                <c:pt idx="5398">
                  <c:v>9.8000000000000007</c:v>
                </c:pt>
                <c:pt idx="5399">
                  <c:v>7.2</c:v>
                </c:pt>
                <c:pt idx="5400">
                  <c:v>11.5</c:v>
                </c:pt>
                <c:pt idx="5401">
                  <c:v>9.8000000000000007</c:v>
                </c:pt>
                <c:pt idx="5402">
                  <c:v>9.8000000000000007</c:v>
                </c:pt>
                <c:pt idx="5403">
                  <c:v>13</c:v>
                </c:pt>
                <c:pt idx="5404">
                  <c:v>14.2</c:v>
                </c:pt>
                <c:pt idx="5405">
                  <c:v>14</c:v>
                </c:pt>
                <c:pt idx="5406">
                  <c:v>3</c:v>
                </c:pt>
                <c:pt idx="5407">
                  <c:v>9.8000000000000007</c:v>
                </c:pt>
                <c:pt idx="5408">
                  <c:v>4.9000000000000004</c:v>
                </c:pt>
                <c:pt idx="5409">
                  <c:v>5.4</c:v>
                </c:pt>
                <c:pt idx="5410">
                  <c:v>2.5</c:v>
                </c:pt>
                <c:pt idx="5411">
                  <c:v>2.5</c:v>
                </c:pt>
                <c:pt idx="5412">
                  <c:v>3.4</c:v>
                </c:pt>
                <c:pt idx="5413">
                  <c:v>2.9</c:v>
                </c:pt>
                <c:pt idx="5414">
                  <c:v>2.8</c:v>
                </c:pt>
                <c:pt idx="5415">
                  <c:v>7.8</c:v>
                </c:pt>
                <c:pt idx="5416">
                  <c:v>3.4</c:v>
                </c:pt>
                <c:pt idx="5417">
                  <c:v>8.1999999999999993</c:v>
                </c:pt>
                <c:pt idx="5418">
                  <c:v>4.9000000000000004</c:v>
                </c:pt>
                <c:pt idx="5419">
                  <c:v>3</c:v>
                </c:pt>
                <c:pt idx="5420">
                  <c:v>2.5</c:v>
                </c:pt>
                <c:pt idx="5421">
                  <c:v>5.4</c:v>
                </c:pt>
                <c:pt idx="5422">
                  <c:v>2.4</c:v>
                </c:pt>
                <c:pt idx="5423">
                  <c:v>4.9000000000000004</c:v>
                </c:pt>
                <c:pt idx="5424">
                  <c:v>2.5</c:v>
                </c:pt>
                <c:pt idx="5425">
                  <c:v>4.3</c:v>
                </c:pt>
                <c:pt idx="5426">
                  <c:v>4.8</c:v>
                </c:pt>
                <c:pt idx="5427">
                  <c:v>8.1999999999999993</c:v>
                </c:pt>
                <c:pt idx="5428">
                  <c:v>8.9</c:v>
                </c:pt>
                <c:pt idx="5429">
                  <c:v>4.9000000000000004</c:v>
                </c:pt>
                <c:pt idx="5430">
                  <c:v>3</c:v>
                </c:pt>
                <c:pt idx="5431">
                  <c:v>2.2999999999999998</c:v>
                </c:pt>
                <c:pt idx="5432">
                  <c:v>8.1999999999999993</c:v>
                </c:pt>
                <c:pt idx="5433">
                  <c:v>5.7</c:v>
                </c:pt>
                <c:pt idx="5434">
                  <c:v>1.9</c:v>
                </c:pt>
                <c:pt idx="5435">
                  <c:v>5.5</c:v>
                </c:pt>
                <c:pt idx="5436">
                  <c:v>1.6</c:v>
                </c:pt>
                <c:pt idx="5437">
                  <c:v>6.5</c:v>
                </c:pt>
                <c:pt idx="5438">
                  <c:v>5.3</c:v>
                </c:pt>
                <c:pt idx="5439">
                  <c:v>5.3</c:v>
                </c:pt>
                <c:pt idx="5440">
                  <c:v>7.1</c:v>
                </c:pt>
                <c:pt idx="5441">
                  <c:v>3.2</c:v>
                </c:pt>
                <c:pt idx="5442">
                  <c:v>4</c:v>
                </c:pt>
                <c:pt idx="5443">
                  <c:v>6.4</c:v>
                </c:pt>
                <c:pt idx="5444">
                  <c:v>3.2</c:v>
                </c:pt>
                <c:pt idx="5445">
                  <c:v>3.3</c:v>
                </c:pt>
                <c:pt idx="5446">
                  <c:v>4.4000000000000004</c:v>
                </c:pt>
                <c:pt idx="5447">
                  <c:v>1.6</c:v>
                </c:pt>
                <c:pt idx="5448">
                  <c:v>2.2999999999999998</c:v>
                </c:pt>
                <c:pt idx="5449">
                  <c:v>5.7</c:v>
                </c:pt>
                <c:pt idx="5450">
                  <c:v>5.8</c:v>
                </c:pt>
                <c:pt idx="5451">
                  <c:v>6.8</c:v>
                </c:pt>
                <c:pt idx="5452">
                  <c:v>7</c:v>
                </c:pt>
                <c:pt idx="5453">
                  <c:v>8.1999999999999993</c:v>
                </c:pt>
                <c:pt idx="5454">
                  <c:v>1.3</c:v>
                </c:pt>
                <c:pt idx="5455">
                  <c:v>1.9</c:v>
                </c:pt>
                <c:pt idx="5456">
                  <c:v>0.4</c:v>
                </c:pt>
                <c:pt idx="5457">
                  <c:v>3.6</c:v>
                </c:pt>
                <c:pt idx="5458">
                  <c:v>6.7</c:v>
                </c:pt>
                <c:pt idx="5459">
                  <c:v>8</c:v>
                </c:pt>
                <c:pt idx="5460">
                  <c:v>4.5</c:v>
                </c:pt>
                <c:pt idx="5461">
                  <c:v>8.4</c:v>
                </c:pt>
                <c:pt idx="5462">
                  <c:v>7.2</c:v>
                </c:pt>
                <c:pt idx="5463">
                  <c:v>8.1999999999999993</c:v>
                </c:pt>
                <c:pt idx="5464">
                  <c:v>4.5</c:v>
                </c:pt>
                <c:pt idx="5465">
                  <c:v>7.4</c:v>
                </c:pt>
                <c:pt idx="5466">
                  <c:v>1.8</c:v>
                </c:pt>
                <c:pt idx="5467">
                  <c:v>4.4000000000000004</c:v>
                </c:pt>
                <c:pt idx="5468">
                  <c:v>1.6</c:v>
                </c:pt>
                <c:pt idx="5469">
                  <c:v>2.7</c:v>
                </c:pt>
                <c:pt idx="5470">
                  <c:v>1.2</c:v>
                </c:pt>
                <c:pt idx="5471">
                  <c:v>0.9</c:v>
                </c:pt>
                <c:pt idx="5472">
                  <c:v>0.7</c:v>
                </c:pt>
                <c:pt idx="5473">
                  <c:v>2.4</c:v>
                </c:pt>
                <c:pt idx="5474">
                  <c:v>2.7</c:v>
                </c:pt>
                <c:pt idx="5475">
                  <c:v>9.9</c:v>
                </c:pt>
                <c:pt idx="5476">
                  <c:v>10</c:v>
                </c:pt>
                <c:pt idx="5477">
                  <c:v>0.5</c:v>
                </c:pt>
                <c:pt idx="5478">
                  <c:v>1.1000000000000001</c:v>
                </c:pt>
                <c:pt idx="5479">
                  <c:v>3.2</c:v>
                </c:pt>
                <c:pt idx="5480">
                  <c:v>2.4</c:v>
                </c:pt>
                <c:pt idx="5481">
                  <c:v>4.0999999999999996</c:v>
                </c:pt>
                <c:pt idx="5482">
                  <c:v>2.6</c:v>
                </c:pt>
                <c:pt idx="5483">
                  <c:v>0.3</c:v>
                </c:pt>
                <c:pt idx="5484">
                  <c:v>1</c:v>
                </c:pt>
                <c:pt idx="5511">
                  <c:v>5.3</c:v>
                </c:pt>
                <c:pt idx="5512">
                  <c:v>5.8</c:v>
                </c:pt>
                <c:pt idx="5513">
                  <c:v>5.9</c:v>
                </c:pt>
                <c:pt idx="5514">
                  <c:v>4</c:v>
                </c:pt>
                <c:pt idx="5515">
                  <c:v>4.2</c:v>
                </c:pt>
                <c:pt idx="5516">
                  <c:v>5.6</c:v>
                </c:pt>
                <c:pt idx="5517">
                  <c:v>7.3</c:v>
                </c:pt>
                <c:pt idx="5518">
                  <c:v>1.9</c:v>
                </c:pt>
                <c:pt idx="5519">
                  <c:v>7.4</c:v>
                </c:pt>
                <c:pt idx="5520">
                  <c:v>7</c:v>
                </c:pt>
                <c:pt idx="5521">
                  <c:v>3.1</c:v>
                </c:pt>
                <c:pt idx="5522">
                  <c:v>4.2</c:v>
                </c:pt>
                <c:pt idx="5523">
                  <c:v>7.2</c:v>
                </c:pt>
                <c:pt idx="5524">
                  <c:v>4</c:v>
                </c:pt>
                <c:pt idx="5525">
                  <c:v>10.8</c:v>
                </c:pt>
                <c:pt idx="5526">
                  <c:v>10.5</c:v>
                </c:pt>
                <c:pt idx="5527">
                  <c:v>8.4</c:v>
                </c:pt>
                <c:pt idx="5528">
                  <c:v>11.6</c:v>
                </c:pt>
                <c:pt idx="5529">
                  <c:v>3.2</c:v>
                </c:pt>
                <c:pt idx="5530">
                  <c:v>13.3</c:v>
                </c:pt>
                <c:pt idx="5531">
                  <c:v>5.9</c:v>
                </c:pt>
                <c:pt idx="5532">
                  <c:v>6.7</c:v>
                </c:pt>
                <c:pt idx="5533">
                  <c:v>5.3</c:v>
                </c:pt>
                <c:pt idx="5534">
                  <c:v>7.8</c:v>
                </c:pt>
                <c:pt idx="5535">
                  <c:v>5.8</c:v>
                </c:pt>
                <c:pt idx="5536">
                  <c:v>7.3</c:v>
                </c:pt>
                <c:pt idx="5537">
                  <c:v>4.8</c:v>
                </c:pt>
                <c:pt idx="5538">
                  <c:v>6.7</c:v>
                </c:pt>
                <c:pt idx="5539">
                  <c:v>7.5</c:v>
                </c:pt>
                <c:pt idx="5540">
                  <c:v>8.4</c:v>
                </c:pt>
                <c:pt idx="5541">
                  <c:v>9.3000000000000007</c:v>
                </c:pt>
                <c:pt idx="5542">
                  <c:v>6.7</c:v>
                </c:pt>
                <c:pt idx="5543">
                  <c:v>7.7</c:v>
                </c:pt>
                <c:pt idx="5544">
                  <c:v>7</c:v>
                </c:pt>
                <c:pt idx="5545">
                  <c:v>6.6</c:v>
                </c:pt>
                <c:pt idx="5546">
                  <c:v>3.5</c:v>
                </c:pt>
                <c:pt idx="5547">
                  <c:v>3.1</c:v>
                </c:pt>
                <c:pt idx="5548">
                  <c:v>4.5</c:v>
                </c:pt>
                <c:pt idx="5549">
                  <c:v>8.3000000000000007</c:v>
                </c:pt>
                <c:pt idx="5550">
                  <c:v>5.2</c:v>
                </c:pt>
                <c:pt idx="5551">
                  <c:v>5.3</c:v>
                </c:pt>
                <c:pt idx="5552">
                  <c:v>5.4</c:v>
                </c:pt>
                <c:pt idx="5553">
                  <c:v>7.2</c:v>
                </c:pt>
                <c:pt idx="5554">
                  <c:v>4.9000000000000004</c:v>
                </c:pt>
                <c:pt idx="5555">
                  <c:v>5.4</c:v>
                </c:pt>
                <c:pt idx="5556">
                  <c:v>4</c:v>
                </c:pt>
                <c:pt idx="5557">
                  <c:v>8.1</c:v>
                </c:pt>
                <c:pt idx="5558">
                  <c:v>4.2</c:v>
                </c:pt>
                <c:pt idx="5559">
                  <c:v>5.3</c:v>
                </c:pt>
                <c:pt idx="5560">
                  <c:v>8</c:v>
                </c:pt>
                <c:pt idx="5561">
                  <c:v>5.7</c:v>
                </c:pt>
                <c:pt idx="5562">
                  <c:v>6.2</c:v>
                </c:pt>
                <c:pt idx="5563">
                  <c:v>8.1</c:v>
                </c:pt>
                <c:pt idx="5564">
                  <c:v>5.9</c:v>
                </c:pt>
                <c:pt idx="5565">
                  <c:v>7.9</c:v>
                </c:pt>
                <c:pt idx="5566">
                  <c:v>4</c:v>
                </c:pt>
                <c:pt idx="5567">
                  <c:v>9.3000000000000007</c:v>
                </c:pt>
                <c:pt idx="5568">
                  <c:v>4.0999999999999996</c:v>
                </c:pt>
                <c:pt idx="5569">
                  <c:v>6.1</c:v>
                </c:pt>
                <c:pt idx="5570">
                  <c:v>8.4</c:v>
                </c:pt>
                <c:pt idx="5571">
                  <c:v>7.9</c:v>
                </c:pt>
                <c:pt idx="5572">
                  <c:v>10.6</c:v>
                </c:pt>
                <c:pt idx="5573">
                  <c:v>8.4</c:v>
                </c:pt>
                <c:pt idx="5574">
                  <c:v>6.9</c:v>
                </c:pt>
                <c:pt idx="5575">
                  <c:v>7.2</c:v>
                </c:pt>
                <c:pt idx="5576">
                  <c:v>7.5</c:v>
                </c:pt>
                <c:pt idx="5577">
                  <c:v>4.5999999999999996</c:v>
                </c:pt>
                <c:pt idx="5578">
                  <c:v>3.3</c:v>
                </c:pt>
                <c:pt idx="5579">
                  <c:v>5.3</c:v>
                </c:pt>
                <c:pt idx="5580">
                  <c:v>5.4</c:v>
                </c:pt>
                <c:pt idx="5581">
                  <c:v>6.8</c:v>
                </c:pt>
                <c:pt idx="5582">
                  <c:v>4</c:v>
                </c:pt>
                <c:pt idx="5583">
                  <c:v>5.7</c:v>
                </c:pt>
                <c:pt idx="5584">
                  <c:v>3.4</c:v>
                </c:pt>
                <c:pt idx="5585">
                  <c:v>5.7</c:v>
                </c:pt>
                <c:pt idx="5586">
                  <c:v>4.5999999999999996</c:v>
                </c:pt>
                <c:pt idx="5587">
                  <c:v>6.4</c:v>
                </c:pt>
                <c:pt idx="5588">
                  <c:v>4.2</c:v>
                </c:pt>
                <c:pt idx="5589">
                  <c:v>6.1</c:v>
                </c:pt>
                <c:pt idx="5590">
                  <c:v>7</c:v>
                </c:pt>
                <c:pt idx="5591">
                  <c:v>4.9000000000000004</c:v>
                </c:pt>
                <c:pt idx="5592">
                  <c:v>3.7</c:v>
                </c:pt>
                <c:pt idx="5593">
                  <c:v>6.2</c:v>
                </c:pt>
                <c:pt idx="5594">
                  <c:v>4.9000000000000004</c:v>
                </c:pt>
                <c:pt idx="5595">
                  <c:v>3.8</c:v>
                </c:pt>
                <c:pt idx="5596">
                  <c:v>4.3</c:v>
                </c:pt>
                <c:pt idx="5597">
                  <c:v>9.9</c:v>
                </c:pt>
                <c:pt idx="5598">
                  <c:v>7</c:v>
                </c:pt>
                <c:pt idx="5599">
                  <c:v>4.5999999999999996</c:v>
                </c:pt>
                <c:pt idx="5600">
                  <c:v>4</c:v>
                </c:pt>
                <c:pt idx="5601">
                  <c:v>5.3</c:v>
                </c:pt>
                <c:pt idx="5602">
                  <c:v>3.9</c:v>
                </c:pt>
                <c:pt idx="5603">
                  <c:v>6.9</c:v>
                </c:pt>
                <c:pt idx="5604">
                  <c:v>4.5</c:v>
                </c:pt>
                <c:pt idx="5605">
                  <c:v>4.4000000000000004</c:v>
                </c:pt>
                <c:pt idx="5606">
                  <c:v>4.4000000000000004</c:v>
                </c:pt>
                <c:pt idx="5607">
                  <c:v>6.8</c:v>
                </c:pt>
                <c:pt idx="5608">
                  <c:v>8.6999999999999993</c:v>
                </c:pt>
                <c:pt idx="5609">
                  <c:v>6.7</c:v>
                </c:pt>
                <c:pt idx="5610">
                  <c:v>7.9</c:v>
                </c:pt>
                <c:pt idx="5611">
                  <c:v>6</c:v>
                </c:pt>
                <c:pt idx="5612">
                  <c:v>6.1</c:v>
                </c:pt>
                <c:pt idx="5613">
                  <c:v>4.0999999999999996</c:v>
                </c:pt>
                <c:pt idx="5614">
                  <c:v>3.9</c:v>
                </c:pt>
                <c:pt idx="5615">
                  <c:v>3.3</c:v>
                </c:pt>
                <c:pt idx="5616">
                  <c:v>4.0999999999999996</c:v>
                </c:pt>
                <c:pt idx="5617">
                  <c:v>2.8</c:v>
                </c:pt>
                <c:pt idx="5618">
                  <c:v>2.8</c:v>
                </c:pt>
                <c:pt idx="5619">
                  <c:v>5.5</c:v>
                </c:pt>
                <c:pt idx="5620">
                  <c:v>3.2</c:v>
                </c:pt>
                <c:pt idx="5621">
                  <c:v>7.2</c:v>
                </c:pt>
                <c:pt idx="5622">
                  <c:v>4.5</c:v>
                </c:pt>
                <c:pt idx="5623">
                  <c:v>5.2</c:v>
                </c:pt>
                <c:pt idx="5624">
                  <c:v>6.5</c:v>
                </c:pt>
                <c:pt idx="5625">
                  <c:v>4.4000000000000004</c:v>
                </c:pt>
                <c:pt idx="5626">
                  <c:v>5.4</c:v>
                </c:pt>
                <c:pt idx="5627">
                  <c:v>10.1</c:v>
                </c:pt>
                <c:pt idx="5628">
                  <c:v>5.0999999999999996</c:v>
                </c:pt>
                <c:pt idx="5629">
                  <c:v>3.4</c:v>
                </c:pt>
                <c:pt idx="5630">
                  <c:v>4.2</c:v>
                </c:pt>
                <c:pt idx="5631">
                  <c:v>9.1</c:v>
                </c:pt>
                <c:pt idx="5632">
                  <c:v>10.199999999999999</c:v>
                </c:pt>
                <c:pt idx="5633">
                  <c:v>8.8000000000000007</c:v>
                </c:pt>
                <c:pt idx="5634">
                  <c:v>4.4000000000000004</c:v>
                </c:pt>
                <c:pt idx="5635">
                  <c:v>5</c:v>
                </c:pt>
                <c:pt idx="5636">
                  <c:v>5.7</c:v>
                </c:pt>
                <c:pt idx="5637">
                  <c:v>4.4000000000000004</c:v>
                </c:pt>
                <c:pt idx="5638">
                  <c:v>4.9000000000000004</c:v>
                </c:pt>
                <c:pt idx="5639">
                  <c:v>5.3</c:v>
                </c:pt>
                <c:pt idx="5640">
                  <c:v>3.1</c:v>
                </c:pt>
                <c:pt idx="5641">
                  <c:v>10.3</c:v>
                </c:pt>
                <c:pt idx="5642">
                  <c:v>6.4</c:v>
                </c:pt>
                <c:pt idx="5643">
                  <c:v>3.5</c:v>
                </c:pt>
                <c:pt idx="5644">
                  <c:v>14</c:v>
                </c:pt>
                <c:pt idx="5645">
                  <c:v>5.3</c:v>
                </c:pt>
                <c:pt idx="5646">
                  <c:v>6.6</c:v>
                </c:pt>
                <c:pt idx="5647">
                  <c:v>4.0999999999999996</c:v>
                </c:pt>
                <c:pt idx="5648">
                  <c:v>1.7</c:v>
                </c:pt>
                <c:pt idx="5649">
                  <c:v>7.6</c:v>
                </c:pt>
                <c:pt idx="5650">
                  <c:v>8.1999999999999993</c:v>
                </c:pt>
                <c:pt idx="5651">
                  <c:v>4.0999999999999996</c:v>
                </c:pt>
                <c:pt idx="5652">
                  <c:v>11.8</c:v>
                </c:pt>
                <c:pt idx="5653">
                  <c:v>3.1</c:v>
                </c:pt>
                <c:pt idx="5654">
                  <c:v>7.7</c:v>
                </c:pt>
                <c:pt idx="5655">
                  <c:v>8.1999999999999993</c:v>
                </c:pt>
                <c:pt idx="5656">
                  <c:v>6.7</c:v>
                </c:pt>
                <c:pt idx="5657">
                  <c:v>1.3</c:v>
                </c:pt>
                <c:pt idx="5658">
                  <c:v>3.7</c:v>
                </c:pt>
                <c:pt idx="5659">
                  <c:v>4</c:v>
                </c:pt>
                <c:pt idx="5660">
                  <c:v>9.8000000000000007</c:v>
                </c:pt>
                <c:pt idx="5661">
                  <c:v>4.2</c:v>
                </c:pt>
                <c:pt idx="5662">
                  <c:v>8.9</c:v>
                </c:pt>
                <c:pt idx="5663">
                  <c:v>8.4</c:v>
                </c:pt>
                <c:pt idx="5664">
                  <c:v>2.6</c:v>
                </c:pt>
                <c:pt idx="5665">
                  <c:v>4.7</c:v>
                </c:pt>
                <c:pt idx="5666">
                  <c:v>6.1</c:v>
                </c:pt>
                <c:pt idx="5667">
                  <c:v>4.8</c:v>
                </c:pt>
                <c:pt idx="5668">
                  <c:v>4.0999999999999996</c:v>
                </c:pt>
                <c:pt idx="5669">
                  <c:v>1.2</c:v>
                </c:pt>
                <c:pt idx="5670">
                  <c:v>4.4000000000000004</c:v>
                </c:pt>
                <c:pt idx="5671">
                  <c:v>7.2</c:v>
                </c:pt>
                <c:pt idx="5672">
                  <c:v>2.7</c:v>
                </c:pt>
                <c:pt idx="5673">
                  <c:v>5.6</c:v>
                </c:pt>
                <c:pt idx="5674">
                  <c:v>7.9</c:v>
                </c:pt>
                <c:pt idx="5675">
                  <c:v>8.3000000000000007</c:v>
                </c:pt>
                <c:pt idx="5676">
                  <c:v>1.3</c:v>
                </c:pt>
                <c:pt idx="5677">
                  <c:v>2.2000000000000002</c:v>
                </c:pt>
                <c:pt idx="5678">
                  <c:v>4</c:v>
                </c:pt>
                <c:pt idx="5679">
                  <c:v>5.0999999999999996</c:v>
                </c:pt>
                <c:pt idx="5680">
                  <c:v>5.5</c:v>
                </c:pt>
                <c:pt idx="5681">
                  <c:v>4</c:v>
                </c:pt>
                <c:pt idx="5682">
                  <c:v>6.7</c:v>
                </c:pt>
                <c:pt idx="5683">
                  <c:v>9.8000000000000007</c:v>
                </c:pt>
                <c:pt idx="5684">
                  <c:v>2</c:v>
                </c:pt>
                <c:pt idx="5685">
                  <c:v>6.6</c:v>
                </c:pt>
                <c:pt idx="5686">
                  <c:v>3.5</c:v>
                </c:pt>
                <c:pt idx="5687">
                  <c:v>4.2</c:v>
                </c:pt>
                <c:pt idx="5688">
                  <c:v>1</c:v>
                </c:pt>
                <c:pt idx="5689">
                  <c:v>1</c:v>
                </c:pt>
                <c:pt idx="5690">
                  <c:v>0.6</c:v>
                </c:pt>
                <c:pt idx="5691">
                  <c:v>2.2000000000000002</c:v>
                </c:pt>
                <c:pt idx="5692">
                  <c:v>1</c:v>
                </c:pt>
                <c:pt idx="5693">
                  <c:v>1.9</c:v>
                </c:pt>
                <c:pt idx="5694">
                  <c:v>1</c:v>
                </c:pt>
                <c:pt idx="5695">
                  <c:v>0.8</c:v>
                </c:pt>
                <c:pt idx="5696">
                  <c:v>0.5</c:v>
                </c:pt>
                <c:pt idx="5697">
                  <c:v>1.3</c:v>
                </c:pt>
                <c:pt idx="5698">
                  <c:v>3.1</c:v>
                </c:pt>
                <c:pt idx="5699">
                  <c:v>0.4</c:v>
                </c:pt>
                <c:pt idx="5700">
                  <c:v>0.8</c:v>
                </c:pt>
                <c:pt idx="5701">
                  <c:v>1</c:v>
                </c:pt>
                <c:pt idx="5702">
                  <c:v>1</c:v>
                </c:pt>
                <c:pt idx="5703">
                  <c:v>8.1999999999999993</c:v>
                </c:pt>
                <c:pt idx="5704">
                  <c:v>1.8</c:v>
                </c:pt>
                <c:pt idx="5705">
                  <c:v>4.8</c:v>
                </c:pt>
                <c:pt idx="5706">
                  <c:v>5.7</c:v>
                </c:pt>
                <c:pt idx="5707">
                  <c:v>12.1</c:v>
                </c:pt>
                <c:pt idx="5708">
                  <c:v>9.8000000000000007</c:v>
                </c:pt>
                <c:pt idx="5709">
                  <c:v>6</c:v>
                </c:pt>
                <c:pt idx="5710">
                  <c:v>7.7</c:v>
                </c:pt>
                <c:pt idx="5711">
                  <c:v>2.4</c:v>
                </c:pt>
                <c:pt idx="5712">
                  <c:v>5.5</c:v>
                </c:pt>
                <c:pt idx="5713">
                  <c:v>5.9</c:v>
                </c:pt>
                <c:pt idx="5714">
                  <c:v>8.1999999999999993</c:v>
                </c:pt>
                <c:pt idx="5715">
                  <c:v>9.8000000000000007</c:v>
                </c:pt>
                <c:pt idx="5716">
                  <c:v>3</c:v>
                </c:pt>
                <c:pt idx="5717">
                  <c:v>9.8000000000000007</c:v>
                </c:pt>
                <c:pt idx="5718">
                  <c:v>3.5</c:v>
                </c:pt>
                <c:pt idx="5719">
                  <c:v>4.2</c:v>
                </c:pt>
                <c:pt idx="5720">
                  <c:v>5.3</c:v>
                </c:pt>
                <c:pt idx="5721">
                  <c:v>9.4</c:v>
                </c:pt>
                <c:pt idx="5722">
                  <c:v>4.0999999999999996</c:v>
                </c:pt>
                <c:pt idx="5723">
                  <c:v>4</c:v>
                </c:pt>
                <c:pt idx="5724">
                  <c:v>1.8</c:v>
                </c:pt>
                <c:pt idx="5725">
                  <c:v>8.1999999999999993</c:v>
                </c:pt>
                <c:pt idx="5726">
                  <c:v>3.1</c:v>
                </c:pt>
                <c:pt idx="5727">
                  <c:v>13.5</c:v>
                </c:pt>
                <c:pt idx="5728">
                  <c:v>9.8000000000000007</c:v>
                </c:pt>
                <c:pt idx="5729">
                  <c:v>5.0999999999999996</c:v>
                </c:pt>
                <c:pt idx="5730">
                  <c:v>1.4</c:v>
                </c:pt>
                <c:pt idx="5731">
                  <c:v>5.5</c:v>
                </c:pt>
                <c:pt idx="5732">
                  <c:v>6.7</c:v>
                </c:pt>
                <c:pt idx="5733">
                  <c:v>5.7</c:v>
                </c:pt>
                <c:pt idx="5734">
                  <c:v>8.1999999999999993</c:v>
                </c:pt>
                <c:pt idx="5735">
                  <c:v>7.4</c:v>
                </c:pt>
                <c:pt idx="5736">
                  <c:v>5.7</c:v>
                </c:pt>
                <c:pt idx="5737">
                  <c:v>0.5</c:v>
                </c:pt>
                <c:pt idx="5738">
                  <c:v>8</c:v>
                </c:pt>
                <c:pt idx="5739">
                  <c:v>11.3</c:v>
                </c:pt>
                <c:pt idx="5740">
                  <c:v>9.8000000000000007</c:v>
                </c:pt>
                <c:pt idx="5741">
                  <c:v>9.8000000000000007</c:v>
                </c:pt>
                <c:pt idx="5742">
                  <c:v>9.1</c:v>
                </c:pt>
                <c:pt idx="5743">
                  <c:v>8.1999999999999993</c:v>
                </c:pt>
                <c:pt idx="5744">
                  <c:v>7.6</c:v>
                </c:pt>
                <c:pt idx="5745">
                  <c:v>9.8000000000000007</c:v>
                </c:pt>
                <c:pt idx="5746">
                  <c:v>5.2</c:v>
                </c:pt>
                <c:pt idx="5747">
                  <c:v>4.9000000000000004</c:v>
                </c:pt>
                <c:pt idx="5748">
                  <c:v>7.7</c:v>
                </c:pt>
                <c:pt idx="5749">
                  <c:v>7.4</c:v>
                </c:pt>
                <c:pt idx="5750">
                  <c:v>5.7</c:v>
                </c:pt>
                <c:pt idx="5751">
                  <c:v>7.4</c:v>
                </c:pt>
                <c:pt idx="5752">
                  <c:v>9.8000000000000007</c:v>
                </c:pt>
                <c:pt idx="5753">
                  <c:v>9.8000000000000007</c:v>
                </c:pt>
                <c:pt idx="5754">
                  <c:v>4.9000000000000004</c:v>
                </c:pt>
                <c:pt idx="5755">
                  <c:v>9.8000000000000007</c:v>
                </c:pt>
                <c:pt idx="5756">
                  <c:v>3.2</c:v>
                </c:pt>
                <c:pt idx="5757">
                  <c:v>8.4</c:v>
                </c:pt>
                <c:pt idx="5758">
                  <c:v>5.7</c:v>
                </c:pt>
                <c:pt idx="5759">
                  <c:v>8.4</c:v>
                </c:pt>
                <c:pt idx="5760">
                  <c:v>8.3000000000000007</c:v>
                </c:pt>
                <c:pt idx="5761">
                  <c:v>5.7</c:v>
                </c:pt>
                <c:pt idx="5762">
                  <c:v>7.4</c:v>
                </c:pt>
                <c:pt idx="5763">
                  <c:v>2.6</c:v>
                </c:pt>
                <c:pt idx="5764">
                  <c:v>3.7</c:v>
                </c:pt>
                <c:pt idx="5765">
                  <c:v>5</c:v>
                </c:pt>
                <c:pt idx="5766">
                  <c:v>6.5</c:v>
                </c:pt>
                <c:pt idx="5767">
                  <c:v>4.9000000000000004</c:v>
                </c:pt>
                <c:pt idx="5768">
                  <c:v>8</c:v>
                </c:pt>
                <c:pt idx="5769">
                  <c:v>2.1</c:v>
                </c:pt>
                <c:pt idx="5770">
                  <c:v>7.1</c:v>
                </c:pt>
                <c:pt idx="5771">
                  <c:v>3.5</c:v>
                </c:pt>
                <c:pt idx="5772">
                  <c:v>7.4</c:v>
                </c:pt>
                <c:pt idx="5773">
                  <c:v>9.8000000000000007</c:v>
                </c:pt>
                <c:pt idx="5774">
                  <c:v>8</c:v>
                </c:pt>
                <c:pt idx="5775">
                  <c:v>8.1999999999999993</c:v>
                </c:pt>
                <c:pt idx="5776">
                  <c:v>5.3</c:v>
                </c:pt>
                <c:pt idx="5777">
                  <c:v>9.8000000000000007</c:v>
                </c:pt>
                <c:pt idx="5778">
                  <c:v>7</c:v>
                </c:pt>
                <c:pt idx="5779">
                  <c:v>7.5</c:v>
                </c:pt>
                <c:pt idx="5780">
                  <c:v>8</c:v>
                </c:pt>
                <c:pt idx="5781">
                  <c:v>1.8</c:v>
                </c:pt>
                <c:pt idx="5782">
                  <c:v>3.3</c:v>
                </c:pt>
                <c:pt idx="5783">
                  <c:v>8.6</c:v>
                </c:pt>
                <c:pt idx="5784">
                  <c:v>5.9</c:v>
                </c:pt>
                <c:pt idx="5785">
                  <c:v>9.8000000000000007</c:v>
                </c:pt>
                <c:pt idx="5786">
                  <c:v>7.5</c:v>
                </c:pt>
                <c:pt idx="5787">
                  <c:v>4.0999999999999996</c:v>
                </c:pt>
                <c:pt idx="5788">
                  <c:v>7.4</c:v>
                </c:pt>
                <c:pt idx="5789">
                  <c:v>7.6</c:v>
                </c:pt>
                <c:pt idx="5790">
                  <c:v>9.8000000000000007</c:v>
                </c:pt>
                <c:pt idx="5791">
                  <c:v>1.5</c:v>
                </c:pt>
                <c:pt idx="5792">
                  <c:v>9</c:v>
                </c:pt>
                <c:pt idx="5793">
                  <c:v>1.9</c:v>
                </c:pt>
                <c:pt idx="5794">
                  <c:v>1.4</c:v>
                </c:pt>
                <c:pt idx="5795">
                  <c:v>5.8</c:v>
                </c:pt>
                <c:pt idx="5796">
                  <c:v>9.8000000000000007</c:v>
                </c:pt>
                <c:pt idx="5797">
                  <c:v>2</c:v>
                </c:pt>
                <c:pt idx="5798">
                  <c:v>0.2</c:v>
                </c:pt>
                <c:pt idx="5799">
                  <c:v>1.6</c:v>
                </c:pt>
                <c:pt idx="5800">
                  <c:v>2.1</c:v>
                </c:pt>
                <c:pt idx="5801">
                  <c:v>5.0999999999999996</c:v>
                </c:pt>
                <c:pt idx="5802">
                  <c:v>6.5</c:v>
                </c:pt>
                <c:pt idx="5803">
                  <c:v>9.8000000000000007</c:v>
                </c:pt>
                <c:pt idx="5804">
                  <c:v>3.3</c:v>
                </c:pt>
                <c:pt idx="5805">
                  <c:v>0.7</c:v>
                </c:pt>
                <c:pt idx="5806">
                  <c:v>1.2</c:v>
                </c:pt>
                <c:pt idx="5807">
                  <c:v>2.6</c:v>
                </c:pt>
                <c:pt idx="5808">
                  <c:v>5.4</c:v>
                </c:pt>
                <c:pt idx="5809">
                  <c:v>3</c:v>
                </c:pt>
                <c:pt idx="5810">
                  <c:v>6</c:v>
                </c:pt>
                <c:pt idx="5811">
                  <c:v>5.6</c:v>
                </c:pt>
                <c:pt idx="5812">
                  <c:v>8</c:v>
                </c:pt>
                <c:pt idx="5813">
                  <c:v>2</c:v>
                </c:pt>
                <c:pt idx="5814">
                  <c:v>5.0999999999999996</c:v>
                </c:pt>
                <c:pt idx="5815">
                  <c:v>1.8</c:v>
                </c:pt>
                <c:pt idx="5816">
                  <c:v>7.5</c:v>
                </c:pt>
                <c:pt idx="5817">
                  <c:v>7.7</c:v>
                </c:pt>
                <c:pt idx="5818">
                  <c:v>8</c:v>
                </c:pt>
                <c:pt idx="5819">
                  <c:v>1.3</c:v>
                </c:pt>
                <c:pt idx="5820">
                  <c:v>7.6</c:v>
                </c:pt>
                <c:pt idx="5821">
                  <c:v>2.5</c:v>
                </c:pt>
                <c:pt idx="5822">
                  <c:v>6.6</c:v>
                </c:pt>
                <c:pt idx="5823">
                  <c:v>9.8000000000000007</c:v>
                </c:pt>
                <c:pt idx="5824">
                  <c:v>9.8000000000000007</c:v>
                </c:pt>
                <c:pt idx="5825">
                  <c:v>9.8000000000000007</c:v>
                </c:pt>
                <c:pt idx="5826">
                  <c:v>9.8000000000000007</c:v>
                </c:pt>
                <c:pt idx="5827">
                  <c:v>8</c:v>
                </c:pt>
                <c:pt idx="5828">
                  <c:v>6.3</c:v>
                </c:pt>
                <c:pt idx="5829">
                  <c:v>6</c:v>
                </c:pt>
                <c:pt idx="5830">
                  <c:v>3.8</c:v>
                </c:pt>
                <c:pt idx="5831">
                  <c:v>2.2000000000000002</c:v>
                </c:pt>
                <c:pt idx="5832">
                  <c:v>4.8</c:v>
                </c:pt>
                <c:pt idx="5833">
                  <c:v>5.0999999999999996</c:v>
                </c:pt>
                <c:pt idx="5834">
                  <c:v>8</c:v>
                </c:pt>
                <c:pt idx="5835">
                  <c:v>9.8000000000000007</c:v>
                </c:pt>
                <c:pt idx="5836">
                  <c:v>8.3000000000000007</c:v>
                </c:pt>
                <c:pt idx="5837">
                  <c:v>2</c:v>
                </c:pt>
                <c:pt idx="5838">
                  <c:v>2.9</c:v>
                </c:pt>
                <c:pt idx="5839">
                  <c:v>2.4</c:v>
                </c:pt>
                <c:pt idx="5840">
                  <c:v>2.2000000000000002</c:v>
                </c:pt>
                <c:pt idx="5841">
                  <c:v>1.1000000000000001</c:v>
                </c:pt>
                <c:pt idx="5842">
                  <c:v>5.3</c:v>
                </c:pt>
                <c:pt idx="5843">
                  <c:v>2.8</c:v>
                </c:pt>
                <c:pt idx="5844">
                  <c:v>13.6</c:v>
                </c:pt>
                <c:pt idx="5845">
                  <c:v>13.3</c:v>
                </c:pt>
                <c:pt idx="5846">
                  <c:v>2.2999999999999998</c:v>
                </c:pt>
                <c:pt idx="5847">
                  <c:v>1.5</c:v>
                </c:pt>
                <c:pt idx="5848">
                  <c:v>1.8</c:v>
                </c:pt>
                <c:pt idx="5849">
                  <c:v>3.2</c:v>
                </c:pt>
                <c:pt idx="5850">
                  <c:v>0.6</c:v>
                </c:pt>
                <c:pt idx="5851">
                  <c:v>2.2999999999999998</c:v>
                </c:pt>
                <c:pt idx="5852">
                  <c:v>3</c:v>
                </c:pt>
                <c:pt idx="5853">
                  <c:v>2.9</c:v>
                </c:pt>
                <c:pt idx="5854">
                  <c:v>6.7</c:v>
                </c:pt>
                <c:pt idx="5855">
                  <c:v>6.8</c:v>
                </c:pt>
                <c:pt idx="5856">
                  <c:v>1</c:v>
                </c:pt>
                <c:pt idx="5857">
                  <c:v>19.7</c:v>
                </c:pt>
                <c:pt idx="5858">
                  <c:v>2.1</c:v>
                </c:pt>
                <c:pt idx="5859">
                  <c:v>7.1</c:v>
                </c:pt>
                <c:pt idx="5860">
                  <c:v>6.7</c:v>
                </c:pt>
                <c:pt idx="5861">
                  <c:v>3.9</c:v>
                </c:pt>
                <c:pt idx="5862">
                  <c:v>5.3</c:v>
                </c:pt>
                <c:pt idx="5863">
                  <c:v>3.7</c:v>
                </c:pt>
                <c:pt idx="5864">
                  <c:v>3.4</c:v>
                </c:pt>
                <c:pt idx="5865">
                  <c:v>5.5</c:v>
                </c:pt>
                <c:pt idx="5866">
                  <c:v>13.1</c:v>
                </c:pt>
                <c:pt idx="5867">
                  <c:v>8.8000000000000007</c:v>
                </c:pt>
                <c:pt idx="5868">
                  <c:v>3.9</c:v>
                </c:pt>
                <c:pt idx="5869">
                  <c:v>5</c:v>
                </c:pt>
                <c:pt idx="5870">
                  <c:v>6.4</c:v>
                </c:pt>
                <c:pt idx="5871">
                  <c:v>4.5999999999999996</c:v>
                </c:pt>
                <c:pt idx="5872">
                  <c:v>3.4</c:v>
                </c:pt>
                <c:pt idx="5873">
                  <c:v>6.3</c:v>
                </c:pt>
                <c:pt idx="5874">
                  <c:v>5.6</c:v>
                </c:pt>
                <c:pt idx="5875">
                  <c:v>2</c:v>
                </c:pt>
                <c:pt idx="5876">
                  <c:v>2</c:v>
                </c:pt>
                <c:pt idx="5877">
                  <c:v>4.5999999999999996</c:v>
                </c:pt>
                <c:pt idx="5878">
                  <c:v>4.9000000000000004</c:v>
                </c:pt>
                <c:pt idx="5879">
                  <c:v>8.1999999999999993</c:v>
                </c:pt>
                <c:pt idx="5880">
                  <c:v>3.1</c:v>
                </c:pt>
                <c:pt idx="5881">
                  <c:v>7.2</c:v>
                </c:pt>
                <c:pt idx="5882">
                  <c:v>7.4</c:v>
                </c:pt>
                <c:pt idx="5883">
                  <c:v>6.8</c:v>
                </c:pt>
                <c:pt idx="5884">
                  <c:v>5.7</c:v>
                </c:pt>
                <c:pt idx="5885">
                  <c:v>2.2999999999999998</c:v>
                </c:pt>
                <c:pt idx="5886">
                  <c:v>5.5</c:v>
                </c:pt>
                <c:pt idx="5887">
                  <c:v>9.8000000000000007</c:v>
                </c:pt>
                <c:pt idx="5888">
                  <c:v>9.8000000000000007</c:v>
                </c:pt>
                <c:pt idx="5889">
                  <c:v>6.4</c:v>
                </c:pt>
                <c:pt idx="5890">
                  <c:v>3.3</c:v>
                </c:pt>
                <c:pt idx="5891">
                  <c:v>8</c:v>
                </c:pt>
                <c:pt idx="5892">
                  <c:v>2.9</c:v>
                </c:pt>
                <c:pt idx="5893">
                  <c:v>7.4</c:v>
                </c:pt>
                <c:pt idx="5894">
                  <c:v>4</c:v>
                </c:pt>
                <c:pt idx="5895">
                  <c:v>8</c:v>
                </c:pt>
                <c:pt idx="5896">
                  <c:v>4.9000000000000004</c:v>
                </c:pt>
                <c:pt idx="5897">
                  <c:v>5.8</c:v>
                </c:pt>
                <c:pt idx="5898">
                  <c:v>9.8000000000000007</c:v>
                </c:pt>
                <c:pt idx="5899">
                  <c:v>9.1999999999999993</c:v>
                </c:pt>
                <c:pt idx="5900">
                  <c:v>4.5999999999999996</c:v>
                </c:pt>
                <c:pt idx="5901">
                  <c:v>8.1</c:v>
                </c:pt>
                <c:pt idx="5902">
                  <c:v>2.9</c:v>
                </c:pt>
                <c:pt idx="5903">
                  <c:v>8.8000000000000007</c:v>
                </c:pt>
                <c:pt idx="5904">
                  <c:v>6.1</c:v>
                </c:pt>
                <c:pt idx="5905">
                  <c:v>6.7</c:v>
                </c:pt>
                <c:pt idx="5906">
                  <c:v>2.9</c:v>
                </c:pt>
                <c:pt idx="5907">
                  <c:v>3.4</c:v>
                </c:pt>
                <c:pt idx="5908">
                  <c:v>6.1</c:v>
                </c:pt>
                <c:pt idx="5909">
                  <c:v>0.2</c:v>
                </c:pt>
                <c:pt idx="5910">
                  <c:v>8.9</c:v>
                </c:pt>
                <c:pt idx="5911">
                  <c:v>9.8000000000000007</c:v>
                </c:pt>
                <c:pt idx="5912">
                  <c:v>4.5</c:v>
                </c:pt>
                <c:pt idx="5913">
                  <c:v>9.8000000000000007</c:v>
                </c:pt>
                <c:pt idx="5914">
                  <c:v>9.8000000000000007</c:v>
                </c:pt>
                <c:pt idx="5915">
                  <c:v>2.1</c:v>
                </c:pt>
                <c:pt idx="5916">
                  <c:v>2.7</c:v>
                </c:pt>
                <c:pt idx="5917">
                  <c:v>5.8</c:v>
                </c:pt>
                <c:pt idx="5918">
                  <c:v>2.2000000000000002</c:v>
                </c:pt>
                <c:pt idx="5919">
                  <c:v>3.1</c:v>
                </c:pt>
                <c:pt idx="5920">
                  <c:v>4.9000000000000004</c:v>
                </c:pt>
                <c:pt idx="5921">
                  <c:v>5</c:v>
                </c:pt>
                <c:pt idx="5922">
                  <c:v>2.6</c:v>
                </c:pt>
                <c:pt idx="5923">
                  <c:v>4.5</c:v>
                </c:pt>
                <c:pt idx="5924">
                  <c:v>8.4</c:v>
                </c:pt>
                <c:pt idx="5925">
                  <c:v>8.1999999999999993</c:v>
                </c:pt>
                <c:pt idx="5926">
                  <c:v>9.8000000000000007</c:v>
                </c:pt>
                <c:pt idx="5927">
                  <c:v>6.7</c:v>
                </c:pt>
                <c:pt idx="5928">
                  <c:v>8.9</c:v>
                </c:pt>
                <c:pt idx="5929">
                  <c:v>8</c:v>
                </c:pt>
                <c:pt idx="5930">
                  <c:v>6.7</c:v>
                </c:pt>
                <c:pt idx="5931">
                  <c:v>6.8</c:v>
                </c:pt>
                <c:pt idx="5932">
                  <c:v>6.8</c:v>
                </c:pt>
                <c:pt idx="5933">
                  <c:v>8</c:v>
                </c:pt>
                <c:pt idx="5934">
                  <c:v>8</c:v>
                </c:pt>
                <c:pt idx="5935">
                  <c:v>9.8000000000000007</c:v>
                </c:pt>
                <c:pt idx="5936">
                  <c:v>9.8000000000000007</c:v>
                </c:pt>
                <c:pt idx="5937">
                  <c:v>9.8000000000000007</c:v>
                </c:pt>
                <c:pt idx="5938">
                  <c:v>9.6</c:v>
                </c:pt>
                <c:pt idx="5939">
                  <c:v>9.8000000000000007</c:v>
                </c:pt>
                <c:pt idx="5940">
                  <c:v>8</c:v>
                </c:pt>
                <c:pt idx="5941">
                  <c:v>6.7</c:v>
                </c:pt>
                <c:pt idx="5942">
                  <c:v>2.9</c:v>
                </c:pt>
                <c:pt idx="5943">
                  <c:v>5.9</c:v>
                </c:pt>
                <c:pt idx="5944">
                  <c:v>6.7</c:v>
                </c:pt>
                <c:pt idx="5945">
                  <c:v>8</c:v>
                </c:pt>
                <c:pt idx="5946">
                  <c:v>8</c:v>
                </c:pt>
                <c:pt idx="5947">
                  <c:v>9.8000000000000007</c:v>
                </c:pt>
                <c:pt idx="5948">
                  <c:v>9.8000000000000007</c:v>
                </c:pt>
                <c:pt idx="5949">
                  <c:v>9.8000000000000007</c:v>
                </c:pt>
                <c:pt idx="5950">
                  <c:v>9.8000000000000007</c:v>
                </c:pt>
                <c:pt idx="5951">
                  <c:v>9.8000000000000007</c:v>
                </c:pt>
                <c:pt idx="5952">
                  <c:v>6.7</c:v>
                </c:pt>
                <c:pt idx="5953">
                  <c:v>6.7</c:v>
                </c:pt>
                <c:pt idx="5954">
                  <c:v>1.1000000000000001</c:v>
                </c:pt>
                <c:pt idx="5955">
                  <c:v>6.5</c:v>
                </c:pt>
                <c:pt idx="5956">
                  <c:v>2.5</c:v>
                </c:pt>
                <c:pt idx="5957">
                  <c:v>2</c:v>
                </c:pt>
                <c:pt idx="5958">
                  <c:v>1.3</c:v>
                </c:pt>
                <c:pt idx="5959">
                  <c:v>8.3000000000000007</c:v>
                </c:pt>
                <c:pt idx="5960">
                  <c:v>2.5</c:v>
                </c:pt>
                <c:pt idx="5961">
                  <c:v>2</c:v>
                </c:pt>
                <c:pt idx="5962">
                  <c:v>3.3</c:v>
                </c:pt>
                <c:pt idx="5963">
                  <c:v>0.1</c:v>
                </c:pt>
                <c:pt idx="5964">
                  <c:v>0.9</c:v>
                </c:pt>
                <c:pt idx="5965">
                  <c:v>4.0999999999999996</c:v>
                </c:pt>
                <c:pt idx="5966">
                  <c:v>2.2000000000000002</c:v>
                </c:pt>
                <c:pt idx="5967">
                  <c:v>4.2</c:v>
                </c:pt>
                <c:pt idx="5968">
                  <c:v>2.8</c:v>
                </c:pt>
                <c:pt idx="5969">
                  <c:v>1.6</c:v>
                </c:pt>
                <c:pt idx="5970">
                  <c:v>5.2</c:v>
                </c:pt>
                <c:pt idx="5971">
                  <c:v>2.6</c:v>
                </c:pt>
                <c:pt idx="5972">
                  <c:v>1.3</c:v>
                </c:pt>
                <c:pt idx="5973">
                  <c:v>2</c:v>
                </c:pt>
                <c:pt idx="5974">
                  <c:v>0.8</c:v>
                </c:pt>
                <c:pt idx="5975">
                  <c:v>1</c:v>
                </c:pt>
                <c:pt idx="5976">
                  <c:v>0.4</c:v>
                </c:pt>
                <c:pt idx="5977">
                  <c:v>0.4</c:v>
                </c:pt>
                <c:pt idx="5978">
                  <c:v>2.2999999999999998</c:v>
                </c:pt>
                <c:pt idx="5979">
                  <c:v>4.3</c:v>
                </c:pt>
                <c:pt idx="5980">
                  <c:v>6</c:v>
                </c:pt>
                <c:pt idx="5981">
                  <c:v>8.6</c:v>
                </c:pt>
                <c:pt idx="5982">
                  <c:v>11.4</c:v>
                </c:pt>
                <c:pt idx="5983">
                  <c:v>5.3</c:v>
                </c:pt>
                <c:pt idx="5984">
                  <c:v>7.5</c:v>
                </c:pt>
                <c:pt idx="5985">
                  <c:v>4.5</c:v>
                </c:pt>
                <c:pt idx="5986">
                  <c:v>2.4</c:v>
                </c:pt>
                <c:pt idx="5987">
                  <c:v>1.2</c:v>
                </c:pt>
                <c:pt idx="5988">
                  <c:v>7.4</c:v>
                </c:pt>
                <c:pt idx="5989">
                  <c:v>9.8000000000000007</c:v>
                </c:pt>
                <c:pt idx="5990">
                  <c:v>3.4</c:v>
                </c:pt>
                <c:pt idx="5991">
                  <c:v>9.4</c:v>
                </c:pt>
                <c:pt idx="5992">
                  <c:v>5.7</c:v>
                </c:pt>
                <c:pt idx="5993">
                  <c:v>9.8000000000000007</c:v>
                </c:pt>
                <c:pt idx="5994">
                  <c:v>9.6</c:v>
                </c:pt>
                <c:pt idx="5995">
                  <c:v>4</c:v>
                </c:pt>
                <c:pt idx="5996">
                  <c:v>9.1</c:v>
                </c:pt>
                <c:pt idx="5997">
                  <c:v>9.5</c:v>
                </c:pt>
                <c:pt idx="5998">
                  <c:v>7.4</c:v>
                </c:pt>
                <c:pt idx="5999">
                  <c:v>4.9000000000000004</c:v>
                </c:pt>
                <c:pt idx="6000">
                  <c:v>5.7</c:v>
                </c:pt>
                <c:pt idx="6001">
                  <c:v>3.3</c:v>
                </c:pt>
                <c:pt idx="6002">
                  <c:v>10.7</c:v>
                </c:pt>
                <c:pt idx="6003">
                  <c:v>7.8</c:v>
                </c:pt>
                <c:pt idx="6004">
                  <c:v>8</c:v>
                </c:pt>
                <c:pt idx="6005">
                  <c:v>9.8000000000000007</c:v>
                </c:pt>
                <c:pt idx="6006">
                  <c:v>9.4</c:v>
                </c:pt>
                <c:pt idx="6007">
                  <c:v>8.1999999999999993</c:v>
                </c:pt>
                <c:pt idx="6008">
                  <c:v>9.8000000000000007</c:v>
                </c:pt>
                <c:pt idx="6009">
                  <c:v>3.7</c:v>
                </c:pt>
                <c:pt idx="6010">
                  <c:v>7.2</c:v>
                </c:pt>
                <c:pt idx="6011">
                  <c:v>5.7</c:v>
                </c:pt>
                <c:pt idx="6012">
                  <c:v>6.1</c:v>
                </c:pt>
                <c:pt idx="6013">
                  <c:v>7.4</c:v>
                </c:pt>
                <c:pt idx="6014">
                  <c:v>6.7</c:v>
                </c:pt>
                <c:pt idx="6015">
                  <c:v>5.7</c:v>
                </c:pt>
                <c:pt idx="6016">
                  <c:v>2.7</c:v>
                </c:pt>
                <c:pt idx="6017">
                  <c:v>4.0999999999999996</c:v>
                </c:pt>
                <c:pt idx="6018">
                  <c:v>10.199999999999999</c:v>
                </c:pt>
                <c:pt idx="6019">
                  <c:v>9.8000000000000007</c:v>
                </c:pt>
                <c:pt idx="6020">
                  <c:v>9.8000000000000007</c:v>
                </c:pt>
                <c:pt idx="6021">
                  <c:v>1.6</c:v>
                </c:pt>
                <c:pt idx="6022">
                  <c:v>3.9</c:v>
                </c:pt>
                <c:pt idx="6023">
                  <c:v>8.9</c:v>
                </c:pt>
                <c:pt idx="6024">
                  <c:v>7.4</c:v>
                </c:pt>
                <c:pt idx="6025">
                  <c:v>4.5</c:v>
                </c:pt>
                <c:pt idx="6026">
                  <c:v>3.6</c:v>
                </c:pt>
                <c:pt idx="6027">
                  <c:v>2.6</c:v>
                </c:pt>
                <c:pt idx="6028">
                  <c:v>7.8</c:v>
                </c:pt>
                <c:pt idx="6029">
                  <c:v>9.8000000000000007</c:v>
                </c:pt>
                <c:pt idx="6030">
                  <c:v>9.8000000000000007</c:v>
                </c:pt>
                <c:pt idx="6031">
                  <c:v>9.8000000000000007</c:v>
                </c:pt>
                <c:pt idx="6032">
                  <c:v>6.7</c:v>
                </c:pt>
                <c:pt idx="6033">
                  <c:v>8</c:v>
                </c:pt>
                <c:pt idx="6034">
                  <c:v>6.9</c:v>
                </c:pt>
                <c:pt idx="6035">
                  <c:v>7.2</c:v>
                </c:pt>
                <c:pt idx="6036">
                  <c:v>6.7</c:v>
                </c:pt>
                <c:pt idx="6037">
                  <c:v>7.4</c:v>
                </c:pt>
                <c:pt idx="6038">
                  <c:v>5.8</c:v>
                </c:pt>
                <c:pt idx="6039">
                  <c:v>6.7</c:v>
                </c:pt>
                <c:pt idx="6040">
                  <c:v>9.8000000000000007</c:v>
                </c:pt>
                <c:pt idx="6041">
                  <c:v>9.8000000000000007</c:v>
                </c:pt>
                <c:pt idx="6042">
                  <c:v>9.8000000000000007</c:v>
                </c:pt>
                <c:pt idx="6043">
                  <c:v>9.8000000000000007</c:v>
                </c:pt>
                <c:pt idx="6044">
                  <c:v>9.8000000000000007</c:v>
                </c:pt>
                <c:pt idx="6045">
                  <c:v>6</c:v>
                </c:pt>
                <c:pt idx="6046">
                  <c:v>5.2</c:v>
                </c:pt>
                <c:pt idx="6047">
                  <c:v>4.7</c:v>
                </c:pt>
                <c:pt idx="6048">
                  <c:v>6.7</c:v>
                </c:pt>
                <c:pt idx="6049">
                  <c:v>6.2</c:v>
                </c:pt>
                <c:pt idx="6050">
                  <c:v>6.7</c:v>
                </c:pt>
                <c:pt idx="6051">
                  <c:v>7.8</c:v>
                </c:pt>
                <c:pt idx="6052">
                  <c:v>9.8000000000000007</c:v>
                </c:pt>
                <c:pt idx="6053">
                  <c:v>9.8000000000000007</c:v>
                </c:pt>
                <c:pt idx="6054">
                  <c:v>9.8000000000000007</c:v>
                </c:pt>
                <c:pt idx="6055">
                  <c:v>9.8000000000000007</c:v>
                </c:pt>
                <c:pt idx="6056">
                  <c:v>9.6</c:v>
                </c:pt>
                <c:pt idx="6057">
                  <c:v>0.9</c:v>
                </c:pt>
                <c:pt idx="6058">
                  <c:v>4.5999999999999996</c:v>
                </c:pt>
                <c:pt idx="6059">
                  <c:v>0.2</c:v>
                </c:pt>
                <c:pt idx="6060">
                  <c:v>1.7</c:v>
                </c:pt>
                <c:pt idx="6061">
                  <c:v>1.4</c:v>
                </c:pt>
                <c:pt idx="6062">
                  <c:v>1.8</c:v>
                </c:pt>
                <c:pt idx="6063">
                  <c:v>1.5</c:v>
                </c:pt>
                <c:pt idx="6064">
                  <c:v>1.3</c:v>
                </c:pt>
                <c:pt idx="6065">
                  <c:v>1.2</c:v>
                </c:pt>
                <c:pt idx="6066">
                  <c:v>1.3</c:v>
                </c:pt>
                <c:pt idx="6067">
                  <c:v>1.4</c:v>
                </c:pt>
                <c:pt idx="6068">
                  <c:v>0.2</c:v>
                </c:pt>
                <c:pt idx="6069">
                  <c:v>1.1000000000000001</c:v>
                </c:pt>
                <c:pt idx="6070">
                  <c:v>1</c:v>
                </c:pt>
                <c:pt idx="6071">
                  <c:v>0.8</c:v>
                </c:pt>
                <c:pt idx="6072">
                  <c:v>0.6</c:v>
                </c:pt>
                <c:pt idx="6073">
                  <c:v>1.8</c:v>
                </c:pt>
                <c:pt idx="6074">
                  <c:v>1</c:v>
                </c:pt>
                <c:pt idx="6075">
                  <c:v>2.1</c:v>
                </c:pt>
                <c:pt idx="6076">
                  <c:v>1.1000000000000001</c:v>
                </c:pt>
                <c:pt idx="6077">
                  <c:v>9.9</c:v>
                </c:pt>
                <c:pt idx="6078">
                  <c:v>12.3</c:v>
                </c:pt>
                <c:pt idx="6079">
                  <c:v>8.1999999999999993</c:v>
                </c:pt>
                <c:pt idx="6080">
                  <c:v>4.8</c:v>
                </c:pt>
                <c:pt idx="6081">
                  <c:v>3.8</c:v>
                </c:pt>
                <c:pt idx="6082">
                  <c:v>1.9</c:v>
                </c:pt>
                <c:pt idx="6083">
                  <c:v>1.3</c:v>
                </c:pt>
                <c:pt idx="6084">
                  <c:v>2.4</c:v>
                </c:pt>
                <c:pt idx="6085">
                  <c:v>5.4</c:v>
                </c:pt>
                <c:pt idx="6086">
                  <c:v>1</c:v>
                </c:pt>
                <c:pt idx="6087">
                  <c:v>3.3</c:v>
                </c:pt>
                <c:pt idx="6088">
                  <c:v>4.4000000000000004</c:v>
                </c:pt>
                <c:pt idx="6089">
                  <c:v>13.7</c:v>
                </c:pt>
                <c:pt idx="6090">
                  <c:v>1.6</c:v>
                </c:pt>
                <c:pt idx="6091">
                  <c:v>11.9</c:v>
                </c:pt>
                <c:pt idx="6092">
                  <c:v>3</c:v>
                </c:pt>
                <c:pt idx="6093">
                  <c:v>2.1</c:v>
                </c:pt>
                <c:pt idx="6094">
                  <c:v>1</c:v>
                </c:pt>
                <c:pt idx="6095">
                  <c:v>1.7</c:v>
                </c:pt>
                <c:pt idx="6096">
                  <c:v>8.1999999999999993</c:v>
                </c:pt>
                <c:pt idx="6097">
                  <c:v>5.7</c:v>
                </c:pt>
                <c:pt idx="6098">
                  <c:v>9.8000000000000007</c:v>
                </c:pt>
                <c:pt idx="6099">
                  <c:v>9.8000000000000007</c:v>
                </c:pt>
                <c:pt idx="6100">
                  <c:v>9.8000000000000007</c:v>
                </c:pt>
                <c:pt idx="6101">
                  <c:v>9.8000000000000007</c:v>
                </c:pt>
                <c:pt idx="6102">
                  <c:v>5.7</c:v>
                </c:pt>
                <c:pt idx="6103">
                  <c:v>8.4</c:v>
                </c:pt>
                <c:pt idx="6104">
                  <c:v>9.8000000000000007</c:v>
                </c:pt>
                <c:pt idx="6105">
                  <c:v>5.8</c:v>
                </c:pt>
                <c:pt idx="6106">
                  <c:v>9.8000000000000007</c:v>
                </c:pt>
                <c:pt idx="6107">
                  <c:v>6.5</c:v>
                </c:pt>
                <c:pt idx="6108">
                  <c:v>7.2</c:v>
                </c:pt>
                <c:pt idx="6109">
                  <c:v>8.1999999999999993</c:v>
                </c:pt>
                <c:pt idx="6110">
                  <c:v>6.7</c:v>
                </c:pt>
                <c:pt idx="6111">
                  <c:v>14.2</c:v>
                </c:pt>
                <c:pt idx="6112">
                  <c:v>3.8</c:v>
                </c:pt>
                <c:pt idx="6113">
                  <c:v>9.8000000000000007</c:v>
                </c:pt>
                <c:pt idx="6114">
                  <c:v>3.9</c:v>
                </c:pt>
                <c:pt idx="6115">
                  <c:v>9.8000000000000007</c:v>
                </c:pt>
                <c:pt idx="6116">
                  <c:v>4.5999999999999996</c:v>
                </c:pt>
                <c:pt idx="6117">
                  <c:v>4.9000000000000004</c:v>
                </c:pt>
                <c:pt idx="6118">
                  <c:v>6.4</c:v>
                </c:pt>
                <c:pt idx="6119">
                  <c:v>9.8000000000000007</c:v>
                </c:pt>
                <c:pt idx="6120">
                  <c:v>9.6</c:v>
                </c:pt>
                <c:pt idx="6121">
                  <c:v>4</c:v>
                </c:pt>
                <c:pt idx="6122">
                  <c:v>7.4</c:v>
                </c:pt>
                <c:pt idx="6123">
                  <c:v>9.8000000000000007</c:v>
                </c:pt>
                <c:pt idx="6124">
                  <c:v>5.4</c:v>
                </c:pt>
                <c:pt idx="6125">
                  <c:v>9.8000000000000007</c:v>
                </c:pt>
                <c:pt idx="6126">
                  <c:v>6.7</c:v>
                </c:pt>
                <c:pt idx="6127">
                  <c:v>9.8000000000000007</c:v>
                </c:pt>
                <c:pt idx="6128">
                  <c:v>9.8000000000000007</c:v>
                </c:pt>
                <c:pt idx="6129">
                  <c:v>6.5</c:v>
                </c:pt>
                <c:pt idx="6130">
                  <c:v>5.9</c:v>
                </c:pt>
                <c:pt idx="6131">
                  <c:v>4</c:v>
                </c:pt>
                <c:pt idx="6132">
                  <c:v>4.0999999999999996</c:v>
                </c:pt>
                <c:pt idx="6133">
                  <c:v>4.5999999999999996</c:v>
                </c:pt>
                <c:pt idx="6134">
                  <c:v>8</c:v>
                </c:pt>
                <c:pt idx="6135">
                  <c:v>7.9</c:v>
                </c:pt>
                <c:pt idx="6136">
                  <c:v>9.8000000000000007</c:v>
                </c:pt>
                <c:pt idx="6137">
                  <c:v>4.8</c:v>
                </c:pt>
                <c:pt idx="6138">
                  <c:v>8.1999999999999993</c:v>
                </c:pt>
                <c:pt idx="6139">
                  <c:v>1.6</c:v>
                </c:pt>
                <c:pt idx="6140">
                  <c:v>3.3</c:v>
                </c:pt>
                <c:pt idx="6141">
                  <c:v>4.2</c:v>
                </c:pt>
                <c:pt idx="6142">
                  <c:v>4</c:v>
                </c:pt>
                <c:pt idx="6143">
                  <c:v>1.9</c:v>
                </c:pt>
                <c:pt idx="6144">
                  <c:v>4.5999999999999996</c:v>
                </c:pt>
                <c:pt idx="6145">
                  <c:v>1.8</c:v>
                </c:pt>
                <c:pt idx="6146">
                  <c:v>3.9</c:v>
                </c:pt>
                <c:pt idx="6147">
                  <c:v>2.9</c:v>
                </c:pt>
                <c:pt idx="6148">
                  <c:v>4.8</c:v>
                </c:pt>
                <c:pt idx="6149">
                  <c:v>7.2</c:v>
                </c:pt>
                <c:pt idx="6150">
                  <c:v>7.8</c:v>
                </c:pt>
                <c:pt idx="6151">
                  <c:v>8.1999999999999993</c:v>
                </c:pt>
                <c:pt idx="6152">
                  <c:v>2.7</c:v>
                </c:pt>
                <c:pt idx="6153">
                  <c:v>2.8</c:v>
                </c:pt>
                <c:pt idx="6154">
                  <c:v>4.7</c:v>
                </c:pt>
                <c:pt idx="6155">
                  <c:v>6.7</c:v>
                </c:pt>
                <c:pt idx="6156">
                  <c:v>1.4</c:v>
                </c:pt>
                <c:pt idx="6157">
                  <c:v>4.7</c:v>
                </c:pt>
                <c:pt idx="6158">
                  <c:v>3</c:v>
                </c:pt>
                <c:pt idx="6159">
                  <c:v>9.1</c:v>
                </c:pt>
                <c:pt idx="6160">
                  <c:v>9.8000000000000007</c:v>
                </c:pt>
                <c:pt idx="6161">
                  <c:v>9.8000000000000007</c:v>
                </c:pt>
                <c:pt idx="6162">
                  <c:v>3.8</c:v>
                </c:pt>
                <c:pt idx="6163">
                  <c:v>4.5</c:v>
                </c:pt>
                <c:pt idx="6164">
                  <c:v>1</c:v>
                </c:pt>
                <c:pt idx="6165">
                  <c:v>4.0999999999999996</c:v>
                </c:pt>
                <c:pt idx="6166">
                  <c:v>0.3</c:v>
                </c:pt>
                <c:pt idx="6167">
                  <c:v>1.4</c:v>
                </c:pt>
                <c:pt idx="6168">
                  <c:v>1.2</c:v>
                </c:pt>
                <c:pt idx="6169">
                  <c:v>2.2000000000000002</c:v>
                </c:pt>
                <c:pt idx="6170">
                  <c:v>3.9</c:v>
                </c:pt>
                <c:pt idx="6171">
                  <c:v>3.1</c:v>
                </c:pt>
                <c:pt idx="6172">
                  <c:v>2.4</c:v>
                </c:pt>
                <c:pt idx="6173">
                  <c:v>6.7</c:v>
                </c:pt>
                <c:pt idx="6174">
                  <c:v>7.5</c:v>
                </c:pt>
                <c:pt idx="6175">
                  <c:v>0.1</c:v>
                </c:pt>
                <c:pt idx="6176">
                  <c:v>0.6</c:v>
                </c:pt>
                <c:pt idx="6177">
                  <c:v>1.6</c:v>
                </c:pt>
                <c:pt idx="6178">
                  <c:v>1.6</c:v>
                </c:pt>
                <c:pt idx="6179">
                  <c:v>1</c:v>
                </c:pt>
                <c:pt idx="6180">
                  <c:v>1.1000000000000001</c:v>
                </c:pt>
                <c:pt idx="6181">
                  <c:v>1.1000000000000001</c:v>
                </c:pt>
                <c:pt idx="6182">
                  <c:v>6.1</c:v>
                </c:pt>
                <c:pt idx="6183">
                  <c:v>5.6</c:v>
                </c:pt>
                <c:pt idx="6184">
                  <c:v>9</c:v>
                </c:pt>
                <c:pt idx="6185">
                  <c:v>12.1</c:v>
                </c:pt>
                <c:pt idx="6186">
                  <c:v>7.8</c:v>
                </c:pt>
                <c:pt idx="6187">
                  <c:v>5.0999999999999996</c:v>
                </c:pt>
                <c:pt idx="6188">
                  <c:v>2.9</c:v>
                </c:pt>
                <c:pt idx="6189">
                  <c:v>4.3</c:v>
                </c:pt>
                <c:pt idx="6190">
                  <c:v>4.7</c:v>
                </c:pt>
                <c:pt idx="6191">
                  <c:v>4.5</c:v>
                </c:pt>
                <c:pt idx="6192">
                  <c:v>2</c:v>
                </c:pt>
                <c:pt idx="6193">
                  <c:v>1.7</c:v>
                </c:pt>
                <c:pt idx="6194">
                  <c:v>4.3</c:v>
                </c:pt>
                <c:pt idx="6195">
                  <c:v>5.6</c:v>
                </c:pt>
                <c:pt idx="6196">
                  <c:v>14.3</c:v>
                </c:pt>
                <c:pt idx="6197">
                  <c:v>3.4</c:v>
                </c:pt>
                <c:pt idx="6198">
                  <c:v>8.8000000000000007</c:v>
                </c:pt>
                <c:pt idx="6199">
                  <c:v>4.0999999999999996</c:v>
                </c:pt>
                <c:pt idx="6200">
                  <c:v>3.3</c:v>
                </c:pt>
                <c:pt idx="6201">
                  <c:v>1.3</c:v>
                </c:pt>
                <c:pt idx="6202">
                  <c:v>6.9</c:v>
                </c:pt>
                <c:pt idx="6203">
                  <c:v>3.6</c:v>
                </c:pt>
                <c:pt idx="6204">
                  <c:v>8.1999999999999993</c:v>
                </c:pt>
                <c:pt idx="6205">
                  <c:v>5.4</c:v>
                </c:pt>
                <c:pt idx="6206">
                  <c:v>4.9000000000000004</c:v>
                </c:pt>
                <c:pt idx="6207">
                  <c:v>4.2</c:v>
                </c:pt>
                <c:pt idx="6208">
                  <c:v>7.6</c:v>
                </c:pt>
                <c:pt idx="6209">
                  <c:v>9.8000000000000007</c:v>
                </c:pt>
                <c:pt idx="6210">
                  <c:v>7.8</c:v>
                </c:pt>
                <c:pt idx="6211">
                  <c:v>3.1</c:v>
                </c:pt>
                <c:pt idx="6212">
                  <c:v>9.8000000000000007</c:v>
                </c:pt>
                <c:pt idx="6213">
                  <c:v>9.8000000000000007</c:v>
                </c:pt>
                <c:pt idx="6214">
                  <c:v>5.5</c:v>
                </c:pt>
                <c:pt idx="6215">
                  <c:v>3.6</c:v>
                </c:pt>
                <c:pt idx="6216">
                  <c:v>7.4</c:v>
                </c:pt>
                <c:pt idx="6217">
                  <c:v>4.2</c:v>
                </c:pt>
                <c:pt idx="6218">
                  <c:v>5.8</c:v>
                </c:pt>
                <c:pt idx="6219">
                  <c:v>4.8</c:v>
                </c:pt>
                <c:pt idx="6220">
                  <c:v>6.4</c:v>
                </c:pt>
                <c:pt idx="6221">
                  <c:v>4.9000000000000004</c:v>
                </c:pt>
                <c:pt idx="6222">
                  <c:v>8</c:v>
                </c:pt>
                <c:pt idx="6223">
                  <c:v>8</c:v>
                </c:pt>
                <c:pt idx="6224">
                  <c:v>9.9</c:v>
                </c:pt>
                <c:pt idx="6225">
                  <c:v>9.1</c:v>
                </c:pt>
                <c:pt idx="6226">
                  <c:v>9.8000000000000007</c:v>
                </c:pt>
                <c:pt idx="6227">
                  <c:v>3.8</c:v>
                </c:pt>
                <c:pt idx="6228">
                  <c:v>7.9</c:v>
                </c:pt>
                <c:pt idx="6229">
                  <c:v>5.2</c:v>
                </c:pt>
                <c:pt idx="6230">
                  <c:v>4.2</c:v>
                </c:pt>
                <c:pt idx="6231">
                  <c:v>5.3</c:v>
                </c:pt>
                <c:pt idx="6232">
                  <c:v>3</c:v>
                </c:pt>
                <c:pt idx="6233">
                  <c:v>4.8</c:v>
                </c:pt>
                <c:pt idx="6234">
                  <c:v>1.8</c:v>
                </c:pt>
                <c:pt idx="6235">
                  <c:v>5.4</c:v>
                </c:pt>
                <c:pt idx="6236">
                  <c:v>5.2</c:v>
                </c:pt>
                <c:pt idx="6237">
                  <c:v>9.8000000000000007</c:v>
                </c:pt>
                <c:pt idx="6238">
                  <c:v>9.8000000000000007</c:v>
                </c:pt>
                <c:pt idx="6239">
                  <c:v>9.8000000000000007</c:v>
                </c:pt>
                <c:pt idx="6240">
                  <c:v>8.1999999999999993</c:v>
                </c:pt>
                <c:pt idx="6241">
                  <c:v>9.8000000000000007</c:v>
                </c:pt>
                <c:pt idx="6242">
                  <c:v>8</c:v>
                </c:pt>
                <c:pt idx="6243">
                  <c:v>6.8</c:v>
                </c:pt>
                <c:pt idx="6244">
                  <c:v>6.7</c:v>
                </c:pt>
                <c:pt idx="6245">
                  <c:v>7.3</c:v>
                </c:pt>
                <c:pt idx="6246">
                  <c:v>8</c:v>
                </c:pt>
                <c:pt idx="6247">
                  <c:v>7.5</c:v>
                </c:pt>
                <c:pt idx="6248">
                  <c:v>9.9</c:v>
                </c:pt>
                <c:pt idx="6249">
                  <c:v>9.8000000000000007</c:v>
                </c:pt>
                <c:pt idx="6250">
                  <c:v>9.8000000000000007</c:v>
                </c:pt>
                <c:pt idx="6251">
                  <c:v>9.8000000000000007</c:v>
                </c:pt>
                <c:pt idx="6252">
                  <c:v>7.7</c:v>
                </c:pt>
                <c:pt idx="6253">
                  <c:v>6.8</c:v>
                </c:pt>
                <c:pt idx="6254">
                  <c:v>6.7</c:v>
                </c:pt>
                <c:pt idx="6255">
                  <c:v>6</c:v>
                </c:pt>
                <c:pt idx="6256">
                  <c:v>6.7</c:v>
                </c:pt>
                <c:pt idx="6257">
                  <c:v>5.3</c:v>
                </c:pt>
                <c:pt idx="6258">
                  <c:v>6.2</c:v>
                </c:pt>
                <c:pt idx="6259">
                  <c:v>8</c:v>
                </c:pt>
                <c:pt idx="6260">
                  <c:v>8.1999999999999993</c:v>
                </c:pt>
                <c:pt idx="6261">
                  <c:v>9.8000000000000007</c:v>
                </c:pt>
                <c:pt idx="6262">
                  <c:v>9.8000000000000007</c:v>
                </c:pt>
                <c:pt idx="6263">
                  <c:v>6.5</c:v>
                </c:pt>
                <c:pt idx="6264">
                  <c:v>9.8000000000000007</c:v>
                </c:pt>
                <c:pt idx="6265">
                  <c:v>6.7</c:v>
                </c:pt>
                <c:pt idx="6266">
                  <c:v>8</c:v>
                </c:pt>
                <c:pt idx="6267">
                  <c:v>2.6</c:v>
                </c:pt>
                <c:pt idx="6268">
                  <c:v>6.7</c:v>
                </c:pt>
                <c:pt idx="6269">
                  <c:v>4.3</c:v>
                </c:pt>
                <c:pt idx="6270">
                  <c:v>6.7</c:v>
                </c:pt>
                <c:pt idx="6271">
                  <c:v>8</c:v>
                </c:pt>
                <c:pt idx="6272">
                  <c:v>9.8000000000000007</c:v>
                </c:pt>
                <c:pt idx="6273">
                  <c:v>9.8000000000000007</c:v>
                </c:pt>
                <c:pt idx="6274">
                  <c:v>9.8000000000000007</c:v>
                </c:pt>
                <c:pt idx="6275">
                  <c:v>9.3000000000000007</c:v>
                </c:pt>
                <c:pt idx="6276">
                  <c:v>8.1</c:v>
                </c:pt>
                <c:pt idx="6277">
                  <c:v>7.5</c:v>
                </c:pt>
                <c:pt idx="6278">
                  <c:v>4.5999999999999996</c:v>
                </c:pt>
                <c:pt idx="6279">
                  <c:v>0.3</c:v>
                </c:pt>
                <c:pt idx="6280">
                  <c:v>1</c:v>
                </c:pt>
                <c:pt idx="6281">
                  <c:v>2.5</c:v>
                </c:pt>
                <c:pt idx="6282">
                  <c:v>2.2000000000000002</c:v>
                </c:pt>
                <c:pt idx="6283">
                  <c:v>7.9</c:v>
                </c:pt>
                <c:pt idx="6284">
                  <c:v>7.3</c:v>
                </c:pt>
                <c:pt idx="6285">
                  <c:v>9.3000000000000007</c:v>
                </c:pt>
                <c:pt idx="6286">
                  <c:v>8.6999999999999993</c:v>
                </c:pt>
                <c:pt idx="6287">
                  <c:v>5.3</c:v>
                </c:pt>
                <c:pt idx="6288">
                  <c:v>13.8</c:v>
                </c:pt>
                <c:pt idx="6289">
                  <c:v>1.3</c:v>
                </c:pt>
                <c:pt idx="6290">
                  <c:v>2.1</c:v>
                </c:pt>
                <c:pt idx="6291">
                  <c:v>5.5</c:v>
                </c:pt>
                <c:pt idx="6292">
                  <c:v>6.9</c:v>
                </c:pt>
                <c:pt idx="6293">
                  <c:v>3.3</c:v>
                </c:pt>
                <c:pt idx="6294">
                  <c:v>1.1000000000000001</c:v>
                </c:pt>
                <c:pt idx="6295">
                  <c:v>2.6</c:v>
                </c:pt>
                <c:pt idx="6296">
                  <c:v>3.2</c:v>
                </c:pt>
                <c:pt idx="6297">
                  <c:v>0.3</c:v>
                </c:pt>
                <c:pt idx="6298">
                  <c:v>6.7</c:v>
                </c:pt>
                <c:pt idx="6299">
                  <c:v>5</c:v>
                </c:pt>
                <c:pt idx="6300">
                  <c:v>3.8</c:v>
                </c:pt>
                <c:pt idx="6301">
                  <c:v>2.1</c:v>
                </c:pt>
                <c:pt idx="6302">
                  <c:v>3.3</c:v>
                </c:pt>
                <c:pt idx="6303">
                  <c:v>3.9</c:v>
                </c:pt>
                <c:pt idx="6304">
                  <c:v>7.2</c:v>
                </c:pt>
                <c:pt idx="6305">
                  <c:v>1.6</c:v>
                </c:pt>
                <c:pt idx="6306">
                  <c:v>1.9</c:v>
                </c:pt>
                <c:pt idx="6307">
                  <c:v>2.9</c:v>
                </c:pt>
                <c:pt idx="6308">
                  <c:v>4.7</c:v>
                </c:pt>
                <c:pt idx="6309">
                  <c:v>8.8000000000000007</c:v>
                </c:pt>
                <c:pt idx="6310">
                  <c:v>3.1</c:v>
                </c:pt>
                <c:pt idx="6311">
                  <c:v>6.5</c:v>
                </c:pt>
                <c:pt idx="6312">
                  <c:v>3.1</c:v>
                </c:pt>
                <c:pt idx="6313">
                  <c:v>3.4</c:v>
                </c:pt>
                <c:pt idx="6314">
                  <c:v>2.9</c:v>
                </c:pt>
                <c:pt idx="6315">
                  <c:v>5.2</c:v>
                </c:pt>
                <c:pt idx="6316">
                  <c:v>6</c:v>
                </c:pt>
                <c:pt idx="6317">
                  <c:v>5.0999999999999996</c:v>
                </c:pt>
                <c:pt idx="6318">
                  <c:v>1.9</c:v>
                </c:pt>
                <c:pt idx="6319">
                  <c:v>8.1999999999999993</c:v>
                </c:pt>
                <c:pt idx="6320">
                  <c:v>8.1999999999999993</c:v>
                </c:pt>
                <c:pt idx="6321">
                  <c:v>2.2999999999999998</c:v>
                </c:pt>
                <c:pt idx="6322">
                  <c:v>9.8000000000000007</c:v>
                </c:pt>
                <c:pt idx="6323">
                  <c:v>1.4</c:v>
                </c:pt>
                <c:pt idx="6324">
                  <c:v>7.4</c:v>
                </c:pt>
                <c:pt idx="6325">
                  <c:v>9.8000000000000007</c:v>
                </c:pt>
                <c:pt idx="6326">
                  <c:v>9.6</c:v>
                </c:pt>
                <c:pt idx="6327">
                  <c:v>8.6999999999999993</c:v>
                </c:pt>
                <c:pt idx="6328">
                  <c:v>9.6999999999999993</c:v>
                </c:pt>
                <c:pt idx="6329">
                  <c:v>9.8000000000000007</c:v>
                </c:pt>
                <c:pt idx="6330">
                  <c:v>9.8000000000000007</c:v>
                </c:pt>
                <c:pt idx="6331">
                  <c:v>9.8000000000000007</c:v>
                </c:pt>
                <c:pt idx="6332">
                  <c:v>9.8000000000000007</c:v>
                </c:pt>
                <c:pt idx="6333">
                  <c:v>5.6</c:v>
                </c:pt>
                <c:pt idx="6334">
                  <c:v>9.8000000000000007</c:v>
                </c:pt>
                <c:pt idx="6335">
                  <c:v>2.4</c:v>
                </c:pt>
                <c:pt idx="6336">
                  <c:v>2.2999999999999998</c:v>
                </c:pt>
                <c:pt idx="6337">
                  <c:v>3.9</c:v>
                </c:pt>
                <c:pt idx="6338">
                  <c:v>6.2</c:v>
                </c:pt>
                <c:pt idx="6339">
                  <c:v>8.9</c:v>
                </c:pt>
                <c:pt idx="6340">
                  <c:v>7.6</c:v>
                </c:pt>
                <c:pt idx="6341">
                  <c:v>3</c:v>
                </c:pt>
                <c:pt idx="6342">
                  <c:v>1.3</c:v>
                </c:pt>
                <c:pt idx="6343">
                  <c:v>9.8000000000000007</c:v>
                </c:pt>
                <c:pt idx="6344">
                  <c:v>8.4</c:v>
                </c:pt>
                <c:pt idx="6345">
                  <c:v>12.2</c:v>
                </c:pt>
                <c:pt idx="6346">
                  <c:v>12.4</c:v>
                </c:pt>
                <c:pt idx="6347">
                  <c:v>12.7</c:v>
                </c:pt>
                <c:pt idx="6348">
                  <c:v>11</c:v>
                </c:pt>
                <c:pt idx="6349">
                  <c:v>7.1</c:v>
                </c:pt>
                <c:pt idx="6350">
                  <c:v>7.6</c:v>
                </c:pt>
                <c:pt idx="6351">
                  <c:v>11.9</c:v>
                </c:pt>
                <c:pt idx="6352">
                  <c:v>7.2</c:v>
                </c:pt>
                <c:pt idx="6353">
                  <c:v>4.5999999999999996</c:v>
                </c:pt>
                <c:pt idx="6354">
                  <c:v>6.2</c:v>
                </c:pt>
                <c:pt idx="6355">
                  <c:v>12.4</c:v>
                </c:pt>
                <c:pt idx="6356">
                  <c:v>12.4</c:v>
                </c:pt>
                <c:pt idx="6357">
                  <c:v>4.7</c:v>
                </c:pt>
                <c:pt idx="6358">
                  <c:v>6.9</c:v>
                </c:pt>
                <c:pt idx="6359">
                  <c:v>4.2</c:v>
                </c:pt>
                <c:pt idx="6360">
                  <c:v>11</c:v>
                </c:pt>
                <c:pt idx="6361">
                  <c:v>7.5</c:v>
                </c:pt>
                <c:pt idx="6362">
                  <c:v>5.8</c:v>
                </c:pt>
                <c:pt idx="6363">
                  <c:v>11.6</c:v>
                </c:pt>
                <c:pt idx="6364">
                  <c:v>2.1</c:v>
                </c:pt>
                <c:pt idx="6365">
                  <c:v>2.8</c:v>
                </c:pt>
                <c:pt idx="6366">
                  <c:v>1.3</c:v>
                </c:pt>
                <c:pt idx="6367">
                  <c:v>2.7</c:v>
                </c:pt>
                <c:pt idx="6368">
                  <c:v>6.8</c:v>
                </c:pt>
                <c:pt idx="6369">
                  <c:v>4.3</c:v>
                </c:pt>
                <c:pt idx="6370">
                  <c:v>8</c:v>
                </c:pt>
                <c:pt idx="6371">
                  <c:v>9.8000000000000007</c:v>
                </c:pt>
                <c:pt idx="6372">
                  <c:v>9.8000000000000007</c:v>
                </c:pt>
                <c:pt idx="6373">
                  <c:v>9.8000000000000007</c:v>
                </c:pt>
                <c:pt idx="6374">
                  <c:v>9.8000000000000007</c:v>
                </c:pt>
                <c:pt idx="6375">
                  <c:v>9.8000000000000007</c:v>
                </c:pt>
                <c:pt idx="6376">
                  <c:v>5.2</c:v>
                </c:pt>
                <c:pt idx="6377">
                  <c:v>8</c:v>
                </c:pt>
                <c:pt idx="6378">
                  <c:v>2.5</c:v>
                </c:pt>
                <c:pt idx="6379">
                  <c:v>1.4</c:v>
                </c:pt>
                <c:pt idx="6380">
                  <c:v>2.5</c:v>
                </c:pt>
                <c:pt idx="6381">
                  <c:v>5.7</c:v>
                </c:pt>
                <c:pt idx="6382">
                  <c:v>1.7</c:v>
                </c:pt>
                <c:pt idx="6383">
                  <c:v>2.7</c:v>
                </c:pt>
                <c:pt idx="6384">
                  <c:v>6.6</c:v>
                </c:pt>
                <c:pt idx="6385">
                  <c:v>5.9</c:v>
                </c:pt>
                <c:pt idx="6386">
                  <c:v>0.4</c:v>
                </c:pt>
                <c:pt idx="6387">
                  <c:v>1.7</c:v>
                </c:pt>
                <c:pt idx="6388">
                  <c:v>4.0999999999999996</c:v>
                </c:pt>
                <c:pt idx="6389">
                  <c:v>1.1000000000000001</c:v>
                </c:pt>
                <c:pt idx="6390">
                  <c:v>3.6</c:v>
                </c:pt>
                <c:pt idx="6391">
                  <c:v>0.6</c:v>
                </c:pt>
                <c:pt idx="6392">
                  <c:v>4.2</c:v>
                </c:pt>
                <c:pt idx="6393">
                  <c:v>8.6999999999999993</c:v>
                </c:pt>
                <c:pt idx="6394">
                  <c:v>6</c:v>
                </c:pt>
                <c:pt idx="6395">
                  <c:v>10</c:v>
                </c:pt>
                <c:pt idx="6396">
                  <c:v>9.6</c:v>
                </c:pt>
                <c:pt idx="6397">
                  <c:v>4</c:v>
                </c:pt>
                <c:pt idx="6398">
                  <c:v>2.9</c:v>
                </c:pt>
                <c:pt idx="6399">
                  <c:v>4.0999999999999996</c:v>
                </c:pt>
                <c:pt idx="6400">
                  <c:v>3.3</c:v>
                </c:pt>
                <c:pt idx="6401">
                  <c:v>6.7</c:v>
                </c:pt>
                <c:pt idx="6402">
                  <c:v>6</c:v>
                </c:pt>
                <c:pt idx="6403">
                  <c:v>2.6</c:v>
                </c:pt>
                <c:pt idx="6404">
                  <c:v>2.2999999999999998</c:v>
                </c:pt>
                <c:pt idx="6405">
                  <c:v>2.2000000000000002</c:v>
                </c:pt>
                <c:pt idx="6406">
                  <c:v>8.4</c:v>
                </c:pt>
                <c:pt idx="6407">
                  <c:v>0.9</c:v>
                </c:pt>
                <c:pt idx="6408">
                  <c:v>1.9</c:v>
                </c:pt>
                <c:pt idx="6409">
                  <c:v>1.4</c:v>
                </c:pt>
                <c:pt idx="6410">
                  <c:v>4.5</c:v>
                </c:pt>
                <c:pt idx="6411">
                  <c:v>7.7</c:v>
                </c:pt>
                <c:pt idx="6412">
                  <c:v>6.3</c:v>
                </c:pt>
                <c:pt idx="6413">
                  <c:v>0.7</c:v>
                </c:pt>
                <c:pt idx="6414">
                  <c:v>1.7</c:v>
                </c:pt>
                <c:pt idx="6415">
                  <c:v>8.1999999999999993</c:v>
                </c:pt>
                <c:pt idx="6416">
                  <c:v>7.5</c:v>
                </c:pt>
                <c:pt idx="6417">
                  <c:v>3.8</c:v>
                </c:pt>
                <c:pt idx="6418">
                  <c:v>9.8000000000000007</c:v>
                </c:pt>
                <c:pt idx="6419">
                  <c:v>0.1</c:v>
                </c:pt>
                <c:pt idx="6420">
                  <c:v>5.3</c:v>
                </c:pt>
                <c:pt idx="6421">
                  <c:v>6.7</c:v>
                </c:pt>
                <c:pt idx="6422">
                  <c:v>2.2999999999999998</c:v>
                </c:pt>
                <c:pt idx="6423">
                  <c:v>5.0999999999999996</c:v>
                </c:pt>
                <c:pt idx="6424">
                  <c:v>5.3</c:v>
                </c:pt>
                <c:pt idx="6425">
                  <c:v>5.7</c:v>
                </c:pt>
                <c:pt idx="6426">
                  <c:v>5.4</c:v>
                </c:pt>
                <c:pt idx="6427">
                  <c:v>5.7</c:v>
                </c:pt>
                <c:pt idx="6428">
                  <c:v>8.1999999999999993</c:v>
                </c:pt>
                <c:pt idx="6429">
                  <c:v>8.1999999999999993</c:v>
                </c:pt>
                <c:pt idx="6430">
                  <c:v>1.7</c:v>
                </c:pt>
                <c:pt idx="6431">
                  <c:v>4.3</c:v>
                </c:pt>
                <c:pt idx="6432">
                  <c:v>0.7</c:v>
                </c:pt>
                <c:pt idx="6433">
                  <c:v>3.1</c:v>
                </c:pt>
                <c:pt idx="6434">
                  <c:v>0.9</c:v>
                </c:pt>
                <c:pt idx="6435">
                  <c:v>3</c:v>
                </c:pt>
                <c:pt idx="6436">
                  <c:v>3.3</c:v>
                </c:pt>
                <c:pt idx="6437">
                  <c:v>9.8000000000000007</c:v>
                </c:pt>
                <c:pt idx="6438">
                  <c:v>7.9</c:v>
                </c:pt>
                <c:pt idx="6439">
                  <c:v>8.1999999999999993</c:v>
                </c:pt>
                <c:pt idx="6440">
                  <c:v>8.1999999999999993</c:v>
                </c:pt>
                <c:pt idx="6441">
                  <c:v>5.9</c:v>
                </c:pt>
                <c:pt idx="6442">
                  <c:v>2.2000000000000002</c:v>
                </c:pt>
                <c:pt idx="6443">
                  <c:v>2.6</c:v>
                </c:pt>
                <c:pt idx="6444">
                  <c:v>1.7</c:v>
                </c:pt>
                <c:pt idx="6445">
                  <c:v>1.2</c:v>
                </c:pt>
                <c:pt idx="6446">
                  <c:v>2</c:v>
                </c:pt>
                <c:pt idx="6447">
                  <c:v>5.0999999999999996</c:v>
                </c:pt>
                <c:pt idx="6448">
                  <c:v>1.5</c:v>
                </c:pt>
                <c:pt idx="6449">
                  <c:v>1.3</c:v>
                </c:pt>
                <c:pt idx="6450">
                  <c:v>6</c:v>
                </c:pt>
                <c:pt idx="6451">
                  <c:v>5.8</c:v>
                </c:pt>
                <c:pt idx="6452">
                  <c:v>6.7</c:v>
                </c:pt>
                <c:pt idx="6453">
                  <c:v>1.2</c:v>
                </c:pt>
                <c:pt idx="6454">
                  <c:v>1.2</c:v>
                </c:pt>
                <c:pt idx="6455">
                  <c:v>1.8</c:v>
                </c:pt>
                <c:pt idx="6456">
                  <c:v>2.7</c:v>
                </c:pt>
                <c:pt idx="6457">
                  <c:v>2.6</c:v>
                </c:pt>
                <c:pt idx="6458">
                  <c:v>4</c:v>
                </c:pt>
                <c:pt idx="6459">
                  <c:v>2.7</c:v>
                </c:pt>
                <c:pt idx="6460">
                  <c:v>3.8</c:v>
                </c:pt>
                <c:pt idx="6461">
                  <c:v>2.5</c:v>
                </c:pt>
                <c:pt idx="6462">
                  <c:v>2.9</c:v>
                </c:pt>
                <c:pt idx="6463">
                  <c:v>9.3000000000000007</c:v>
                </c:pt>
                <c:pt idx="6464">
                  <c:v>10</c:v>
                </c:pt>
                <c:pt idx="6465">
                  <c:v>10</c:v>
                </c:pt>
                <c:pt idx="6466">
                  <c:v>3.2</c:v>
                </c:pt>
                <c:pt idx="6467">
                  <c:v>5.3</c:v>
                </c:pt>
                <c:pt idx="6468">
                  <c:v>8.5</c:v>
                </c:pt>
                <c:pt idx="6469">
                  <c:v>8.1</c:v>
                </c:pt>
                <c:pt idx="6470">
                  <c:v>8.3000000000000007</c:v>
                </c:pt>
                <c:pt idx="6471">
                  <c:v>4.4000000000000004</c:v>
                </c:pt>
                <c:pt idx="6472">
                  <c:v>3.5</c:v>
                </c:pt>
                <c:pt idx="6473">
                  <c:v>6.1</c:v>
                </c:pt>
                <c:pt idx="6474">
                  <c:v>10</c:v>
                </c:pt>
                <c:pt idx="6475">
                  <c:v>10</c:v>
                </c:pt>
                <c:pt idx="6476">
                  <c:v>10.1</c:v>
                </c:pt>
                <c:pt idx="6477">
                  <c:v>3.5</c:v>
                </c:pt>
                <c:pt idx="6478">
                  <c:v>1.8</c:v>
                </c:pt>
                <c:pt idx="6479">
                  <c:v>3</c:v>
                </c:pt>
                <c:pt idx="6480">
                  <c:v>6</c:v>
                </c:pt>
                <c:pt idx="6481">
                  <c:v>3.1</c:v>
                </c:pt>
                <c:pt idx="6482">
                  <c:v>3.6</c:v>
                </c:pt>
                <c:pt idx="6483">
                  <c:v>0.8</c:v>
                </c:pt>
                <c:pt idx="6484">
                  <c:v>5.9</c:v>
                </c:pt>
                <c:pt idx="6485">
                  <c:v>1.9</c:v>
                </c:pt>
                <c:pt idx="6486">
                  <c:v>0.8</c:v>
                </c:pt>
                <c:pt idx="6487">
                  <c:v>0.3</c:v>
                </c:pt>
                <c:pt idx="6488">
                  <c:v>0.8</c:v>
                </c:pt>
                <c:pt idx="6489">
                  <c:v>0.2</c:v>
                </c:pt>
                <c:pt idx="6490">
                  <c:v>0.1</c:v>
                </c:pt>
                <c:pt idx="6491">
                  <c:v>1.3</c:v>
                </c:pt>
                <c:pt idx="6492">
                  <c:v>8.1</c:v>
                </c:pt>
                <c:pt idx="6493">
                  <c:v>3.8</c:v>
                </c:pt>
                <c:pt idx="6494">
                  <c:v>7.7</c:v>
                </c:pt>
                <c:pt idx="6495">
                  <c:v>3.8</c:v>
                </c:pt>
                <c:pt idx="6496">
                  <c:v>7.4</c:v>
                </c:pt>
                <c:pt idx="6497">
                  <c:v>6.8</c:v>
                </c:pt>
                <c:pt idx="6498">
                  <c:v>2.9</c:v>
                </c:pt>
                <c:pt idx="6499">
                  <c:v>0.9</c:v>
                </c:pt>
                <c:pt idx="6500">
                  <c:v>4.7</c:v>
                </c:pt>
                <c:pt idx="6501">
                  <c:v>3.9</c:v>
                </c:pt>
                <c:pt idx="6502">
                  <c:v>3.5</c:v>
                </c:pt>
                <c:pt idx="6503">
                  <c:v>1.5</c:v>
                </c:pt>
                <c:pt idx="6504">
                  <c:v>0.3</c:v>
                </c:pt>
                <c:pt idx="6505">
                  <c:v>5.5</c:v>
                </c:pt>
                <c:pt idx="6506">
                  <c:v>4.3</c:v>
                </c:pt>
                <c:pt idx="6507">
                  <c:v>2.9</c:v>
                </c:pt>
                <c:pt idx="6508">
                  <c:v>3.3</c:v>
                </c:pt>
                <c:pt idx="6509">
                  <c:v>7.4</c:v>
                </c:pt>
                <c:pt idx="6510">
                  <c:v>4.7</c:v>
                </c:pt>
                <c:pt idx="6511">
                  <c:v>2.7</c:v>
                </c:pt>
                <c:pt idx="6512">
                  <c:v>1.2</c:v>
                </c:pt>
                <c:pt idx="6513">
                  <c:v>2.8</c:v>
                </c:pt>
                <c:pt idx="6514">
                  <c:v>1.2</c:v>
                </c:pt>
                <c:pt idx="6515">
                  <c:v>2.2000000000000002</c:v>
                </c:pt>
                <c:pt idx="6516">
                  <c:v>0.7</c:v>
                </c:pt>
                <c:pt idx="6517">
                  <c:v>0.7</c:v>
                </c:pt>
                <c:pt idx="6518">
                  <c:v>1.4</c:v>
                </c:pt>
                <c:pt idx="6519">
                  <c:v>2.6</c:v>
                </c:pt>
                <c:pt idx="6520">
                  <c:v>0</c:v>
                </c:pt>
                <c:pt idx="6521">
                  <c:v>3.8</c:v>
                </c:pt>
                <c:pt idx="6522">
                  <c:v>3.3</c:v>
                </c:pt>
                <c:pt idx="6523">
                  <c:v>6.7</c:v>
                </c:pt>
                <c:pt idx="6524">
                  <c:v>9.8000000000000007</c:v>
                </c:pt>
                <c:pt idx="6525">
                  <c:v>8.5</c:v>
                </c:pt>
                <c:pt idx="6526">
                  <c:v>4.5</c:v>
                </c:pt>
                <c:pt idx="6527">
                  <c:v>9.8000000000000007</c:v>
                </c:pt>
                <c:pt idx="6528">
                  <c:v>7.4</c:v>
                </c:pt>
                <c:pt idx="6529">
                  <c:v>5.5</c:v>
                </c:pt>
                <c:pt idx="6530">
                  <c:v>9.8000000000000007</c:v>
                </c:pt>
                <c:pt idx="6531">
                  <c:v>8.1999999999999993</c:v>
                </c:pt>
                <c:pt idx="6532">
                  <c:v>2.1</c:v>
                </c:pt>
                <c:pt idx="6533">
                  <c:v>0.8</c:v>
                </c:pt>
                <c:pt idx="6534">
                  <c:v>5.6</c:v>
                </c:pt>
                <c:pt idx="6535">
                  <c:v>3.3</c:v>
                </c:pt>
                <c:pt idx="6536">
                  <c:v>2.7</c:v>
                </c:pt>
                <c:pt idx="6537">
                  <c:v>2.6</c:v>
                </c:pt>
                <c:pt idx="6538">
                  <c:v>1.4</c:v>
                </c:pt>
                <c:pt idx="6539">
                  <c:v>3.6</c:v>
                </c:pt>
                <c:pt idx="6540">
                  <c:v>3.2</c:v>
                </c:pt>
                <c:pt idx="6541">
                  <c:v>6.2</c:v>
                </c:pt>
                <c:pt idx="6542">
                  <c:v>1.8</c:v>
                </c:pt>
                <c:pt idx="6543">
                  <c:v>2.2000000000000002</c:v>
                </c:pt>
                <c:pt idx="6544">
                  <c:v>8.3000000000000007</c:v>
                </c:pt>
                <c:pt idx="6545">
                  <c:v>11.3</c:v>
                </c:pt>
                <c:pt idx="6546">
                  <c:v>10</c:v>
                </c:pt>
                <c:pt idx="6547">
                  <c:v>5.6</c:v>
                </c:pt>
                <c:pt idx="6548">
                  <c:v>3.5</c:v>
                </c:pt>
                <c:pt idx="6549">
                  <c:v>2.7</c:v>
                </c:pt>
                <c:pt idx="6550">
                  <c:v>4.4000000000000004</c:v>
                </c:pt>
                <c:pt idx="6551">
                  <c:v>3.6</c:v>
                </c:pt>
                <c:pt idx="6552">
                  <c:v>2.7</c:v>
                </c:pt>
                <c:pt idx="6553">
                  <c:v>1.6</c:v>
                </c:pt>
                <c:pt idx="6554">
                  <c:v>2.2999999999999998</c:v>
                </c:pt>
                <c:pt idx="6555">
                  <c:v>3.6</c:v>
                </c:pt>
                <c:pt idx="6556">
                  <c:v>9.5</c:v>
                </c:pt>
                <c:pt idx="6557">
                  <c:v>4</c:v>
                </c:pt>
                <c:pt idx="6558">
                  <c:v>6</c:v>
                </c:pt>
                <c:pt idx="6559">
                  <c:v>1.9</c:v>
                </c:pt>
                <c:pt idx="6560">
                  <c:v>3.1</c:v>
                </c:pt>
                <c:pt idx="6561">
                  <c:v>6.7</c:v>
                </c:pt>
                <c:pt idx="6562">
                  <c:v>3.7</c:v>
                </c:pt>
                <c:pt idx="6563">
                  <c:v>9.8000000000000007</c:v>
                </c:pt>
                <c:pt idx="6564">
                  <c:v>0.8</c:v>
                </c:pt>
                <c:pt idx="6565">
                  <c:v>4.9000000000000004</c:v>
                </c:pt>
                <c:pt idx="6566">
                  <c:v>4.4000000000000004</c:v>
                </c:pt>
                <c:pt idx="6567">
                  <c:v>4.3</c:v>
                </c:pt>
                <c:pt idx="6568">
                  <c:v>5.0999999999999996</c:v>
                </c:pt>
                <c:pt idx="6569">
                  <c:v>9.5</c:v>
                </c:pt>
                <c:pt idx="6570">
                  <c:v>6.7</c:v>
                </c:pt>
                <c:pt idx="6571">
                  <c:v>7.5</c:v>
                </c:pt>
                <c:pt idx="6572">
                  <c:v>4.3</c:v>
                </c:pt>
                <c:pt idx="6573">
                  <c:v>5.3</c:v>
                </c:pt>
                <c:pt idx="6574">
                  <c:v>6.3</c:v>
                </c:pt>
                <c:pt idx="6575">
                  <c:v>5.7</c:v>
                </c:pt>
                <c:pt idx="6576">
                  <c:v>1.8</c:v>
                </c:pt>
                <c:pt idx="6577">
                  <c:v>4.9000000000000004</c:v>
                </c:pt>
                <c:pt idx="6578">
                  <c:v>3.9</c:v>
                </c:pt>
                <c:pt idx="6579">
                  <c:v>4.9000000000000004</c:v>
                </c:pt>
                <c:pt idx="6580">
                  <c:v>8.1999999999999993</c:v>
                </c:pt>
                <c:pt idx="6581">
                  <c:v>4.9000000000000004</c:v>
                </c:pt>
                <c:pt idx="6582">
                  <c:v>8.1</c:v>
                </c:pt>
                <c:pt idx="6583">
                  <c:v>3.9</c:v>
                </c:pt>
                <c:pt idx="6584">
                  <c:v>3.3</c:v>
                </c:pt>
                <c:pt idx="6585">
                  <c:v>4.5</c:v>
                </c:pt>
                <c:pt idx="6586">
                  <c:v>7</c:v>
                </c:pt>
                <c:pt idx="6587">
                  <c:v>2.7</c:v>
                </c:pt>
                <c:pt idx="6588">
                  <c:v>1.3</c:v>
                </c:pt>
                <c:pt idx="6589">
                  <c:v>7.2</c:v>
                </c:pt>
                <c:pt idx="6590">
                  <c:v>0.7</c:v>
                </c:pt>
                <c:pt idx="6591">
                  <c:v>9.8000000000000007</c:v>
                </c:pt>
                <c:pt idx="6592">
                  <c:v>7.4</c:v>
                </c:pt>
                <c:pt idx="6593">
                  <c:v>4.5999999999999996</c:v>
                </c:pt>
                <c:pt idx="6594">
                  <c:v>5.3</c:v>
                </c:pt>
                <c:pt idx="6595">
                  <c:v>1.8</c:v>
                </c:pt>
                <c:pt idx="6596">
                  <c:v>1.4</c:v>
                </c:pt>
                <c:pt idx="6597">
                  <c:v>5.8</c:v>
                </c:pt>
                <c:pt idx="6598">
                  <c:v>4.8</c:v>
                </c:pt>
                <c:pt idx="6599">
                  <c:v>3.8</c:v>
                </c:pt>
                <c:pt idx="6600">
                  <c:v>1.8</c:v>
                </c:pt>
                <c:pt idx="6601">
                  <c:v>2.2999999999999998</c:v>
                </c:pt>
                <c:pt idx="6602">
                  <c:v>3.1</c:v>
                </c:pt>
                <c:pt idx="6603">
                  <c:v>2.8</c:v>
                </c:pt>
                <c:pt idx="6604">
                  <c:v>2.5</c:v>
                </c:pt>
                <c:pt idx="6605">
                  <c:v>1.9</c:v>
                </c:pt>
                <c:pt idx="6606">
                  <c:v>8.1999999999999993</c:v>
                </c:pt>
                <c:pt idx="6607">
                  <c:v>3.9</c:v>
                </c:pt>
                <c:pt idx="6608">
                  <c:v>4.2</c:v>
                </c:pt>
                <c:pt idx="6609">
                  <c:v>2.1</c:v>
                </c:pt>
                <c:pt idx="6610">
                  <c:v>0.3</c:v>
                </c:pt>
                <c:pt idx="6611">
                  <c:v>2</c:v>
                </c:pt>
                <c:pt idx="6612">
                  <c:v>6.7</c:v>
                </c:pt>
                <c:pt idx="6613">
                  <c:v>1.7</c:v>
                </c:pt>
                <c:pt idx="6614">
                  <c:v>5.3</c:v>
                </c:pt>
                <c:pt idx="6615">
                  <c:v>4</c:v>
                </c:pt>
                <c:pt idx="6616">
                  <c:v>6.7</c:v>
                </c:pt>
                <c:pt idx="6617">
                  <c:v>0.3</c:v>
                </c:pt>
                <c:pt idx="6618">
                  <c:v>1.9</c:v>
                </c:pt>
                <c:pt idx="6619">
                  <c:v>4.4000000000000004</c:v>
                </c:pt>
                <c:pt idx="6620">
                  <c:v>8.1999999999999993</c:v>
                </c:pt>
                <c:pt idx="6621">
                  <c:v>8.1999999999999993</c:v>
                </c:pt>
                <c:pt idx="6622">
                  <c:v>8.3000000000000007</c:v>
                </c:pt>
                <c:pt idx="6623">
                  <c:v>7.2</c:v>
                </c:pt>
                <c:pt idx="6624">
                  <c:v>1.6</c:v>
                </c:pt>
                <c:pt idx="6625">
                  <c:v>6.7</c:v>
                </c:pt>
                <c:pt idx="6626">
                  <c:v>4.9000000000000004</c:v>
                </c:pt>
                <c:pt idx="6627">
                  <c:v>2.4</c:v>
                </c:pt>
                <c:pt idx="6628">
                  <c:v>3.4</c:v>
                </c:pt>
                <c:pt idx="6629">
                  <c:v>4.7</c:v>
                </c:pt>
                <c:pt idx="6630">
                  <c:v>1.4</c:v>
                </c:pt>
                <c:pt idx="6631">
                  <c:v>7.1</c:v>
                </c:pt>
                <c:pt idx="6632">
                  <c:v>9.8000000000000007</c:v>
                </c:pt>
                <c:pt idx="6633">
                  <c:v>5.5</c:v>
                </c:pt>
                <c:pt idx="6634">
                  <c:v>3.2</c:v>
                </c:pt>
                <c:pt idx="6635">
                  <c:v>2.5</c:v>
                </c:pt>
                <c:pt idx="6636">
                  <c:v>4.8</c:v>
                </c:pt>
                <c:pt idx="6637">
                  <c:v>3.3</c:v>
                </c:pt>
                <c:pt idx="6638">
                  <c:v>6.6</c:v>
                </c:pt>
                <c:pt idx="6639">
                  <c:v>9.1999999999999993</c:v>
                </c:pt>
                <c:pt idx="6640">
                  <c:v>2</c:v>
                </c:pt>
                <c:pt idx="6641">
                  <c:v>6.9</c:v>
                </c:pt>
                <c:pt idx="6642">
                  <c:v>7.4</c:v>
                </c:pt>
                <c:pt idx="6643">
                  <c:v>1</c:v>
                </c:pt>
                <c:pt idx="6644">
                  <c:v>9.8000000000000007</c:v>
                </c:pt>
                <c:pt idx="6645">
                  <c:v>3</c:v>
                </c:pt>
                <c:pt idx="6646">
                  <c:v>9.8000000000000007</c:v>
                </c:pt>
                <c:pt idx="6647">
                  <c:v>5.7</c:v>
                </c:pt>
                <c:pt idx="6648">
                  <c:v>10</c:v>
                </c:pt>
                <c:pt idx="6649">
                  <c:v>7.4</c:v>
                </c:pt>
                <c:pt idx="6650">
                  <c:v>11.1</c:v>
                </c:pt>
                <c:pt idx="6651">
                  <c:v>12.3</c:v>
                </c:pt>
                <c:pt idx="6652">
                  <c:v>11.3</c:v>
                </c:pt>
                <c:pt idx="6653">
                  <c:v>7.5</c:v>
                </c:pt>
                <c:pt idx="6654">
                  <c:v>9.8000000000000007</c:v>
                </c:pt>
                <c:pt idx="6655">
                  <c:v>9.8000000000000007</c:v>
                </c:pt>
                <c:pt idx="6656">
                  <c:v>9.8000000000000007</c:v>
                </c:pt>
                <c:pt idx="6657">
                  <c:v>8.4</c:v>
                </c:pt>
                <c:pt idx="6658">
                  <c:v>8.1999999999999993</c:v>
                </c:pt>
                <c:pt idx="6659">
                  <c:v>4.9000000000000004</c:v>
                </c:pt>
                <c:pt idx="6660">
                  <c:v>9.8000000000000007</c:v>
                </c:pt>
                <c:pt idx="6661">
                  <c:v>9.8000000000000007</c:v>
                </c:pt>
                <c:pt idx="6662">
                  <c:v>9.8000000000000007</c:v>
                </c:pt>
                <c:pt idx="6663">
                  <c:v>6.5</c:v>
                </c:pt>
                <c:pt idx="6664">
                  <c:v>9.8000000000000007</c:v>
                </c:pt>
                <c:pt idx="6665">
                  <c:v>2.5</c:v>
                </c:pt>
                <c:pt idx="6666">
                  <c:v>9.8000000000000007</c:v>
                </c:pt>
                <c:pt idx="6667">
                  <c:v>6.6</c:v>
                </c:pt>
                <c:pt idx="6668">
                  <c:v>6</c:v>
                </c:pt>
                <c:pt idx="6669">
                  <c:v>8.1999999999999993</c:v>
                </c:pt>
                <c:pt idx="6670">
                  <c:v>9.8000000000000007</c:v>
                </c:pt>
                <c:pt idx="6671">
                  <c:v>5.8</c:v>
                </c:pt>
                <c:pt idx="6672">
                  <c:v>9.8000000000000007</c:v>
                </c:pt>
                <c:pt idx="6673">
                  <c:v>9.8000000000000007</c:v>
                </c:pt>
                <c:pt idx="6674">
                  <c:v>9.8000000000000007</c:v>
                </c:pt>
                <c:pt idx="6675">
                  <c:v>0.6</c:v>
                </c:pt>
                <c:pt idx="6676">
                  <c:v>2.1</c:v>
                </c:pt>
                <c:pt idx="6677">
                  <c:v>4.7</c:v>
                </c:pt>
                <c:pt idx="6678">
                  <c:v>3</c:v>
                </c:pt>
                <c:pt idx="6679">
                  <c:v>8.1999999999999993</c:v>
                </c:pt>
                <c:pt idx="6680">
                  <c:v>2.2999999999999998</c:v>
                </c:pt>
                <c:pt idx="6681">
                  <c:v>3.6</c:v>
                </c:pt>
                <c:pt idx="6682">
                  <c:v>1.7</c:v>
                </c:pt>
                <c:pt idx="6683">
                  <c:v>2.1</c:v>
                </c:pt>
                <c:pt idx="6684">
                  <c:v>2.5</c:v>
                </c:pt>
                <c:pt idx="6685">
                  <c:v>2.7</c:v>
                </c:pt>
                <c:pt idx="6686">
                  <c:v>1.6</c:v>
                </c:pt>
                <c:pt idx="6687">
                  <c:v>0.5</c:v>
                </c:pt>
                <c:pt idx="6688">
                  <c:v>1.5</c:v>
                </c:pt>
                <c:pt idx="6689">
                  <c:v>3</c:v>
                </c:pt>
                <c:pt idx="6690">
                  <c:v>1.3</c:v>
                </c:pt>
                <c:pt idx="6691">
                  <c:v>1.7</c:v>
                </c:pt>
                <c:pt idx="6692">
                  <c:v>8.1999999999999993</c:v>
                </c:pt>
                <c:pt idx="6693">
                  <c:v>2</c:v>
                </c:pt>
                <c:pt idx="6694">
                  <c:v>3.7</c:v>
                </c:pt>
                <c:pt idx="6695">
                  <c:v>1.7</c:v>
                </c:pt>
                <c:pt idx="6696">
                  <c:v>2.1</c:v>
                </c:pt>
                <c:pt idx="6697">
                  <c:v>2.2000000000000002</c:v>
                </c:pt>
                <c:pt idx="6698">
                  <c:v>3.9</c:v>
                </c:pt>
                <c:pt idx="6699">
                  <c:v>1.2</c:v>
                </c:pt>
                <c:pt idx="6700">
                  <c:v>2.6</c:v>
                </c:pt>
                <c:pt idx="6701">
                  <c:v>1.6</c:v>
                </c:pt>
                <c:pt idx="6702">
                  <c:v>5.4</c:v>
                </c:pt>
                <c:pt idx="6703">
                  <c:v>1.8</c:v>
                </c:pt>
                <c:pt idx="6704">
                  <c:v>2.2000000000000002</c:v>
                </c:pt>
                <c:pt idx="6705">
                  <c:v>2.8</c:v>
                </c:pt>
                <c:pt idx="6706">
                  <c:v>2.7</c:v>
                </c:pt>
                <c:pt idx="6707">
                  <c:v>8</c:v>
                </c:pt>
                <c:pt idx="6708">
                  <c:v>6</c:v>
                </c:pt>
                <c:pt idx="6709">
                  <c:v>4.9000000000000004</c:v>
                </c:pt>
                <c:pt idx="6710">
                  <c:v>1.8</c:v>
                </c:pt>
                <c:pt idx="6711">
                  <c:v>4.2</c:v>
                </c:pt>
                <c:pt idx="6712">
                  <c:v>1.4</c:v>
                </c:pt>
                <c:pt idx="6713">
                  <c:v>0.5</c:v>
                </c:pt>
                <c:pt idx="6714">
                  <c:v>1.1000000000000001</c:v>
                </c:pt>
                <c:pt idx="6715">
                  <c:v>2.2000000000000002</c:v>
                </c:pt>
                <c:pt idx="6716">
                  <c:v>5.2</c:v>
                </c:pt>
                <c:pt idx="6717">
                  <c:v>0.7</c:v>
                </c:pt>
                <c:pt idx="6718">
                  <c:v>2.4</c:v>
                </c:pt>
                <c:pt idx="6719">
                  <c:v>0.9</c:v>
                </c:pt>
                <c:pt idx="6720">
                  <c:v>2.2999999999999998</c:v>
                </c:pt>
                <c:pt idx="6721">
                  <c:v>7</c:v>
                </c:pt>
                <c:pt idx="6722">
                  <c:v>8.1999999999999993</c:v>
                </c:pt>
                <c:pt idx="6723">
                  <c:v>7.3</c:v>
                </c:pt>
                <c:pt idx="6724">
                  <c:v>2.7</c:v>
                </c:pt>
                <c:pt idx="6725">
                  <c:v>0.6</c:v>
                </c:pt>
                <c:pt idx="6726">
                  <c:v>0.1</c:v>
                </c:pt>
                <c:pt idx="6727">
                  <c:v>3.4</c:v>
                </c:pt>
                <c:pt idx="6728">
                  <c:v>6.1</c:v>
                </c:pt>
                <c:pt idx="6729">
                  <c:v>3.1</c:v>
                </c:pt>
                <c:pt idx="6730">
                  <c:v>2.7</c:v>
                </c:pt>
                <c:pt idx="6731">
                  <c:v>1.5</c:v>
                </c:pt>
                <c:pt idx="6732">
                  <c:v>5.3</c:v>
                </c:pt>
                <c:pt idx="6733">
                  <c:v>9.8000000000000007</c:v>
                </c:pt>
                <c:pt idx="6734">
                  <c:v>9.1</c:v>
                </c:pt>
                <c:pt idx="6735">
                  <c:v>7.6</c:v>
                </c:pt>
                <c:pt idx="6736">
                  <c:v>8</c:v>
                </c:pt>
                <c:pt idx="6737">
                  <c:v>5.9</c:v>
                </c:pt>
                <c:pt idx="6738">
                  <c:v>1.4</c:v>
                </c:pt>
                <c:pt idx="6739">
                  <c:v>8.1999999999999993</c:v>
                </c:pt>
                <c:pt idx="6740">
                  <c:v>2.8</c:v>
                </c:pt>
                <c:pt idx="6741">
                  <c:v>3.2</c:v>
                </c:pt>
                <c:pt idx="6742">
                  <c:v>6.2</c:v>
                </c:pt>
                <c:pt idx="6743">
                  <c:v>2.6</c:v>
                </c:pt>
                <c:pt idx="6744">
                  <c:v>8.4</c:v>
                </c:pt>
                <c:pt idx="6745">
                  <c:v>9.8000000000000007</c:v>
                </c:pt>
                <c:pt idx="6746">
                  <c:v>9.8000000000000007</c:v>
                </c:pt>
                <c:pt idx="6747">
                  <c:v>7.4</c:v>
                </c:pt>
                <c:pt idx="6748">
                  <c:v>7.7</c:v>
                </c:pt>
                <c:pt idx="6749">
                  <c:v>3.3</c:v>
                </c:pt>
                <c:pt idx="6750">
                  <c:v>2.6</c:v>
                </c:pt>
                <c:pt idx="6751">
                  <c:v>8.1999999999999993</c:v>
                </c:pt>
                <c:pt idx="6752">
                  <c:v>7.4</c:v>
                </c:pt>
                <c:pt idx="6753">
                  <c:v>9.8000000000000007</c:v>
                </c:pt>
                <c:pt idx="6754">
                  <c:v>9.8000000000000007</c:v>
                </c:pt>
                <c:pt idx="6755">
                  <c:v>5.7</c:v>
                </c:pt>
                <c:pt idx="6756">
                  <c:v>7.4</c:v>
                </c:pt>
                <c:pt idx="6757">
                  <c:v>9.8000000000000007</c:v>
                </c:pt>
                <c:pt idx="6758">
                  <c:v>5.2</c:v>
                </c:pt>
                <c:pt idx="6759">
                  <c:v>6.7</c:v>
                </c:pt>
                <c:pt idx="6760">
                  <c:v>2.4</c:v>
                </c:pt>
                <c:pt idx="6761">
                  <c:v>3</c:v>
                </c:pt>
                <c:pt idx="6762">
                  <c:v>9.8000000000000007</c:v>
                </c:pt>
                <c:pt idx="6763">
                  <c:v>9.8000000000000007</c:v>
                </c:pt>
                <c:pt idx="6764">
                  <c:v>8</c:v>
                </c:pt>
                <c:pt idx="6765">
                  <c:v>8.1999999999999993</c:v>
                </c:pt>
                <c:pt idx="6766">
                  <c:v>9.5</c:v>
                </c:pt>
                <c:pt idx="6767">
                  <c:v>10</c:v>
                </c:pt>
                <c:pt idx="6768">
                  <c:v>10</c:v>
                </c:pt>
                <c:pt idx="6769">
                  <c:v>8.3000000000000007</c:v>
                </c:pt>
                <c:pt idx="6770">
                  <c:v>10</c:v>
                </c:pt>
                <c:pt idx="6771">
                  <c:v>9.5</c:v>
                </c:pt>
                <c:pt idx="6772">
                  <c:v>11.1</c:v>
                </c:pt>
                <c:pt idx="6773">
                  <c:v>10.1</c:v>
                </c:pt>
                <c:pt idx="6774">
                  <c:v>11.1</c:v>
                </c:pt>
                <c:pt idx="6775">
                  <c:v>8.4</c:v>
                </c:pt>
                <c:pt idx="6776">
                  <c:v>8.1</c:v>
                </c:pt>
                <c:pt idx="6777">
                  <c:v>8.1</c:v>
                </c:pt>
                <c:pt idx="6778">
                  <c:v>9.1</c:v>
                </c:pt>
                <c:pt idx="6779">
                  <c:v>9.8000000000000007</c:v>
                </c:pt>
                <c:pt idx="6780">
                  <c:v>8</c:v>
                </c:pt>
                <c:pt idx="6781">
                  <c:v>9.1999999999999993</c:v>
                </c:pt>
                <c:pt idx="6782">
                  <c:v>9.3000000000000007</c:v>
                </c:pt>
                <c:pt idx="6783">
                  <c:v>11.3</c:v>
                </c:pt>
                <c:pt idx="6784">
                  <c:v>10.9</c:v>
                </c:pt>
                <c:pt idx="6785">
                  <c:v>10.1</c:v>
                </c:pt>
                <c:pt idx="6786">
                  <c:v>10.9</c:v>
                </c:pt>
                <c:pt idx="6787">
                  <c:v>7.5</c:v>
                </c:pt>
                <c:pt idx="6788">
                  <c:v>8.1</c:v>
                </c:pt>
                <c:pt idx="6789">
                  <c:v>7.4</c:v>
                </c:pt>
                <c:pt idx="6790">
                  <c:v>8.3000000000000007</c:v>
                </c:pt>
                <c:pt idx="6791">
                  <c:v>8.1</c:v>
                </c:pt>
                <c:pt idx="6792">
                  <c:v>8.1</c:v>
                </c:pt>
                <c:pt idx="6793">
                  <c:v>7.7</c:v>
                </c:pt>
                <c:pt idx="6794">
                  <c:v>8.1</c:v>
                </c:pt>
                <c:pt idx="6795">
                  <c:v>1.1000000000000001</c:v>
                </c:pt>
                <c:pt idx="6796">
                  <c:v>2.2999999999999998</c:v>
                </c:pt>
                <c:pt idx="6797">
                  <c:v>4.3</c:v>
                </c:pt>
                <c:pt idx="6798">
                  <c:v>4.8</c:v>
                </c:pt>
                <c:pt idx="6799">
                  <c:v>2.2000000000000002</c:v>
                </c:pt>
                <c:pt idx="6800">
                  <c:v>2</c:v>
                </c:pt>
                <c:pt idx="6801">
                  <c:v>1.8</c:v>
                </c:pt>
                <c:pt idx="6802">
                  <c:v>0.7</c:v>
                </c:pt>
                <c:pt idx="6803">
                  <c:v>2.1</c:v>
                </c:pt>
                <c:pt idx="6804">
                  <c:v>2.8</c:v>
                </c:pt>
                <c:pt idx="6805">
                  <c:v>1.3</c:v>
                </c:pt>
                <c:pt idx="6806">
                  <c:v>2.6</c:v>
                </c:pt>
                <c:pt idx="6807">
                  <c:v>9.1999999999999993</c:v>
                </c:pt>
                <c:pt idx="6808">
                  <c:v>5.9</c:v>
                </c:pt>
                <c:pt idx="6809">
                  <c:v>15.4</c:v>
                </c:pt>
                <c:pt idx="6810">
                  <c:v>5.2</c:v>
                </c:pt>
                <c:pt idx="6811">
                  <c:v>20.100000000000001</c:v>
                </c:pt>
                <c:pt idx="6812">
                  <c:v>10.9</c:v>
                </c:pt>
                <c:pt idx="6813">
                  <c:v>4.9000000000000004</c:v>
                </c:pt>
                <c:pt idx="6814">
                  <c:v>5</c:v>
                </c:pt>
                <c:pt idx="6815">
                  <c:v>1.2</c:v>
                </c:pt>
                <c:pt idx="6816">
                  <c:v>2.2000000000000002</c:v>
                </c:pt>
                <c:pt idx="6817">
                  <c:v>2.2000000000000002</c:v>
                </c:pt>
                <c:pt idx="6818">
                  <c:v>2.6</c:v>
                </c:pt>
                <c:pt idx="6819">
                  <c:v>1.6</c:v>
                </c:pt>
                <c:pt idx="6820">
                  <c:v>1.4</c:v>
                </c:pt>
                <c:pt idx="6821">
                  <c:v>4.8</c:v>
                </c:pt>
                <c:pt idx="6822">
                  <c:v>17.5</c:v>
                </c:pt>
                <c:pt idx="6823">
                  <c:v>4.0999999999999996</c:v>
                </c:pt>
                <c:pt idx="6824">
                  <c:v>3.5</c:v>
                </c:pt>
                <c:pt idx="6825">
                  <c:v>8.1</c:v>
                </c:pt>
                <c:pt idx="6826">
                  <c:v>3.5</c:v>
                </c:pt>
                <c:pt idx="6827">
                  <c:v>7.8</c:v>
                </c:pt>
                <c:pt idx="6828">
                  <c:v>9.6999999999999993</c:v>
                </c:pt>
                <c:pt idx="6829">
                  <c:v>8.3000000000000007</c:v>
                </c:pt>
                <c:pt idx="6830">
                  <c:v>9.8000000000000007</c:v>
                </c:pt>
                <c:pt idx="6831">
                  <c:v>2.2999999999999998</c:v>
                </c:pt>
                <c:pt idx="6832">
                  <c:v>5.6</c:v>
                </c:pt>
                <c:pt idx="6833">
                  <c:v>4.5</c:v>
                </c:pt>
                <c:pt idx="6834">
                  <c:v>4.4000000000000004</c:v>
                </c:pt>
                <c:pt idx="6835">
                  <c:v>3.6</c:v>
                </c:pt>
                <c:pt idx="6836">
                  <c:v>5.6</c:v>
                </c:pt>
                <c:pt idx="6837">
                  <c:v>2.5</c:v>
                </c:pt>
                <c:pt idx="6838">
                  <c:v>6</c:v>
                </c:pt>
                <c:pt idx="6839">
                  <c:v>14.5</c:v>
                </c:pt>
                <c:pt idx="6840">
                  <c:v>6.3</c:v>
                </c:pt>
                <c:pt idx="6841">
                  <c:v>11.6</c:v>
                </c:pt>
                <c:pt idx="6842">
                  <c:v>0.7</c:v>
                </c:pt>
                <c:pt idx="6843">
                  <c:v>2.1</c:v>
                </c:pt>
                <c:pt idx="6844">
                  <c:v>6.9</c:v>
                </c:pt>
                <c:pt idx="6845">
                  <c:v>8.1999999999999993</c:v>
                </c:pt>
                <c:pt idx="6846">
                  <c:v>8.4</c:v>
                </c:pt>
                <c:pt idx="6847">
                  <c:v>3.8</c:v>
                </c:pt>
                <c:pt idx="6848">
                  <c:v>0.2</c:v>
                </c:pt>
                <c:pt idx="6849">
                  <c:v>9.6999999999999993</c:v>
                </c:pt>
                <c:pt idx="6850">
                  <c:v>8.6</c:v>
                </c:pt>
                <c:pt idx="6851">
                  <c:v>5.3</c:v>
                </c:pt>
                <c:pt idx="6852">
                  <c:v>5.3</c:v>
                </c:pt>
                <c:pt idx="6853">
                  <c:v>5.8</c:v>
                </c:pt>
                <c:pt idx="6854">
                  <c:v>3.5</c:v>
                </c:pt>
                <c:pt idx="6855">
                  <c:v>8.1999999999999993</c:v>
                </c:pt>
                <c:pt idx="6856">
                  <c:v>9.8000000000000007</c:v>
                </c:pt>
                <c:pt idx="6857">
                  <c:v>9.4</c:v>
                </c:pt>
                <c:pt idx="6858">
                  <c:v>5.9</c:v>
                </c:pt>
                <c:pt idx="6859">
                  <c:v>9.8000000000000007</c:v>
                </c:pt>
                <c:pt idx="6860">
                  <c:v>8.6</c:v>
                </c:pt>
                <c:pt idx="6861">
                  <c:v>9.6999999999999993</c:v>
                </c:pt>
                <c:pt idx="6862">
                  <c:v>8.1999999999999993</c:v>
                </c:pt>
                <c:pt idx="6863">
                  <c:v>5.7</c:v>
                </c:pt>
                <c:pt idx="6864">
                  <c:v>6.6</c:v>
                </c:pt>
                <c:pt idx="6865">
                  <c:v>7.4</c:v>
                </c:pt>
                <c:pt idx="6866">
                  <c:v>4</c:v>
                </c:pt>
                <c:pt idx="6867">
                  <c:v>5</c:v>
                </c:pt>
                <c:pt idx="6868">
                  <c:v>3.5</c:v>
                </c:pt>
                <c:pt idx="6869">
                  <c:v>9.8000000000000007</c:v>
                </c:pt>
                <c:pt idx="6870">
                  <c:v>9.8000000000000007</c:v>
                </c:pt>
                <c:pt idx="6871">
                  <c:v>9.6</c:v>
                </c:pt>
                <c:pt idx="6872">
                  <c:v>8</c:v>
                </c:pt>
                <c:pt idx="6873">
                  <c:v>9.8000000000000007</c:v>
                </c:pt>
                <c:pt idx="6874">
                  <c:v>4.3</c:v>
                </c:pt>
                <c:pt idx="6875">
                  <c:v>6.7</c:v>
                </c:pt>
                <c:pt idx="6876">
                  <c:v>10.3</c:v>
                </c:pt>
                <c:pt idx="6877">
                  <c:v>9.8000000000000007</c:v>
                </c:pt>
                <c:pt idx="6878">
                  <c:v>2.2000000000000002</c:v>
                </c:pt>
                <c:pt idx="6879">
                  <c:v>5.4</c:v>
                </c:pt>
                <c:pt idx="6880">
                  <c:v>4.3</c:v>
                </c:pt>
                <c:pt idx="6881">
                  <c:v>9.8000000000000007</c:v>
                </c:pt>
                <c:pt idx="6882">
                  <c:v>9</c:v>
                </c:pt>
                <c:pt idx="6883">
                  <c:v>7.5</c:v>
                </c:pt>
                <c:pt idx="6884">
                  <c:v>8.1999999999999993</c:v>
                </c:pt>
                <c:pt idx="6885">
                  <c:v>2</c:v>
                </c:pt>
                <c:pt idx="6886">
                  <c:v>6.3</c:v>
                </c:pt>
                <c:pt idx="6887">
                  <c:v>6</c:v>
                </c:pt>
                <c:pt idx="6888">
                  <c:v>4.4000000000000004</c:v>
                </c:pt>
                <c:pt idx="6889">
                  <c:v>4.0999999999999996</c:v>
                </c:pt>
                <c:pt idx="6890">
                  <c:v>3.5</c:v>
                </c:pt>
                <c:pt idx="6891">
                  <c:v>2.9</c:v>
                </c:pt>
                <c:pt idx="6892">
                  <c:v>6.1</c:v>
                </c:pt>
                <c:pt idx="6893">
                  <c:v>2.7</c:v>
                </c:pt>
                <c:pt idx="6894">
                  <c:v>9.9</c:v>
                </c:pt>
                <c:pt idx="6895">
                  <c:v>6.6</c:v>
                </c:pt>
                <c:pt idx="6896">
                  <c:v>9.8000000000000007</c:v>
                </c:pt>
                <c:pt idx="6897">
                  <c:v>6.4</c:v>
                </c:pt>
                <c:pt idx="6898">
                  <c:v>2.8</c:v>
                </c:pt>
                <c:pt idx="6899">
                  <c:v>2.8</c:v>
                </c:pt>
                <c:pt idx="6900">
                  <c:v>2.6</c:v>
                </c:pt>
                <c:pt idx="6901">
                  <c:v>5.0999999999999996</c:v>
                </c:pt>
                <c:pt idx="6902">
                  <c:v>2.1</c:v>
                </c:pt>
                <c:pt idx="6903">
                  <c:v>2.6</c:v>
                </c:pt>
                <c:pt idx="6904">
                  <c:v>5.9</c:v>
                </c:pt>
                <c:pt idx="6905">
                  <c:v>7.9</c:v>
                </c:pt>
                <c:pt idx="6906">
                  <c:v>8.3000000000000007</c:v>
                </c:pt>
                <c:pt idx="6907">
                  <c:v>8.1999999999999993</c:v>
                </c:pt>
                <c:pt idx="6908">
                  <c:v>3.3</c:v>
                </c:pt>
                <c:pt idx="6909">
                  <c:v>7.8</c:v>
                </c:pt>
                <c:pt idx="6910">
                  <c:v>4.3</c:v>
                </c:pt>
                <c:pt idx="6911">
                  <c:v>3.2</c:v>
                </c:pt>
                <c:pt idx="6912">
                  <c:v>3.7</c:v>
                </c:pt>
                <c:pt idx="6913">
                  <c:v>3.7</c:v>
                </c:pt>
                <c:pt idx="6914">
                  <c:v>5</c:v>
                </c:pt>
                <c:pt idx="6915">
                  <c:v>3.1</c:v>
                </c:pt>
                <c:pt idx="6916">
                  <c:v>6.2</c:v>
                </c:pt>
                <c:pt idx="6917">
                  <c:v>6.1</c:v>
                </c:pt>
                <c:pt idx="6918">
                  <c:v>7.4</c:v>
                </c:pt>
                <c:pt idx="6919">
                  <c:v>5.8</c:v>
                </c:pt>
                <c:pt idx="6920">
                  <c:v>9</c:v>
                </c:pt>
                <c:pt idx="6921">
                  <c:v>0.6</c:v>
                </c:pt>
                <c:pt idx="6922">
                  <c:v>1.7</c:v>
                </c:pt>
                <c:pt idx="6923">
                  <c:v>1.6</c:v>
                </c:pt>
                <c:pt idx="6924">
                  <c:v>2.8</c:v>
                </c:pt>
                <c:pt idx="6925">
                  <c:v>6.3</c:v>
                </c:pt>
                <c:pt idx="6926">
                  <c:v>4.0999999999999996</c:v>
                </c:pt>
                <c:pt idx="6927">
                  <c:v>6.6</c:v>
                </c:pt>
                <c:pt idx="6928">
                  <c:v>4.4000000000000004</c:v>
                </c:pt>
                <c:pt idx="6929">
                  <c:v>4</c:v>
                </c:pt>
                <c:pt idx="6930">
                  <c:v>8.1</c:v>
                </c:pt>
                <c:pt idx="6931">
                  <c:v>10</c:v>
                </c:pt>
                <c:pt idx="6932">
                  <c:v>10.7</c:v>
                </c:pt>
                <c:pt idx="6933">
                  <c:v>10</c:v>
                </c:pt>
                <c:pt idx="6934">
                  <c:v>4.7</c:v>
                </c:pt>
                <c:pt idx="6935">
                  <c:v>5.4</c:v>
                </c:pt>
                <c:pt idx="6936">
                  <c:v>5.8</c:v>
                </c:pt>
                <c:pt idx="6937">
                  <c:v>4.5</c:v>
                </c:pt>
                <c:pt idx="6938">
                  <c:v>2.5</c:v>
                </c:pt>
                <c:pt idx="6939">
                  <c:v>2.8</c:v>
                </c:pt>
                <c:pt idx="6940">
                  <c:v>1.6</c:v>
                </c:pt>
                <c:pt idx="6941">
                  <c:v>7.4</c:v>
                </c:pt>
                <c:pt idx="6942">
                  <c:v>12.7</c:v>
                </c:pt>
                <c:pt idx="6943">
                  <c:v>0.1</c:v>
                </c:pt>
                <c:pt idx="6944">
                  <c:v>2.4</c:v>
                </c:pt>
                <c:pt idx="6945">
                  <c:v>1.7</c:v>
                </c:pt>
                <c:pt idx="6946">
                  <c:v>7.2</c:v>
                </c:pt>
                <c:pt idx="6947">
                  <c:v>3</c:v>
                </c:pt>
                <c:pt idx="6948">
                  <c:v>7.9</c:v>
                </c:pt>
                <c:pt idx="6949">
                  <c:v>1.1000000000000001</c:v>
                </c:pt>
                <c:pt idx="6950">
                  <c:v>0.7</c:v>
                </c:pt>
                <c:pt idx="6951">
                  <c:v>8.1999999999999993</c:v>
                </c:pt>
                <c:pt idx="6952">
                  <c:v>5.3</c:v>
                </c:pt>
                <c:pt idx="6953">
                  <c:v>8.4</c:v>
                </c:pt>
                <c:pt idx="6954">
                  <c:v>7.6</c:v>
                </c:pt>
                <c:pt idx="6955">
                  <c:v>5.0999999999999996</c:v>
                </c:pt>
                <c:pt idx="6956">
                  <c:v>5.7</c:v>
                </c:pt>
                <c:pt idx="6957">
                  <c:v>7.5</c:v>
                </c:pt>
                <c:pt idx="6958">
                  <c:v>7.9</c:v>
                </c:pt>
                <c:pt idx="6959">
                  <c:v>2.8</c:v>
                </c:pt>
                <c:pt idx="6960">
                  <c:v>4.0999999999999996</c:v>
                </c:pt>
                <c:pt idx="6961">
                  <c:v>1.3</c:v>
                </c:pt>
                <c:pt idx="6962">
                  <c:v>4.3</c:v>
                </c:pt>
                <c:pt idx="6963">
                  <c:v>9.8000000000000007</c:v>
                </c:pt>
                <c:pt idx="6964">
                  <c:v>5.2</c:v>
                </c:pt>
                <c:pt idx="6965">
                  <c:v>7.4</c:v>
                </c:pt>
                <c:pt idx="6966">
                  <c:v>9.8000000000000007</c:v>
                </c:pt>
                <c:pt idx="6967">
                  <c:v>6.5</c:v>
                </c:pt>
                <c:pt idx="6968">
                  <c:v>6</c:v>
                </c:pt>
                <c:pt idx="6969">
                  <c:v>4.4000000000000004</c:v>
                </c:pt>
                <c:pt idx="6970">
                  <c:v>9.8000000000000007</c:v>
                </c:pt>
                <c:pt idx="6971">
                  <c:v>9.8000000000000007</c:v>
                </c:pt>
                <c:pt idx="6972">
                  <c:v>9.8000000000000007</c:v>
                </c:pt>
                <c:pt idx="6973">
                  <c:v>8.1999999999999993</c:v>
                </c:pt>
                <c:pt idx="6974">
                  <c:v>4.7</c:v>
                </c:pt>
                <c:pt idx="6975">
                  <c:v>11.8</c:v>
                </c:pt>
                <c:pt idx="6976">
                  <c:v>9.8000000000000007</c:v>
                </c:pt>
                <c:pt idx="6977">
                  <c:v>3.4</c:v>
                </c:pt>
                <c:pt idx="6978">
                  <c:v>9.5</c:v>
                </c:pt>
                <c:pt idx="6979">
                  <c:v>7.8</c:v>
                </c:pt>
                <c:pt idx="6980">
                  <c:v>6.7</c:v>
                </c:pt>
                <c:pt idx="6981">
                  <c:v>9.6</c:v>
                </c:pt>
                <c:pt idx="6982">
                  <c:v>9.8000000000000007</c:v>
                </c:pt>
                <c:pt idx="6983">
                  <c:v>8.4</c:v>
                </c:pt>
                <c:pt idx="6984">
                  <c:v>9.8000000000000007</c:v>
                </c:pt>
                <c:pt idx="6985">
                  <c:v>9.8000000000000007</c:v>
                </c:pt>
                <c:pt idx="6986">
                  <c:v>2.6</c:v>
                </c:pt>
                <c:pt idx="6987">
                  <c:v>8.1999999999999993</c:v>
                </c:pt>
                <c:pt idx="6988">
                  <c:v>5</c:v>
                </c:pt>
                <c:pt idx="6989">
                  <c:v>2.9</c:v>
                </c:pt>
                <c:pt idx="6990">
                  <c:v>6.1</c:v>
                </c:pt>
                <c:pt idx="6991">
                  <c:v>5.6</c:v>
                </c:pt>
                <c:pt idx="6992">
                  <c:v>8.4</c:v>
                </c:pt>
                <c:pt idx="6993">
                  <c:v>6.4</c:v>
                </c:pt>
                <c:pt idx="6994">
                  <c:v>8.1999999999999993</c:v>
                </c:pt>
                <c:pt idx="6995">
                  <c:v>4.9000000000000004</c:v>
                </c:pt>
                <c:pt idx="6996">
                  <c:v>8</c:v>
                </c:pt>
                <c:pt idx="6997">
                  <c:v>8</c:v>
                </c:pt>
                <c:pt idx="6998">
                  <c:v>8</c:v>
                </c:pt>
                <c:pt idx="6999">
                  <c:v>8</c:v>
                </c:pt>
                <c:pt idx="7000">
                  <c:v>8</c:v>
                </c:pt>
                <c:pt idx="7001">
                  <c:v>8</c:v>
                </c:pt>
                <c:pt idx="7002">
                  <c:v>6.7</c:v>
                </c:pt>
                <c:pt idx="7003">
                  <c:v>8</c:v>
                </c:pt>
                <c:pt idx="7004">
                  <c:v>9.8000000000000007</c:v>
                </c:pt>
                <c:pt idx="7005">
                  <c:v>9.8000000000000007</c:v>
                </c:pt>
                <c:pt idx="7006">
                  <c:v>9.8000000000000007</c:v>
                </c:pt>
                <c:pt idx="7007">
                  <c:v>9.4</c:v>
                </c:pt>
                <c:pt idx="7008">
                  <c:v>8</c:v>
                </c:pt>
                <c:pt idx="7009">
                  <c:v>7.4</c:v>
                </c:pt>
                <c:pt idx="7010">
                  <c:v>7.7</c:v>
                </c:pt>
                <c:pt idx="7011">
                  <c:v>6.7</c:v>
                </c:pt>
                <c:pt idx="7012">
                  <c:v>7.1</c:v>
                </c:pt>
                <c:pt idx="7013">
                  <c:v>5.6</c:v>
                </c:pt>
                <c:pt idx="7014">
                  <c:v>7.9</c:v>
                </c:pt>
                <c:pt idx="7015">
                  <c:v>10</c:v>
                </c:pt>
                <c:pt idx="7016">
                  <c:v>10</c:v>
                </c:pt>
                <c:pt idx="7017">
                  <c:v>10</c:v>
                </c:pt>
                <c:pt idx="7018">
                  <c:v>10</c:v>
                </c:pt>
                <c:pt idx="7019">
                  <c:v>10</c:v>
                </c:pt>
                <c:pt idx="7020">
                  <c:v>10</c:v>
                </c:pt>
                <c:pt idx="7021">
                  <c:v>8.1</c:v>
                </c:pt>
                <c:pt idx="7022">
                  <c:v>8.1</c:v>
                </c:pt>
                <c:pt idx="7023">
                  <c:v>5.0999999999999996</c:v>
                </c:pt>
                <c:pt idx="7024">
                  <c:v>2.6</c:v>
                </c:pt>
                <c:pt idx="7025">
                  <c:v>8.1</c:v>
                </c:pt>
                <c:pt idx="7026">
                  <c:v>3.1</c:v>
                </c:pt>
                <c:pt idx="7027">
                  <c:v>5.8</c:v>
                </c:pt>
                <c:pt idx="7028">
                  <c:v>4.4000000000000004</c:v>
                </c:pt>
                <c:pt idx="7029">
                  <c:v>9.1</c:v>
                </c:pt>
                <c:pt idx="7030">
                  <c:v>4.8</c:v>
                </c:pt>
                <c:pt idx="7031">
                  <c:v>8.6999999999999993</c:v>
                </c:pt>
                <c:pt idx="7032">
                  <c:v>7.4</c:v>
                </c:pt>
                <c:pt idx="7033">
                  <c:v>9.1</c:v>
                </c:pt>
                <c:pt idx="7034">
                  <c:v>3.4</c:v>
                </c:pt>
                <c:pt idx="7035">
                  <c:v>8.1</c:v>
                </c:pt>
                <c:pt idx="7036">
                  <c:v>4.5</c:v>
                </c:pt>
                <c:pt idx="7037">
                  <c:v>5.0999999999999996</c:v>
                </c:pt>
                <c:pt idx="7038">
                  <c:v>2.4</c:v>
                </c:pt>
                <c:pt idx="7039">
                  <c:v>7.3</c:v>
                </c:pt>
                <c:pt idx="7040">
                  <c:v>5.6</c:v>
                </c:pt>
                <c:pt idx="7041">
                  <c:v>9.1999999999999993</c:v>
                </c:pt>
                <c:pt idx="7042">
                  <c:v>11.3</c:v>
                </c:pt>
                <c:pt idx="7043">
                  <c:v>10</c:v>
                </c:pt>
                <c:pt idx="7044">
                  <c:v>9.9</c:v>
                </c:pt>
                <c:pt idx="7045">
                  <c:v>3.5</c:v>
                </c:pt>
                <c:pt idx="7046">
                  <c:v>3.8</c:v>
                </c:pt>
                <c:pt idx="7047">
                  <c:v>5.0999999999999996</c:v>
                </c:pt>
                <c:pt idx="7048">
                  <c:v>8.3000000000000007</c:v>
                </c:pt>
                <c:pt idx="7049">
                  <c:v>8.1</c:v>
                </c:pt>
                <c:pt idx="7050">
                  <c:v>7.2</c:v>
                </c:pt>
                <c:pt idx="7051">
                  <c:v>2.4</c:v>
                </c:pt>
                <c:pt idx="7052">
                  <c:v>2.2000000000000002</c:v>
                </c:pt>
                <c:pt idx="7053">
                  <c:v>14.5</c:v>
                </c:pt>
                <c:pt idx="7054">
                  <c:v>7.6</c:v>
                </c:pt>
                <c:pt idx="7055">
                  <c:v>1.4</c:v>
                </c:pt>
                <c:pt idx="7056">
                  <c:v>0.4</c:v>
                </c:pt>
                <c:pt idx="7057">
                  <c:v>5.6</c:v>
                </c:pt>
                <c:pt idx="7058">
                  <c:v>6.6</c:v>
                </c:pt>
                <c:pt idx="7059">
                  <c:v>3.9</c:v>
                </c:pt>
                <c:pt idx="7060">
                  <c:v>8.3000000000000007</c:v>
                </c:pt>
                <c:pt idx="7061">
                  <c:v>8</c:v>
                </c:pt>
                <c:pt idx="7062">
                  <c:v>1.2</c:v>
                </c:pt>
                <c:pt idx="7063">
                  <c:v>8.1999999999999993</c:v>
                </c:pt>
                <c:pt idx="7064">
                  <c:v>9.6</c:v>
                </c:pt>
                <c:pt idx="7065">
                  <c:v>8.1999999999999993</c:v>
                </c:pt>
                <c:pt idx="7066">
                  <c:v>5.9</c:v>
                </c:pt>
                <c:pt idx="7067">
                  <c:v>6.8</c:v>
                </c:pt>
                <c:pt idx="7068">
                  <c:v>9.8000000000000007</c:v>
                </c:pt>
                <c:pt idx="7069">
                  <c:v>9.8000000000000007</c:v>
                </c:pt>
                <c:pt idx="7070">
                  <c:v>9.8000000000000007</c:v>
                </c:pt>
                <c:pt idx="7071">
                  <c:v>9.1999999999999993</c:v>
                </c:pt>
                <c:pt idx="7072">
                  <c:v>7.4</c:v>
                </c:pt>
                <c:pt idx="7073">
                  <c:v>8</c:v>
                </c:pt>
                <c:pt idx="7074">
                  <c:v>9.8000000000000007</c:v>
                </c:pt>
                <c:pt idx="7075">
                  <c:v>5.7</c:v>
                </c:pt>
                <c:pt idx="7076">
                  <c:v>8</c:v>
                </c:pt>
                <c:pt idx="7077">
                  <c:v>7.2</c:v>
                </c:pt>
                <c:pt idx="7078">
                  <c:v>4.3</c:v>
                </c:pt>
                <c:pt idx="7079">
                  <c:v>7.4</c:v>
                </c:pt>
                <c:pt idx="7080">
                  <c:v>8</c:v>
                </c:pt>
                <c:pt idx="7081">
                  <c:v>6</c:v>
                </c:pt>
                <c:pt idx="7082">
                  <c:v>7.7</c:v>
                </c:pt>
                <c:pt idx="7083">
                  <c:v>9.8000000000000007</c:v>
                </c:pt>
                <c:pt idx="7084">
                  <c:v>7.6</c:v>
                </c:pt>
                <c:pt idx="7085">
                  <c:v>9.1999999999999993</c:v>
                </c:pt>
                <c:pt idx="7086">
                  <c:v>8.1999999999999993</c:v>
                </c:pt>
                <c:pt idx="7087">
                  <c:v>9.8000000000000007</c:v>
                </c:pt>
                <c:pt idx="7088">
                  <c:v>8.1999999999999993</c:v>
                </c:pt>
                <c:pt idx="7089">
                  <c:v>4.7</c:v>
                </c:pt>
                <c:pt idx="7090">
                  <c:v>2.6</c:v>
                </c:pt>
                <c:pt idx="7091">
                  <c:v>12.4</c:v>
                </c:pt>
                <c:pt idx="7092">
                  <c:v>8.5</c:v>
                </c:pt>
                <c:pt idx="7093">
                  <c:v>12.4</c:v>
                </c:pt>
                <c:pt idx="7094">
                  <c:v>8</c:v>
                </c:pt>
                <c:pt idx="7095">
                  <c:v>12.6</c:v>
                </c:pt>
                <c:pt idx="7096">
                  <c:v>12.6</c:v>
                </c:pt>
                <c:pt idx="7097">
                  <c:v>8.3000000000000007</c:v>
                </c:pt>
                <c:pt idx="7098">
                  <c:v>10</c:v>
                </c:pt>
                <c:pt idx="7099">
                  <c:v>4.2</c:v>
                </c:pt>
                <c:pt idx="7100">
                  <c:v>4</c:v>
                </c:pt>
                <c:pt idx="7101">
                  <c:v>1.5</c:v>
                </c:pt>
                <c:pt idx="7102">
                  <c:v>1.9</c:v>
                </c:pt>
                <c:pt idx="7103">
                  <c:v>9.9</c:v>
                </c:pt>
                <c:pt idx="7104">
                  <c:v>6.3</c:v>
                </c:pt>
                <c:pt idx="7105">
                  <c:v>12.4</c:v>
                </c:pt>
                <c:pt idx="7106">
                  <c:v>12.4</c:v>
                </c:pt>
                <c:pt idx="7107">
                  <c:v>8.8000000000000007</c:v>
                </c:pt>
                <c:pt idx="7108">
                  <c:v>9.6</c:v>
                </c:pt>
                <c:pt idx="7109">
                  <c:v>9.3000000000000007</c:v>
                </c:pt>
                <c:pt idx="7110">
                  <c:v>5.4</c:v>
                </c:pt>
                <c:pt idx="7111">
                  <c:v>2.5</c:v>
                </c:pt>
                <c:pt idx="7112">
                  <c:v>0.8</c:v>
                </c:pt>
                <c:pt idx="7113">
                  <c:v>4.9000000000000004</c:v>
                </c:pt>
                <c:pt idx="7114">
                  <c:v>5.2</c:v>
                </c:pt>
                <c:pt idx="7115">
                  <c:v>5</c:v>
                </c:pt>
                <c:pt idx="7116">
                  <c:v>5.9</c:v>
                </c:pt>
                <c:pt idx="7117">
                  <c:v>5.7</c:v>
                </c:pt>
                <c:pt idx="7118">
                  <c:v>6.9</c:v>
                </c:pt>
                <c:pt idx="7119">
                  <c:v>2.6</c:v>
                </c:pt>
                <c:pt idx="7120">
                  <c:v>0.6</c:v>
                </c:pt>
                <c:pt idx="7121">
                  <c:v>1.7</c:v>
                </c:pt>
                <c:pt idx="7122">
                  <c:v>4.9000000000000004</c:v>
                </c:pt>
                <c:pt idx="7123">
                  <c:v>6.3</c:v>
                </c:pt>
                <c:pt idx="7124">
                  <c:v>7.1</c:v>
                </c:pt>
                <c:pt idx="7125">
                  <c:v>3.6</c:v>
                </c:pt>
                <c:pt idx="7126">
                  <c:v>6.7</c:v>
                </c:pt>
                <c:pt idx="7127">
                  <c:v>6.3</c:v>
                </c:pt>
                <c:pt idx="7128">
                  <c:v>5</c:v>
                </c:pt>
                <c:pt idx="7129">
                  <c:v>8.3000000000000007</c:v>
                </c:pt>
                <c:pt idx="7130">
                  <c:v>10.1</c:v>
                </c:pt>
                <c:pt idx="7131">
                  <c:v>12</c:v>
                </c:pt>
                <c:pt idx="7132">
                  <c:v>7.9</c:v>
                </c:pt>
                <c:pt idx="7133">
                  <c:v>10.7</c:v>
                </c:pt>
                <c:pt idx="7134">
                  <c:v>2.1</c:v>
                </c:pt>
                <c:pt idx="7135">
                  <c:v>3.1</c:v>
                </c:pt>
                <c:pt idx="7136">
                  <c:v>3</c:v>
                </c:pt>
                <c:pt idx="7137">
                  <c:v>3.9</c:v>
                </c:pt>
                <c:pt idx="7138">
                  <c:v>4.7</c:v>
                </c:pt>
                <c:pt idx="7139">
                  <c:v>1.2</c:v>
                </c:pt>
                <c:pt idx="7140">
                  <c:v>2.4</c:v>
                </c:pt>
                <c:pt idx="7141">
                  <c:v>2.6</c:v>
                </c:pt>
                <c:pt idx="7142">
                  <c:v>4.0999999999999996</c:v>
                </c:pt>
                <c:pt idx="7143">
                  <c:v>7.8</c:v>
                </c:pt>
                <c:pt idx="7144">
                  <c:v>8.1999999999999993</c:v>
                </c:pt>
                <c:pt idx="7145">
                  <c:v>10</c:v>
                </c:pt>
                <c:pt idx="7146">
                  <c:v>1.1000000000000001</c:v>
                </c:pt>
                <c:pt idx="7147">
                  <c:v>0.9</c:v>
                </c:pt>
                <c:pt idx="7148">
                  <c:v>0.9</c:v>
                </c:pt>
                <c:pt idx="7149">
                  <c:v>3.8</c:v>
                </c:pt>
                <c:pt idx="7150">
                  <c:v>2.2000000000000002</c:v>
                </c:pt>
                <c:pt idx="7151">
                  <c:v>2.6</c:v>
                </c:pt>
                <c:pt idx="7152">
                  <c:v>2.4</c:v>
                </c:pt>
                <c:pt idx="7153">
                  <c:v>5.7</c:v>
                </c:pt>
                <c:pt idx="7154">
                  <c:v>5.0999999999999996</c:v>
                </c:pt>
                <c:pt idx="7155">
                  <c:v>10</c:v>
                </c:pt>
                <c:pt idx="7156">
                  <c:v>11.4</c:v>
                </c:pt>
                <c:pt idx="7157">
                  <c:v>11.6</c:v>
                </c:pt>
                <c:pt idx="7158">
                  <c:v>5.2</c:v>
                </c:pt>
                <c:pt idx="7159">
                  <c:v>5.6</c:v>
                </c:pt>
                <c:pt idx="7160">
                  <c:v>5.5</c:v>
                </c:pt>
                <c:pt idx="7161">
                  <c:v>8.3000000000000007</c:v>
                </c:pt>
                <c:pt idx="7162">
                  <c:v>2.5</c:v>
                </c:pt>
                <c:pt idx="7163">
                  <c:v>4</c:v>
                </c:pt>
                <c:pt idx="7164">
                  <c:v>2</c:v>
                </c:pt>
                <c:pt idx="7165">
                  <c:v>9.8000000000000007</c:v>
                </c:pt>
                <c:pt idx="7166">
                  <c:v>9.9</c:v>
                </c:pt>
                <c:pt idx="7167">
                  <c:v>9.8000000000000007</c:v>
                </c:pt>
                <c:pt idx="7168">
                  <c:v>3.8</c:v>
                </c:pt>
                <c:pt idx="7169">
                  <c:v>3.1</c:v>
                </c:pt>
                <c:pt idx="7170">
                  <c:v>3.8</c:v>
                </c:pt>
                <c:pt idx="7171">
                  <c:v>1.3</c:v>
                </c:pt>
                <c:pt idx="7172">
                  <c:v>7.5</c:v>
                </c:pt>
                <c:pt idx="7173">
                  <c:v>9.8000000000000007</c:v>
                </c:pt>
                <c:pt idx="7174">
                  <c:v>7.4</c:v>
                </c:pt>
                <c:pt idx="7175">
                  <c:v>6.9</c:v>
                </c:pt>
                <c:pt idx="7176">
                  <c:v>9.1</c:v>
                </c:pt>
                <c:pt idx="7177">
                  <c:v>4</c:v>
                </c:pt>
                <c:pt idx="7178">
                  <c:v>8</c:v>
                </c:pt>
                <c:pt idx="7179">
                  <c:v>6</c:v>
                </c:pt>
                <c:pt idx="7180">
                  <c:v>8</c:v>
                </c:pt>
                <c:pt idx="7181">
                  <c:v>7.4</c:v>
                </c:pt>
                <c:pt idx="7182">
                  <c:v>5.8</c:v>
                </c:pt>
                <c:pt idx="7183">
                  <c:v>9.8000000000000007</c:v>
                </c:pt>
                <c:pt idx="7184">
                  <c:v>6.1</c:v>
                </c:pt>
                <c:pt idx="7185">
                  <c:v>8</c:v>
                </c:pt>
                <c:pt idx="7186">
                  <c:v>7.2</c:v>
                </c:pt>
                <c:pt idx="7187">
                  <c:v>7.8</c:v>
                </c:pt>
                <c:pt idx="7188">
                  <c:v>9.8000000000000007</c:v>
                </c:pt>
                <c:pt idx="7189">
                  <c:v>7.6</c:v>
                </c:pt>
                <c:pt idx="7190">
                  <c:v>8.3000000000000007</c:v>
                </c:pt>
                <c:pt idx="7191">
                  <c:v>7.1</c:v>
                </c:pt>
                <c:pt idx="7192">
                  <c:v>8</c:v>
                </c:pt>
                <c:pt idx="7193">
                  <c:v>7.4</c:v>
                </c:pt>
                <c:pt idx="7194">
                  <c:v>6.8</c:v>
                </c:pt>
                <c:pt idx="7195">
                  <c:v>7.4</c:v>
                </c:pt>
                <c:pt idx="7196">
                  <c:v>4.7</c:v>
                </c:pt>
                <c:pt idx="7197">
                  <c:v>8</c:v>
                </c:pt>
                <c:pt idx="7198">
                  <c:v>8</c:v>
                </c:pt>
                <c:pt idx="7199">
                  <c:v>7.2</c:v>
                </c:pt>
                <c:pt idx="7200">
                  <c:v>9.8000000000000007</c:v>
                </c:pt>
                <c:pt idx="7201">
                  <c:v>7.3</c:v>
                </c:pt>
                <c:pt idx="7202">
                  <c:v>5.7</c:v>
                </c:pt>
                <c:pt idx="7203">
                  <c:v>8</c:v>
                </c:pt>
                <c:pt idx="7204">
                  <c:v>4.9000000000000004</c:v>
                </c:pt>
                <c:pt idx="7205">
                  <c:v>8</c:v>
                </c:pt>
                <c:pt idx="7206">
                  <c:v>7.5</c:v>
                </c:pt>
                <c:pt idx="7207">
                  <c:v>6</c:v>
                </c:pt>
                <c:pt idx="7208">
                  <c:v>9.3000000000000007</c:v>
                </c:pt>
                <c:pt idx="7209">
                  <c:v>5.8</c:v>
                </c:pt>
                <c:pt idx="7210">
                  <c:v>9.1</c:v>
                </c:pt>
                <c:pt idx="7211">
                  <c:v>9.6</c:v>
                </c:pt>
                <c:pt idx="7212">
                  <c:v>8.1999999999999993</c:v>
                </c:pt>
                <c:pt idx="7213">
                  <c:v>9.8000000000000007</c:v>
                </c:pt>
                <c:pt idx="7214">
                  <c:v>5.3</c:v>
                </c:pt>
                <c:pt idx="7215">
                  <c:v>9.6999999999999993</c:v>
                </c:pt>
                <c:pt idx="7216">
                  <c:v>8</c:v>
                </c:pt>
                <c:pt idx="7217">
                  <c:v>8</c:v>
                </c:pt>
                <c:pt idx="7218">
                  <c:v>8</c:v>
                </c:pt>
                <c:pt idx="7219">
                  <c:v>8</c:v>
                </c:pt>
                <c:pt idx="7220">
                  <c:v>7.4</c:v>
                </c:pt>
                <c:pt idx="7221">
                  <c:v>8</c:v>
                </c:pt>
                <c:pt idx="7222">
                  <c:v>8.1</c:v>
                </c:pt>
                <c:pt idx="7223">
                  <c:v>9.8000000000000007</c:v>
                </c:pt>
                <c:pt idx="7224">
                  <c:v>9.8000000000000007</c:v>
                </c:pt>
                <c:pt idx="7225">
                  <c:v>9.8000000000000007</c:v>
                </c:pt>
                <c:pt idx="7226">
                  <c:v>9.8000000000000007</c:v>
                </c:pt>
                <c:pt idx="7227">
                  <c:v>8</c:v>
                </c:pt>
                <c:pt idx="7228">
                  <c:v>8</c:v>
                </c:pt>
                <c:pt idx="7229">
                  <c:v>8</c:v>
                </c:pt>
                <c:pt idx="7230">
                  <c:v>8</c:v>
                </c:pt>
                <c:pt idx="7231">
                  <c:v>8</c:v>
                </c:pt>
                <c:pt idx="7232">
                  <c:v>8</c:v>
                </c:pt>
                <c:pt idx="7233">
                  <c:v>8.1999999999999993</c:v>
                </c:pt>
                <c:pt idx="7234">
                  <c:v>9.8000000000000007</c:v>
                </c:pt>
                <c:pt idx="7235">
                  <c:v>8.4</c:v>
                </c:pt>
                <c:pt idx="7236">
                  <c:v>9.8000000000000007</c:v>
                </c:pt>
                <c:pt idx="7237">
                  <c:v>9.3000000000000007</c:v>
                </c:pt>
                <c:pt idx="7238">
                  <c:v>9.4</c:v>
                </c:pt>
                <c:pt idx="7239">
                  <c:v>8</c:v>
                </c:pt>
                <c:pt idx="7240">
                  <c:v>8</c:v>
                </c:pt>
                <c:pt idx="7241">
                  <c:v>2</c:v>
                </c:pt>
                <c:pt idx="7242">
                  <c:v>4.2</c:v>
                </c:pt>
                <c:pt idx="7243">
                  <c:v>4.7</c:v>
                </c:pt>
                <c:pt idx="7244">
                  <c:v>2.8</c:v>
                </c:pt>
                <c:pt idx="7245">
                  <c:v>6.4</c:v>
                </c:pt>
                <c:pt idx="7246">
                  <c:v>2.2000000000000002</c:v>
                </c:pt>
                <c:pt idx="7247">
                  <c:v>2.2999999999999998</c:v>
                </c:pt>
                <c:pt idx="7248">
                  <c:v>5.4</c:v>
                </c:pt>
                <c:pt idx="7249">
                  <c:v>6.6</c:v>
                </c:pt>
                <c:pt idx="7250">
                  <c:v>1.1000000000000001</c:v>
                </c:pt>
                <c:pt idx="7251">
                  <c:v>3.3</c:v>
                </c:pt>
                <c:pt idx="7252">
                  <c:v>7.2</c:v>
                </c:pt>
                <c:pt idx="7253">
                  <c:v>3.3</c:v>
                </c:pt>
                <c:pt idx="7254">
                  <c:v>6.7</c:v>
                </c:pt>
                <c:pt idx="7255">
                  <c:v>4.4000000000000004</c:v>
                </c:pt>
                <c:pt idx="7256">
                  <c:v>5</c:v>
                </c:pt>
                <c:pt idx="7257">
                  <c:v>4.7</c:v>
                </c:pt>
                <c:pt idx="7258">
                  <c:v>8.6999999999999993</c:v>
                </c:pt>
                <c:pt idx="7259">
                  <c:v>8.8000000000000007</c:v>
                </c:pt>
                <c:pt idx="7260">
                  <c:v>8.6</c:v>
                </c:pt>
                <c:pt idx="7261">
                  <c:v>10</c:v>
                </c:pt>
                <c:pt idx="7262">
                  <c:v>5.0999999999999996</c:v>
                </c:pt>
                <c:pt idx="7263">
                  <c:v>5.6</c:v>
                </c:pt>
                <c:pt idx="7264">
                  <c:v>5.7</c:v>
                </c:pt>
                <c:pt idx="7265">
                  <c:v>5.9</c:v>
                </c:pt>
                <c:pt idx="7266">
                  <c:v>6.8</c:v>
                </c:pt>
                <c:pt idx="7267">
                  <c:v>7.5</c:v>
                </c:pt>
                <c:pt idx="7268">
                  <c:v>6.4</c:v>
                </c:pt>
                <c:pt idx="7269">
                  <c:v>8.3000000000000007</c:v>
                </c:pt>
                <c:pt idx="7270">
                  <c:v>6.3</c:v>
                </c:pt>
                <c:pt idx="7271">
                  <c:v>9.8000000000000007</c:v>
                </c:pt>
                <c:pt idx="7272">
                  <c:v>9</c:v>
                </c:pt>
                <c:pt idx="7273">
                  <c:v>5.4</c:v>
                </c:pt>
                <c:pt idx="7274">
                  <c:v>6.9</c:v>
                </c:pt>
                <c:pt idx="7275">
                  <c:v>7.3</c:v>
                </c:pt>
                <c:pt idx="7276">
                  <c:v>7.5</c:v>
                </c:pt>
                <c:pt idx="7277">
                  <c:v>3.2</c:v>
                </c:pt>
                <c:pt idx="7278">
                  <c:v>3.5</c:v>
                </c:pt>
                <c:pt idx="7279">
                  <c:v>6.8</c:v>
                </c:pt>
                <c:pt idx="7280">
                  <c:v>2.5</c:v>
                </c:pt>
                <c:pt idx="7281">
                  <c:v>6.4</c:v>
                </c:pt>
                <c:pt idx="7282">
                  <c:v>4.5</c:v>
                </c:pt>
                <c:pt idx="7283">
                  <c:v>7.4</c:v>
                </c:pt>
                <c:pt idx="7284">
                  <c:v>9.8000000000000007</c:v>
                </c:pt>
                <c:pt idx="7285">
                  <c:v>9.8000000000000007</c:v>
                </c:pt>
                <c:pt idx="7286">
                  <c:v>5.3</c:v>
                </c:pt>
                <c:pt idx="7287">
                  <c:v>5.7</c:v>
                </c:pt>
                <c:pt idx="7288">
                  <c:v>9.8000000000000007</c:v>
                </c:pt>
                <c:pt idx="7289">
                  <c:v>9.5</c:v>
                </c:pt>
                <c:pt idx="7290">
                  <c:v>9.8000000000000007</c:v>
                </c:pt>
                <c:pt idx="7291">
                  <c:v>8.9</c:v>
                </c:pt>
                <c:pt idx="7292">
                  <c:v>8.1999999999999993</c:v>
                </c:pt>
                <c:pt idx="7293">
                  <c:v>8.1999999999999993</c:v>
                </c:pt>
                <c:pt idx="7294">
                  <c:v>7.8</c:v>
                </c:pt>
                <c:pt idx="7295">
                  <c:v>1.6</c:v>
                </c:pt>
                <c:pt idx="7296">
                  <c:v>4.9000000000000004</c:v>
                </c:pt>
                <c:pt idx="7297">
                  <c:v>6</c:v>
                </c:pt>
                <c:pt idx="7298">
                  <c:v>9.8000000000000007</c:v>
                </c:pt>
                <c:pt idx="7299">
                  <c:v>8</c:v>
                </c:pt>
                <c:pt idx="7300">
                  <c:v>9.9</c:v>
                </c:pt>
                <c:pt idx="7301">
                  <c:v>9.8000000000000007</c:v>
                </c:pt>
                <c:pt idx="7302">
                  <c:v>9.8000000000000007</c:v>
                </c:pt>
                <c:pt idx="7303">
                  <c:v>5.7</c:v>
                </c:pt>
                <c:pt idx="7304">
                  <c:v>9.8000000000000007</c:v>
                </c:pt>
                <c:pt idx="7305">
                  <c:v>9.8000000000000007</c:v>
                </c:pt>
                <c:pt idx="7306">
                  <c:v>9.8000000000000007</c:v>
                </c:pt>
                <c:pt idx="7307">
                  <c:v>7.3</c:v>
                </c:pt>
                <c:pt idx="7308">
                  <c:v>8.1999999999999993</c:v>
                </c:pt>
                <c:pt idx="7309">
                  <c:v>8.4</c:v>
                </c:pt>
                <c:pt idx="7310">
                  <c:v>9.4</c:v>
                </c:pt>
                <c:pt idx="7311">
                  <c:v>9.8000000000000007</c:v>
                </c:pt>
                <c:pt idx="7312">
                  <c:v>9.8000000000000007</c:v>
                </c:pt>
                <c:pt idx="7313">
                  <c:v>9.8000000000000007</c:v>
                </c:pt>
                <c:pt idx="7314">
                  <c:v>6.9</c:v>
                </c:pt>
                <c:pt idx="7315">
                  <c:v>8.1999999999999993</c:v>
                </c:pt>
                <c:pt idx="7316">
                  <c:v>8</c:v>
                </c:pt>
                <c:pt idx="7317">
                  <c:v>9.8000000000000007</c:v>
                </c:pt>
                <c:pt idx="7318">
                  <c:v>6.7</c:v>
                </c:pt>
                <c:pt idx="7319">
                  <c:v>6.7</c:v>
                </c:pt>
                <c:pt idx="7320">
                  <c:v>8</c:v>
                </c:pt>
                <c:pt idx="7321">
                  <c:v>7.2</c:v>
                </c:pt>
                <c:pt idx="7322">
                  <c:v>9.8000000000000007</c:v>
                </c:pt>
                <c:pt idx="7323">
                  <c:v>9.8000000000000007</c:v>
                </c:pt>
                <c:pt idx="7324">
                  <c:v>9.8000000000000007</c:v>
                </c:pt>
                <c:pt idx="7325">
                  <c:v>9.8000000000000007</c:v>
                </c:pt>
                <c:pt idx="7326">
                  <c:v>8</c:v>
                </c:pt>
                <c:pt idx="7327">
                  <c:v>8</c:v>
                </c:pt>
                <c:pt idx="7328">
                  <c:v>8</c:v>
                </c:pt>
                <c:pt idx="7329">
                  <c:v>8</c:v>
                </c:pt>
                <c:pt idx="7330">
                  <c:v>8</c:v>
                </c:pt>
                <c:pt idx="7331">
                  <c:v>6.7</c:v>
                </c:pt>
                <c:pt idx="7332">
                  <c:v>6.7</c:v>
                </c:pt>
                <c:pt idx="7333">
                  <c:v>8</c:v>
                </c:pt>
                <c:pt idx="7334">
                  <c:v>8</c:v>
                </c:pt>
                <c:pt idx="7335">
                  <c:v>9.8000000000000007</c:v>
                </c:pt>
                <c:pt idx="7336">
                  <c:v>9.8000000000000007</c:v>
                </c:pt>
                <c:pt idx="7337">
                  <c:v>9.8000000000000007</c:v>
                </c:pt>
                <c:pt idx="7338">
                  <c:v>9.8000000000000007</c:v>
                </c:pt>
                <c:pt idx="7339">
                  <c:v>8</c:v>
                </c:pt>
                <c:pt idx="7340">
                  <c:v>6.9</c:v>
                </c:pt>
                <c:pt idx="7341">
                  <c:v>6.7</c:v>
                </c:pt>
                <c:pt idx="7342">
                  <c:v>8</c:v>
                </c:pt>
                <c:pt idx="7343">
                  <c:v>6.7</c:v>
                </c:pt>
                <c:pt idx="7344">
                  <c:v>8</c:v>
                </c:pt>
                <c:pt idx="7345">
                  <c:v>8</c:v>
                </c:pt>
                <c:pt idx="7346">
                  <c:v>9.8000000000000007</c:v>
                </c:pt>
                <c:pt idx="7347">
                  <c:v>9.8000000000000007</c:v>
                </c:pt>
                <c:pt idx="7348">
                  <c:v>9.8000000000000007</c:v>
                </c:pt>
                <c:pt idx="7349">
                  <c:v>9.8000000000000007</c:v>
                </c:pt>
                <c:pt idx="7350">
                  <c:v>9.8000000000000007</c:v>
                </c:pt>
                <c:pt idx="7351">
                  <c:v>8</c:v>
                </c:pt>
                <c:pt idx="7352">
                  <c:v>7.5</c:v>
                </c:pt>
                <c:pt idx="7353">
                  <c:v>2.4</c:v>
                </c:pt>
                <c:pt idx="7354">
                  <c:v>5</c:v>
                </c:pt>
                <c:pt idx="7355">
                  <c:v>3.9</c:v>
                </c:pt>
                <c:pt idx="7356">
                  <c:v>1.1000000000000001</c:v>
                </c:pt>
                <c:pt idx="7357">
                  <c:v>1.4</c:v>
                </c:pt>
                <c:pt idx="7358">
                  <c:v>2</c:v>
                </c:pt>
                <c:pt idx="7359">
                  <c:v>2.2999999999999998</c:v>
                </c:pt>
                <c:pt idx="7360">
                  <c:v>6.4</c:v>
                </c:pt>
                <c:pt idx="7361">
                  <c:v>7.8</c:v>
                </c:pt>
                <c:pt idx="7362">
                  <c:v>2.7</c:v>
                </c:pt>
                <c:pt idx="7363">
                  <c:v>8.1</c:v>
                </c:pt>
                <c:pt idx="7364">
                  <c:v>3.2</c:v>
                </c:pt>
                <c:pt idx="7365">
                  <c:v>8.3000000000000007</c:v>
                </c:pt>
                <c:pt idx="7366">
                  <c:v>8.9</c:v>
                </c:pt>
                <c:pt idx="7367">
                  <c:v>8.3000000000000007</c:v>
                </c:pt>
                <c:pt idx="7368">
                  <c:v>8.5</c:v>
                </c:pt>
                <c:pt idx="7369">
                  <c:v>8.3000000000000007</c:v>
                </c:pt>
                <c:pt idx="7370">
                  <c:v>3.3</c:v>
                </c:pt>
                <c:pt idx="7371">
                  <c:v>5.2</c:v>
                </c:pt>
                <c:pt idx="7372">
                  <c:v>10</c:v>
                </c:pt>
                <c:pt idx="7373">
                  <c:v>10.1</c:v>
                </c:pt>
                <c:pt idx="7374">
                  <c:v>8.1</c:v>
                </c:pt>
                <c:pt idx="7375">
                  <c:v>3.6</c:v>
                </c:pt>
                <c:pt idx="7376">
                  <c:v>5.0999999999999996</c:v>
                </c:pt>
                <c:pt idx="7377">
                  <c:v>5.0999999999999996</c:v>
                </c:pt>
                <c:pt idx="7378">
                  <c:v>9</c:v>
                </c:pt>
                <c:pt idx="7379">
                  <c:v>3.9</c:v>
                </c:pt>
                <c:pt idx="7380">
                  <c:v>6.7</c:v>
                </c:pt>
                <c:pt idx="7381">
                  <c:v>5.2</c:v>
                </c:pt>
                <c:pt idx="7382">
                  <c:v>4</c:v>
                </c:pt>
                <c:pt idx="7383">
                  <c:v>12.5</c:v>
                </c:pt>
                <c:pt idx="7384">
                  <c:v>9.8000000000000007</c:v>
                </c:pt>
                <c:pt idx="7385">
                  <c:v>2.8</c:v>
                </c:pt>
                <c:pt idx="7386">
                  <c:v>3.8</c:v>
                </c:pt>
                <c:pt idx="7387">
                  <c:v>5.3</c:v>
                </c:pt>
                <c:pt idx="7388">
                  <c:v>9.8000000000000007</c:v>
                </c:pt>
                <c:pt idx="7389">
                  <c:v>9.8000000000000007</c:v>
                </c:pt>
                <c:pt idx="7390">
                  <c:v>9.1</c:v>
                </c:pt>
                <c:pt idx="7391">
                  <c:v>8.6999999999999993</c:v>
                </c:pt>
                <c:pt idx="7392">
                  <c:v>8.1999999999999993</c:v>
                </c:pt>
                <c:pt idx="7393">
                  <c:v>9.8000000000000007</c:v>
                </c:pt>
                <c:pt idx="7394">
                  <c:v>2.2000000000000002</c:v>
                </c:pt>
                <c:pt idx="7395">
                  <c:v>6.5</c:v>
                </c:pt>
                <c:pt idx="7396">
                  <c:v>6.6</c:v>
                </c:pt>
                <c:pt idx="7397">
                  <c:v>7.4</c:v>
                </c:pt>
                <c:pt idx="7398">
                  <c:v>9.9</c:v>
                </c:pt>
                <c:pt idx="7399">
                  <c:v>8.1999999999999993</c:v>
                </c:pt>
                <c:pt idx="7400">
                  <c:v>5.7</c:v>
                </c:pt>
                <c:pt idx="7401">
                  <c:v>7.4</c:v>
                </c:pt>
                <c:pt idx="7402">
                  <c:v>8.4</c:v>
                </c:pt>
                <c:pt idx="7403">
                  <c:v>8.1999999999999993</c:v>
                </c:pt>
                <c:pt idx="7404">
                  <c:v>8.6999999999999993</c:v>
                </c:pt>
                <c:pt idx="7405">
                  <c:v>8.6</c:v>
                </c:pt>
                <c:pt idx="7406">
                  <c:v>3.7</c:v>
                </c:pt>
                <c:pt idx="7407">
                  <c:v>6.5</c:v>
                </c:pt>
                <c:pt idx="7408">
                  <c:v>9.8000000000000007</c:v>
                </c:pt>
                <c:pt idx="7409">
                  <c:v>9.8000000000000007</c:v>
                </c:pt>
                <c:pt idx="7410">
                  <c:v>9.8000000000000007</c:v>
                </c:pt>
                <c:pt idx="7411">
                  <c:v>7.7</c:v>
                </c:pt>
                <c:pt idx="7412">
                  <c:v>9.8000000000000007</c:v>
                </c:pt>
                <c:pt idx="7413">
                  <c:v>8.1999999999999993</c:v>
                </c:pt>
                <c:pt idx="7414">
                  <c:v>3.6</c:v>
                </c:pt>
                <c:pt idx="7415">
                  <c:v>8.1999999999999993</c:v>
                </c:pt>
                <c:pt idx="7416">
                  <c:v>6.5</c:v>
                </c:pt>
                <c:pt idx="7417">
                  <c:v>8.1999999999999993</c:v>
                </c:pt>
                <c:pt idx="7418">
                  <c:v>7.5</c:v>
                </c:pt>
                <c:pt idx="7419">
                  <c:v>4.9000000000000004</c:v>
                </c:pt>
                <c:pt idx="7420">
                  <c:v>7.5</c:v>
                </c:pt>
                <c:pt idx="7421">
                  <c:v>8.1999999999999993</c:v>
                </c:pt>
                <c:pt idx="7422">
                  <c:v>13.7</c:v>
                </c:pt>
                <c:pt idx="7423">
                  <c:v>9.8000000000000007</c:v>
                </c:pt>
                <c:pt idx="7424">
                  <c:v>4.7</c:v>
                </c:pt>
                <c:pt idx="7425">
                  <c:v>5.5</c:v>
                </c:pt>
                <c:pt idx="7426">
                  <c:v>5.3</c:v>
                </c:pt>
                <c:pt idx="7427">
                  <c:v>8.6</c:v>
                </c:pt>
                <c:pt idx="7428">
                  <c:v>8.1999999999999993</c:v>
                </c:pt>
                <c:pt idx="7429">
                  <c:v>3.5</c:v>
                </c:pt>
                <c:pt idx="7430">
                  <c:v>8.8000000000000007</c:v>
                </c:pt>
                <c:pt idx="7431">
                  <c:v>4.0999999999999996</c:v>
                </c:pt>
                <c:pt idx="7432">
                  <c:v>4.5999999999999996</c:v>
                </c:pt>
                <c:pt idx="7433">
                  <c:v>6.1</c:v>
                </c:pt>
                <c:pt idx="7434">
                  <c:v>6</c:v>
                </c:pt>
                <c:pt idx="7435">
                  <c:v>6.2</c:v>
                </c:pt>
                <c:pt idx="7436">
                  <c:v>4.7</c:v>
                </c:pt>
                <c:pt idx="7437">
                  <c:v>5.5</c:v>
                </c:pt>
                <c:pt idx="7438">
                  <c:v>6</c:v>
                </c:pt>
                <c:pt idx="7439">
                  <c:v>2.4</c:v>
                </c:pt>
                <c:pt idx="7440">
                  <c:v>4.0999999999999996</c:v>
                </c:pt>
                <c:pt idx="7441">
                  <c:v>6.9</c:v>
                </c:pt>
                <c:pt idx="7442">
                  <c:v>5.8</c:v>
                </c:pt>
                <c:pt idx="7443">
                  <c:v>4</c:v>
                </c:pt>
                <c:pt idx="7444">
                  <c:v>2.6</c:v>
                </c:pt>
                <c:pt idx="7445">
                  <c:v>1.4</c:v>
                </c:pt>
                <c:pt idx="7446">
                  <c:v>2.5</c:v>
                </c:pt>
                <c:pt idx="7447">
                  <c:v>8</c:v>
                </c:pt>
                <c:pt idx="7448">
                  <c:v>3.3</c:v>
                </c:pt>
                <c:pt idx="7449">
                  <c:v>7.4</c:v>
                </c:pt>
                <c:pt idx="7450">
                  <c:v>4.5</c:v>
                </c:pt>
                <c:pt idx="7451">
                  <c:v>6.9</c:v>
                </c:pt>
                <c:pt idx="7452">
                  <c:v>4.9000000000000004</c:v>
                </c:pt>
                <c:pt idx="7453">
                  <c:v>3.6</c:v>
                </c:pt>
                <c:pt idx="7454">
                  <c:v>2.2999999999999998</c:v>
                </c:pt>
                <c:pt idx="7455">
                  <c:v>5.0999999999999996</c:v>
                </c:pt>
                <c:pt idx="7456">
                  <c:v>4.4000000000000004</c:v>
                </c:pt>
                <c:pt idx="7457">
                  <c:v>6</c:v>
                </c:pt>
                <c:pt idx="7458">
                  <c:v>4.3</c:v>
                </c:pt>
                <c:pt idx="7459">
                  <c:v>4</c:v>
                </c:pt>
                <c:pt idx="7460">
                  <c:v>6.8</c:v>
                </c:pt>
                <c:pt idx="7461">
                  <c:v>3.4</c:v>
                </c:pt>
                <c:pt idx="7462">
                  <c:v>3</c:v>
                </c:pt>
                <c:pt idx="7463">
                  <c:v>5</c:v>
                </c:pt>
                <c:pt idx="7464">
                  <c:v>5.8</c:v>
                </c:pt>
                <c:pt idx="7465">
                  <c:v>3.2</c:v>
                </c:pt>
                <c:pt idx="7466">
                  <c:v>7.5</c:v>
                </c:pt>
                <c:pt idx="7467">
                  <c:v>1.2</c:v>
                </c:pt>
                <c:pt idx="7468">
                  <c:v>2.2000000000000002</c:v>
                </c:pt>
                <c:pt idx="7469">
                  <c:v>3.4</c:v>
                </c:pt>
                <c:pt idx="7470">
                  <c:v>4.8</c:v>
                </c:pt>
                <c:pt idx="7471">
                  <c:v>0.9</c:v>
                </c:pt>
                <c:pt idx="7472">
                  <c:v>1.6</c:v>
                </c:pt>
                <c:pt idx="7473">
                  <c:v>5.8</c:v>
                </c:pt>
                <c:pt idx="7474">
                  <c:v>4.7</c:v>
                </c:pt>
                <c:pt idx="7475">
                  <c:v>3.7</c:v>
                </c:pt>
                <c:pt idx="7476">
                  <c:v>8.1999999999999993</c:v>
                </c:pt>
                <c:pt idx="7477">
                  <c:v>9.8000000000000007</c:v>
                </c:pt>
                <c:pt idx="7478">
                  <c:v>5.8</c:v>
                </c:pt>
                <c:pt idx="7479">
                  <c:v>8.3000000000000007</c:v>
                </c:pt>
                <c:pt idx="7480">
                  <c:v>3.1</c:v>
                </c:pt>
                <c:pt idx="7481">
                  <c:v>4.5999999999999996</c:v>
                </c:pt>
                <c:pt idx="7482">
                  <c:v>6.7</c:v>
                </c:pt>
                <c:pt idx="7483">
                  <c:v>7.3</c:v>
                </c:pt>
                <c:pt idx="7484">
                  <c:v>5.0999999999999996</c:v>
                </c:pt>
                <c:pt idx="7485">
                  <c:v>4.5999999999999996</c:v>
                </c:pt>
                <c:pt idx="7486">
                  <c:v>5.4</c:v>
                </c:pt>
                <c:pt idx="7487">
                  <c:v>3.4</c:v>
                </c:pt>
                <c:pt idx="7488">
                  <c:v>13.8</c:v>
                </c:pt>
                <c:pt idx="7489">
                  <c:v>2.4</c:v>
                </c:pt>
                <c:pt idx="7490">
                  <c:v>4.7</c:v>
                </c:pt>
                <c:pt idx="7491">
                  <c:v>1.9</c:v>
                </c:pt>
                <c:pt idx="7492">
                  <c:v>1.3</c:v>
                </c:pt>
                <c:pt idx="7493">
                  <c:v>7.7</c:v>
                </c:pt>
                <c:pt idx="7494">
                  <c:v>9.6</c:v>
                </c:pt>
                <c:pt idx="7495">
                  <c:v>9.8000000000000007</c:v>
                </c:pt>
                <c:pt idx="7496">
                  <c:v>1.6</c:v>
                </c:pt>
                <c:pt idx="7497">
                  <c:v>9.8000000000000007</c:v>
                </c:pt>
                <c:pt idx="7498">
                  <c:v>4.2</c:v>
                </c:pt>
                <c:pt idx="7499">
                  <c:v>8.1999999999999993</c:v>
                </c:pt>
                <c:pt idx="7500">
                  <c:v>9.8000000000000007</c:v>
                </c:pt>
                <c:pt idx="7501">
                  <c:v>9.1</c:v>
                </c:pt>
                <c:pt idx="7502">
                  <c:v>8.9</c:v>
                </c:pt>
                <c:pt idx="7503">
                  <c:v>9.8000000000000007</c:v>
                </c:pt>
                <c:pt idx="7504">
                  <c:v>3</c:v>
                </c:pt>
                <c:pt idx="7505">
                  <c:v>9.8000000000000007</c:v>
                </c:pt>
                <c:pt idx="7506">
                  <c:v>9.8000000000000007</c:v>
                </c:pt>
                <c:pt idx="7507">
                  <c:v>8</c:v>
                </c:pt>
                <c:pt idx="7508">
                  <c:v>9.8000000000000007</c:v>
                </c:pt>
                <c:pt idx="7509">
                  <c:v>8</c:v>
                </c:pt>
                <c:pt idx="7510">
                  <c:v>7.2</c:v>
                </c:pt>
                <c:pt idx="7511">
                  <c:v>9.8000000000000007</c:v>
                </c:pt>
                <c:pt idx="7512">
                  <c:v>3.7</c:v>
                </c:pt>
                <c:pt idx="7513">
                  <c:v>8.1</c:v>
                </c:pt>
                <c:pt idx="7514">
                  <c:v>10.1</c:v>
                </c:pt>
                <c:pt idx="7515">
                  <c:v>11.1</c:v>
                </c:pt>
                <c:pt idx="7516">
                  <c:v>10</c:v>
                </c:pt>
                <c:pt idx="7517">
                  <c:v>3.6</c:v>
                </c:pt>
                <c:pt idx="7518">
                  <c:v>5.3</c:v>
                </c:pt>
                <c:pt idx="7519">
                  <c:v>6.7</c:v>
                </c:pt>
                <c:pt idx="7520">
                  <c:v>4.4000000000000004</c:v>
                </c:pt>
                <c:pt idx="7521">
                  <c:v>3.3</c:v>
                </c:pt>
                <c:pt idx="7522">
                  <c:v>8.4</c:v>
                </c:pt>
                <c:pt idx="7523">
                  <c:v>6.5</c:v>
                </c:pt>
                <c:pt idx="7524">
                  <c:v>5.5</c:v>
                </c:pt>
                <c:pt idx="7525">
                  <c:v>4.5</c:v>
                </c:pt>
                <c:pt idx="7526">
                  <c:v>6.7</c:v>
                </c:pt>
                <c:pt idx="7527">
                  <c:v>9.5</c:v>
                </c:pt>
                <c:pt idx="7528">
                  <c:v>7.2</c:v>
                </c:pt>
                <c:pt idx="7529">
                  <c:v>9.5</c:v>
                </c:pt>
                <c:pt idx="7530">
                  <c:v>9.1999999999999993</c:v>
                </c:pt>
                <c:pt idx="7531">
                  <c:v>3.5</c:v>
                </c:pt>
                <c:pt idx="7532">
                  <c:v>4.5999999999999996</c:v>
                </c:pt>
                <c:pt idx="7533">
                  <c:v>1.6</c:v>
                </c:pt>
                <c:pt idx="7534">
                  <c:v>3.2</c:v>
                </c:pt>
                <c:pt idx="7535">
                  <c:v>1.1000000000000001</c:v>
                </c:pt>
                <c:pt idx="7536">
                  <c:v>5</c:v>
                </c:pt>
                <c:pt idx="7537">
                  <c:v>8.3000000000000007</c:v>
                </c:pt>
                <c:pt idx="7538">
                  <c:v>5.5</c:v>
                </c:pt>
                <c:pt idx="7539">
                  <c:v>8.1999999999999993</c:v>
                </c:pt>
                <c:pt idx="7540">
                  <c:v>3.6</c:v>
                </c:pt>
                <c:pt idx="7541">
                  <c:v>9.8000000000000007</c:v>
                </c:pt>
                <c:pt idx="7542">
                  <c:v>3</c:v>
                </c:pt>
                <c:pt idx="7543">
                  <c:v>5.2</c:v>
                </c:pt>
                <c:pt idx="7544">
                  <c:v>6</c:v>
                </c:pt>
                <c:pt idx="7545">
                  <c:v>4.0999999999999996</c:v>
                </c:pt>
                <c:pt idx="7546">
                  <c:v>6.7</c:v>
                </c:pt>
                <c:pt idx="7547">
                  <c:v>2.7</c:v>
                </c:pt>
                <c:pt idx="7548">
                  <c:v>7.8</c:v>
                </c:pt>
                <c:pt idx="7549">
                  <c:v>2.5</c:v>
                </c:pt>
                <c:pt idx="7550">
                  <c:v>1.9</c:v>
                </c:pt>
                <c:pt idx="7551">
                  <c:v>2.2999999999999998</c:v>
                </c:pt>
                <c:pt idx="7552">
                  <c:v>1.8</c:v>
                </c:pt>
                <c:pt idx="7553">
                  <c:v>2.7</c:v>
                </c:pt>
                <c:pt idx="7554">
                  <c:v>4.5</c:v>
                </c:pt>
                <c:pt idx="7555">
                  <c:v>13.3</c:v>
                </c:pt>
                <c:pt idx="7556">
                  <c:v>1.1000000000000001</c:v>
                </c:pt>
                <c:pt idx="7557">
                  <c:v>5.9</c:v>
                </c:pt>
                <c:pt idx="7558">
                  <c:v>14.7</c:v>
                </c:pt>
                <c:pt idx="7559">
                  <c:v>2.1</c:v>
                </c:pt>
                <c:pt idx="7560">
                  <c:v>4.5999999999999996</c:v>
                </c:pt>
                <c:pt idx="7561">
                  <c:v>14.1</c:v>
                </c:pt>
                <c:pt idx="7562">
                  <c:v>11.9</c:v>
                </c:pt>
                <c:pt idx="7563">
                  <c:v>5.5</c:v>
                </c:pt>
                <c:pt idx="7564">
                  <c:v>5.3</c:v>
                </c:pt>
                <c:pt idx="7565">
                  <c:v>2.2000000000000002</c:v>
                </c:pt>
                <c:pt idx="7566">
                  <c:v>5.6</c:v>
                </c:pt>
                <c:pt idx="7567">
                  <c:v>0.9</c:v>
                </c:pt>
                <c:pt idx="7568">
                  <c:v>1.3</c:v>
                </c:pt>
                <c:pt idx="7569">
                  <c:v>1.1000000000000001</c:v>
                </c:pt>
                <c:pt idx="7570">
                  <c:v>4.0999999999999996</c:v>
                </c:pt>
                <c:pt idx="7571">
                  <c:v>12</c:v>
                </c:pt>
                <c:pt idx="7572">
                  <c:v>3.9</c:v>
                </c:pt>
                <c:pt idx="7573">
                  <c:v>0.6</c:v>
                </c:pt>
                <c:pt idx="7574">
                  <c:v>2</c:v>
                </c:pt>
                <c:pt idx="7575">
                  <c:v>6.6</c:v>
                </c:pt>
                <c:pt idx="7576">
                  <c:v>4.4000000000000004</c:v>
                </c:pt>
                <c:pt idx="7577">
                  <c:v>6.1</c:v>
                </c:pt>
                <c:pt idx="7578">
                  <c:v>3.3</c:v>
                </c:pt>
                <c:pt idx="7579">
                  <c:v>1.5</c:v>
                </c:pt>
                <c:pt idx="7580">
                  <c:v>2.2999999999999998</c:v>
                </c:pt>
                <c:pt idx="7581">
                  <c:v>3.4</c:v>
                </c:pt>
                <c:pt idx="7582">
                  <c:v>1.3</c:v>
                </c:pt>
                <c:pt idx="7583">
                  <c:v>4.5</c:v>
                </c:pt>
                <c:pt idx="7584">
                  <c:v>1</c:v>
                </c:pt>
                <c:pt idx="7585">
                  <c:v>3.2</c:v>
                </c:pt>
                <c:pt idx="7586">
                  <c:v>8</c:v>
                </c:pt>
                <c:pt idx="7587">
                  <c:v>9.3000000000000007</c:v>
                </c:pt>
                <c:pt idx="7588">
                  <c:v>11.5</c:v>
                </c:pt>
                <c:pt idx="7589">
                  <c:v>3.1</c:v>
                </c:pt>
                <c:pt idx="7590">
                  <c:v>7.2</c:v>
                </c:pt>
                <c:pt idx="7591">
                  <c:v>1.4</c:v>
                </c:pt>
                <c:pt idx="7592">
                  <c:v>0.5</c:v>
                </c:pt>
                <c:pt idx="7593">
                  <c:v>1.1000000000000001</c:v>
                </c:pt>
                <c:pt idx="7594">
                  <c:v>1.2</c:v>
                </c:pt>
                <c:pt idx="7595">
                  <c:v>1.5</c:v>
                </c:pt>
                <c:pt idx="7596">
                  <c:v>2.2000000000000002</c:v>
                </c:pt>
                <c:pt idx="7597">
                  <c:v>8.5</c:v>
                </c:pt>
                <c:pt idx="7598">
                  <c:v>5</c:v>
                </c:pt>
                <c:pt idx="7599">
                  <c:v>2.1</c:v>
                </c:pt>
                <c:pt idx="7600">
                  <c:v>8.1999999999999993</c:v>
                </c:pt>
                <c:pt idx="7601">
                  <c:v>2.1</c:v>
                </c:pt>
                <c:pt idx="7602">
                  <c:v>1</c:v>
                </c:pt>
                <c:pt idx="7603">
                  <c:v>0.9</c:v>
                </c:pt>
                <c:pt idx="7604">
                  <c:v>8.1999999999999993</c:v>
                </c:pt>
                <c:pt idx="7605">
                  <c:v>8.1999999999999993</c:v>
                </c:pt>
                <c:pt idx="7606">
                  <c:v>8.1999999999999993</c:v>
                </c:pt>
                <c:pt idx="7607">
                  <c:v>8.1999999999999993</c:v>
                </c:pt>
                <c:pt idx="7608">
                  <c:v>8.1999999999999993</c:v>
                </c:pt>
                <c:pt idx="7609">
                  <c:v>4.5999999999999996</c:v>
                </c:pt>
                <c:pt idx="7610">
                  <c:v>6.1</c:v>
                </c:pt>
                <c:pt idx="7611">
                  <c:v>5.7</c:v>
                </c:pt>
                <c:pt idx="7612">
                  <c:v>7</c:v>
                </c:pt>
                <c:pt idx="7613">
                  <c:v>5.6</c:v>
                </c:pt>
                <c:pt idx="7614">
                  <c:v>2.9</c:v>
                </c:pt>
                <c:pt idx="7615">
                  <c:v>7.3</c:v>
                </c:pt>
                <c:pt idx="7616">
                  <c:v>8.4</c:v>
                </c:pt>
                <c:pt idx="7617">
                  <c:v>3.1</c:v>
                </c:pt>
                <c:pt idx="7618">
                  <c:v>7.9</c:v>
                </c:pt>
                <c:pt idx="7619">
                  <c:v>2.7</c:v>
                </c:pt>
                <c:pt idx="7620">
                  <c:v>5.2</c:v>
                </c:pt>
                <c:pt idx="7621">
                  <c:v>4.7</c:v>
                </c:pt>
                <c:pt idx="7622">
                  <c:v>6.7</c:v>
                </c:pt>
                <c:pt idx="7623">
                  <c:v>3.1</c:v>
                </c:pt>
                <c:pt idx="7624">
                  <c:v>8</c:v>
                </c:pt>
                <c:pt idx="7625">
                  <c:v>9.8000000000000007</c:v>
                </c:pt>
                <c:pt idx="7626">
                  <c:v>8.1999999999999993</c:v>
                </c:pt>
                <c:pt idx="7627">
                  <c:v>8</c:v>
                </c:pt>
                <c:pt idx="7628">
                  <c:v>9.8000000000000007</c:v>
                </c:pt>
                <c:pt idx="7629">
                  <c:v>4.0999999999999996</c:v>
                </c:pt>
                <c:pt idx="7630">
                  <c:v>7.7</c:v>
                </c:pt>
                <c:pt idx="7631">
                  <c:v>6.9</c:v>
                </c:pt>
                <c:pt idx="7632">
                  <c:v>6.1</c:v>
                </c:pt>
                <c:pt idx="7633">
                  <c:v>9.8000000000000007</c:v>
                </c:pt>
                <c:pt idx="7634">
                  <c:v>7.4</c:v>
                </c:pt>
                <c:pt idx="7635">
                  <c:v>8.3000000000000007</c:v>
                </c:pt>
                <c:pt idx="7636">
                  <c:v>8.1</c:v>
                </c:pt>
                <c:pt idx="7637">
                  <c:v>8</c:v>
                </c:pt>
                <c:pt idx="7638">
                  <c:v>9.4</c:v>
                </c:pt>
                <c:pt idx="7639">
                  <c:v>5.5</c:v>
                </c:pt>
                <c:pt idx="7640">
                  <c:v>10</c:v>
                </c:pt>
                <c:pt idx="7641">
                  <c:v>6.2</c:v>
                </c:pt>
                <c:pt idx="7642">
                  <c:v>4.4000000000000004</c:v>
                </c:pt>
                <c:pt idx="7643">
                  <c:v>4</c:v>
                </c:pt>
                <c:pt idx="7644">
                  <c:v>10</c:v>
                </c:pt>
                <c:pt idx="7645">
                  <c:v>10</c:v>
                </c:pt>
                <c:pt idx="7646">
                  <c:v>8.1</c:v>
                </c:pt>
                <c:pt idx="7647">
                  <c:v>1.8</c:v>
                </c:pt>
                <c:pt idx="7648">
                  <c:v>7.6</c:v>
                </c:pt>
                <c:pt idx="7649">
                  <c:v>4.4000000000000004</c:v>
                </c:pt>
                <c:pt idx="7650">
                  <c:v>8.1999999999999993</c:v>
                </c:pt>
                <c:pt idx="7651">
                  <c:v>10</c:v>
                </c:pt>
                <c:pt idx="7652">
                  <c:v>6.8</c:v>
                </c:pt>
                <c:pt idx="7653">
                  <c:v>10</c:v>
                </c:pt>
                <c:pt idx="7654">
                  <c:v>4.9000000000000004</c:v>
                </c:pt>
                <c:pt idx="7655">
                  <c:v>4.5</c:v>
                </c:pt>
                <c:pt idx="7656">
                  <c:v>7.2</c:v>
                </c:pt>
                <c:pt idx="7657">
                  <c:v>8.1</c:v>
                </c:pt>
                <c:pt idx="7658">
                  <c:v>4.3</c:v>
                </c:pt>
                <c:pt idx="7659">
                  <c:v>5.6</c:v>
                </c:pt>
                <c:pt idx="7660">
                  <c:v>5.2</c:v>
                </c:pt>
                <c:pt idx="7661">
                  <c:v>6.9</c:v>
                </c:pt>
                <c:pt idx="7662">
                  <c:v>5.2</c:v>
                </c:pt>
                <c:pt idx="7663">
                  <c:v>3.6</c:v>
                </c:pt>
                <c:pt idx="7664">
                  <c:v>5</c:v>
                </c:pt>
                <c:pt idx="7665">
                  <c:v>6.6</c:v>
                </c:pt>
                <c:pt idx="7666">
                  <c:v>5.3</c:v>
                </c:pt>
                <c:pt idx="7667">
                  <c:v>1.9</c:v>
                </c:pt>
                <c:pt idx="7668">
                  <c:v>2</c:v>
                </c:pt>
                <c:pt idx="7669">
                  <c:v>5</c:v>
                </c:pt>
                <c:pt idx="7670">
                  <c:v>6.2</c:v>
                </c:pt>
                <c:pt idx="7671">
                  <c:v>2.4</c:v>
                </c:pt>
                <c:pt idx="7672">
                  <c:v>8</c:v>
                </c:pt>
                <c:pt idx="7673">
                  <c:v>5.7</c:v>
                </c:pt>
                <c:pt idx="7674">
                  <c:v>6.4</c:v>
                </c:pt>
                <c:pt idx="7675">
                  <c:v>3.6</c:v>
                </c:pt>
                <c:pt idx="7676">
                  <c:v>3.1</c:v>
                </c:pt>
                <c:pt idx="7677">
                  <c:v>6.2</c:v>
                </c:pt>
                <c:pt idx="7678">
                  <c:v>6.9</c:v>
                </c:pt>
                <c:pt idx="7679">
                  <c:v>5</c:v>
                </c:pt>
                <c:pt idx="7680">
                  <c:v>5.4</c:v>
                </c:pt>
                <c:pt idx="7681">
                  <c:v>4</c:v>
                </c:pt>
                <c:pt idx="7682">
                  <c:v>6.7</c:v>
                </c:pt>
                <c:pt idx="7683">
                  <c:v>4.7</c:v>
                </c:pt>
                <c:pt idx="7684">
                  <c:v>2.2999999999999998</c:v>
                </c:pt>
                <c:pt idx="7685">
                  <c:v>3.1</c:v>
                </c:pt>
                <c:pt idx="7686">
                  <c:v>5.5</c:v>
                </c:pt>
                <c:pt idx="7687">
                  <c:v>5.8</c:v>
                </c:pt>
                <c:pt idx="7688">
                  <c:v>5.4</c:v>
                </c:pt>
                <c:pt idx="7689">
                  <c:v>9.1999999999999993</c:v>
                </c:pt>
                <c:pt idx="7690">
                  <c:v>1.3</c:v>
                </c:pt>
                <c:pt idx="7691">
                  <c:v>2.7</c:v>
                </c:pt>
                <c:pt idx="7692">
                  <c:v>4.7</c:v>
                </c:pt>
                <c:pt idx="7693">
                  <c:v>7.3</c:v>
                </c:pt>
                <c:pt idx="7694">
                  <c:v>4.7</c:v>
                </c:pt>
                <c:pt idx="7695">
                  <c:v>1.7</c:v>
                </c:pt>
                <c:pt idx="7696">
                  <c:v>6.7</c:v>
                </c:pt>
                <c:pt idx="7697">
                  <c:v>4.5999999999999996</c:v>
                </c:pt>
                <c:pt idx="7698">
                  <c:v>6.9</c:v>
                </c:pt>
                <c:pt idx="7699">
                  <c:v>8.1</c:v>
                </c:pt>
                <c:pt idx="7700">
                  <c:v>8.5</c:v>
                </c:pt>
                <c:pt idx="7701">
                  <c:v>9.8000000000000007</c:v>
                </c:pt>
                <c:pt idx="7702">
                  <c:v>8.8000000000000007</c:v>
                </c:pt>
                <c:pt idx="7703">
                  <c:v>7.5</c:v>
                </c:pt>
                <c:pt idx="7704">
                  <c:v>5.6</c:v>
                </c:pt>
                <c:pt idx="7705">
                  <c:v>7.2</c:v>
                </c:pt>
                <c:pt idx="7706">
                  <c:v>5.2</c:v>
                </c:pt>
                <c:pt idx="7707">
                  <c:v>5</c:v>
                </c:pt>
                <c:pt idx="7708">
                  <c:v>6</c:v>
                </c:pt>
                <c:pt idx="7709">
                  <c:v>6.4</c:v>
                </c:pt>
                <c:pt idx="7710">
                  <c:v>6.7</c:v>
                </c:pt>
                <c:pt idx="7711">
                  <c:v>8.5</c:v>
                </c:pt>
                <c:pt idx="7712">
                  <c:v>7.6</c:v>
                </c:pt>
                <c:pt idx="7713">
                  <c:v>7.5</c:v>
                </c:pt>
                <c:pt idx="7714">
                  <c:v>4.5999999999999996</c:v>
                </c:pt>
                <c:pt idx="7715">
                  <c:v>1</c:v>
                </c:pt>
                <c:pt idx="7716">
                  <c:v>4.5999999999999996</c:v>
                </c:pt>
                <c:pt idx="7717">
                  <c:v>7.1</c:v>
                </c:pt>
                <c:pt idx="7718">
                  <c:v>7.6</c:v>
                </c:pt>
                <c:pt idx="7719">
                  <c:v>7.9</c:v>
                </c:pt>
                <c:pt idx="7720">
                  <c:v>2.5</c:v>
                </c:pt>
                <c:pt idx="7721">
                  <c:v>2</c:v>
                </c:pt>
                <c:pt idx="7722">
                  <c:v>4.5999999999999996</c:v>
                </c:pt>
                <c:pt idx="7723">
                  <c:v>5.2</c:v>
                </c:pt>
                <c:pt idx="7724">
                  <c:v>9.8000000000000007</c:v>
                </c:pt>
                <c:pt idx="7725">
                  <c:v>7.5</c:v>
                </c:pt>
                <c:pt idx="7726">
                  <c:v>0.5</c:v>
                </c:pt>
                <c:pt idx="7727">
                  <c:v>7.3</c:v>
                </c:pt>
                <c:pt idx="7728">
                  <c:v>9.4</c:v>
                </c:pt>
                <c:pt idx="7729">
                  <c:v>7</c:v>
                </c:pt>
                <c:pt idx="7730">
                  <c:v>1.6</c:v>
                </c:pt>
                <c:pt idx="7731">
                  <c:v>1.6</c:v>
                </c:pt>
                <c:pt idx="7732">
                  <c:v>3.3</c:v>
                </c:pt>
                <c:pt idx="7733">
                  <c:v>4.5999999999999996</c:v>
                </c:pt>
                <c:pt idx="7734">
                  <c:v>5.3</c:v>
                </c:pt>
                <c:pt idx="7735">
                  <c:v>5.7</c:v>
                </c:pt>
                <c:pt idx="7736">
                  <c:v>3.2</c:v>
                </c:pt>
                <c:pt idx="7737">
                  <c:v>9.8000000000000007</c:v>
                </c:pt>
                <c:pt idx="7738">
                  <c:v>9.8000000000000007</c:v>
                </c:pt>
                <c:pt idx="7739">
                  <c:v>9.8000000000000007</c:v>
                </c:pt>
                <c:pt idx="7740">
                  <c:v>6</c:v>
                </c:pt>
                <c:pt idx="7741">
                  <c:v>9.8000000000000007</c:v>
                </c:pt>
                <c:pt idx="7742">
                  <c:v>4.9000000000000004</c:v>
                </c:pt>
                <c:pt idx="7743">
                  <c:v>7.9</c:v>
                </c:pt>
                <c:pt idx="7744">
                  <c:v>1.6</c:v>
                </c:pt>
                <c:pt idx="7745">
                  <c:v>3.6</c:v>
                </c:pt>
                <c:pt idx="7746">
                  <c:v>2.8</c:v>
                </c:pt>
                <c:pt idx="7747">
                  <c:v>9.8000000000000007</c:v>
                </c:pt>
                <c:pt idx="7748">
                  <c:v>9.4</c:v>
                </c:pt>
                <c:pt idx="7749">
                  <c:v>9.8000000000000007</c:v>
                </c:pt>
                <c:pt idx="7750">
                  <c:v>9.8000000000000007</c:v>
                </c:pt>
                <c:pt idx="7751">
                  <c:v>7.4</c:v>
                </c:pt>
                <c:pt idx="7752">
                  <c:v>7.7</c:v>
                </c:pt>
                <c:pt idx="7753">
                  <c:v>11.3</c:v>
                </c:pt>
                <c:pt idx="7754">
                  <c:v>6</c:v>
                </c:pt>
                <c:pt idx="7755">
                  <c:v>4.2</c:v>
                </c:pt>
                <c:pt idx="7756">
                  <c:v>6.2</c:v>
                </c:pt>
                <c:pt idx="7757">
                  <c:v>12.9</c:v>
                </c:pt>
                <c:pt idx="7758">
                  <c:v>8</c:v>
                </c:pt>
                <c:pt idx="7759">
                  <c:v>6.5</c:v>
                </c:pt>
                <c:pt idx="7760">
                  <c:v>6.1</c:v>
                </c:pt>
                <c:pt idx="7761">
                  <c:v>5.8</c:v>
                </c:pt>
                <c:pt idx="7762">
                  <c:v>4.3</c:v>
                </c:pt>
                <c:pt idx="7763">
                  <c:v>10</c:v>
                </c:pt>
                <c:pt idx="7764">
                  <c:v>5.8</c:v>
                </c:pt>
                <c:pt idx="7765">
                  <c:v>7.5</c:v>
                </c:pt>
                <c:pt idx="7766">
                  <c:v>6.1</c:v>
                </c:pt>
                <c:pt idx="7767">
                  <c:v>3.1</c:v>
                </c:pt>
                <c:pt idx="7768">
                  <c:v>4.4000000000000004</c:v>
                </c:pt>
                <c:pt idx="7769">
                  <c:v>1.1000000000000001</c:v>
                </c:pt>
                <c:pt idx="7770">
                  <c:v>0.7</c:v>
                </c:pt>
                <c:pt idx="7771">
                  <c:v>1.6</c:v>
                </c:pt>
                <c:pt idx="7772">
                  <c:v>5</c:v>
                </c:pt>
                <c:pt idx="7773">
                  <c:v>1.7</c:v>
                </c:pt>
                <c:pt idx="7774">
                  <c:v>2.2999999999999998</c:v>
                </c:pt>
                <c:pt idx="7775">
                  <c:v>8.1</c:v>
                </c:pt>
                <c:pt idx="7776">
                  <c:v>10</c:v>
                </c:pt>
                <c:pt idx="7777">
                  <c:v>9.8000000000000007</c:v>
                </c:pt>
                <c:pt idx="7778">
                  <c:v>9.9</c:v>
                </c:pt>
                <c:pt idx="7779">
                  <c:v>9.6999999999999993</c:v>
                </c:pt>
                <c:pt idx="7780">
                  <c:v>10.1</c:v>
                </c:pt>
                <c:pt idx="7781">
                  <c:v>8.1</c:v>
                </c:pt>
                <c:pt idx="7782">
                  <c:v>8.1</c:v>
                </c:pt>
                <c:pt idx="7783">
                  <c:v>1.6</c:v>
                </c:pt>
                <c:pt idx="7784">
                  <c:v>5</c:v>
                </c:pt>
                <c:pt idx="7785">
                  <c:v>3.7</c:v>
                </c:pt>
                <c:pt idx="7786">
                  <c:v>1.3</c:v>
                </c:pt>
                <c:pt idx="7787">
                  <c:v>2.2000000000000002</c:v>
                </c:pt>
                <c:pt idx="7788">
                  <c:v>7.8</c:v>
                </c:pt>
                <c:pt idx="7789">
                  <c:v>4.2</c:v>
                </c:pt>
                <c:pt idx="7790">
                  <c:v>10</c:v>
                </c:pt>
                <c:pt idx="7791">
                  <c:v>10</c:v>
                </c:pt>
                <c:pt idx="7792">
                  <c:v>8.4</c:v>
                </c:pt>
                <c:pt idx="7793">
                  <c:v>2.7</c:v>
                </c:pt>
                <c:pt idx="7794">
                  <c:v>3.3</c:v>
                </c:pt>
                <c:pt idx="7795">
                  <c:v>3.6</c:v>
                </c:pt>
                <c:pt idx="7796">
                  <c:v>5.3</c:v>
                </c:pt>
                <c:pt idx="7797">
                  <c:v>1</c:v>
                </c:pt>
                <c:pt idx="7798">
                  <c:v>4.8</c:v>
                </c:pt>
                <c:pt idx="7799">
                  <c:v>1.9</c:v>
                </c:pt>
                <c:pt idx="7800">
                  <c:v>4.8</c:v>
                </c:pt>
                <c:pt idx="7801">
                  <c:v>8.3000000000000007</c:v>
                </c:pt>
                <c:pt idx="7802">
                  <c:v>10</c:v>
                </c:pt>
                <c:pt idx="7803">
                  <c:v>10</c:v>
                </c:pt>
                <c:pt idx="7804">
                  <c:v>11.3</c:v>
                </c:pt>
                <c:pt idx="7805">
                  <c:v>10</c:v>
                </c:pt>
                <c:pt idx="7806">
                  <c:v>6.4</c:v>
                </c:pt>
                <c:pt idx="7807">
                  <c:v>6.8</c:v>
                </c:pt>
                <c:pt idx="7808">
                  <c:v>3.4</c:v>
                </c:pt>
                <c:pt idx="7809">
                  <c:v>5</c:v>
                </c:pt>
                <c:pt idx="7810">
                  <c:v>5.5</c:v>
                </c:pt>
                <c:pt idx="7811">
                  <c:v>4.5</c:v>
                </c:pt>
                <c:pt idx="7812">
                  <c:v>9.8000000000000007</c:v>
                </c:pt>
                <c:pt idx="7813">
                  <c:v>9.8000000000000007</c:v>
                </c:pt>
                <c:pt idx="7814">
                  <c:v>8</c:v>
                </c:pt>
                <c:pt idx="7815">
                  <c:v>1.4</c:v>
                </c:pt>
                <c:pt idx="7816">
                  <c:v>3.6</c:v>
                </c:pt>
                <c:pt idx="7817">
                  <c:v>2.2999999999999998</c:v>
                </c:pt>
                <c:pt idx="7818">
                  <c:v>4.8</c:v>
                </c:pt>
                <c:pt idx="7819">
                  <c:v>9.8000000000000007</c:v>
                </c:pt>
                <c:pt idx="7820">
                  <c:v>6.5</c:v>
                </c:pt>
                <c:pt idx="7821">
                  <c:v>5</c:v>
                </c:pt>
                <c:pt idx="7822">
                  <c:v>9.1999999999999993</c:v>
                </c:pt>
                <c:pt idx="7823">
                  <c:v>4.9000000000000004</c:v>
                </c:pt>
                <c:pt idx="7824">
                  <c:v>4</c:v>
                </c:pt>
                <c:pt idx="7825">
                  <c:v>5.4</c:v>
                </c:pt>
                <c:pt idx="7826">
                  <c:v>1.7</c:v>
                </c:pt>
                <c:pt idx="7827">
                  <c:v>5.3</c:v>
                </c:pt>
                <c:pt idx="7828">
                  <c:v>6.1</c:v>
                </c:pt>
                <c:pt idx="7829">
                  <c:v>6.8</c:v>
                </c:pt>
                <c:pt idx="7830">
                  <c:v>9.8000000000000007</c:v>
                </c:pt>
                <c:pt idx="7831">
                  <c:v>8.1999999999999993</c:v>
                </c:pt>
                <c:pt idx="7832">
                  <c:v>9.8000000000000007</c:v>
                </c:pt>
                <c:pt idx="7833">
                  <c:v>9.8000000000000007</c:v>
                </c:pt>
                <c:pt idx="7834">
                  <c:v>9.8000000000000007</c:v>
                </c:pt>
                <c:pt idx="7835">
                  <c:v>9.8000000000000007</c:v>
                </c:pt>
                <c:pt idx="7836">
                  <c:v>5.7</c:v>
                </c:pt>
                <c:pt idx="7837">
                  <c:v>8.6999999999999993</c:v>
                </c:pt>
                <c:pt idx="7838">
                  <c:v>7.4</c:v>
                </c:pt>
                <c:pt idx="7839">
                  <c:v>8.4</c:v>
                </c:pt>
                <c:pt idx="7840">
                  <c:v>9.4</c:v>
                </c:pt>
                <c:pt idx="7841">
                  <c:v>9.8000000000000007</c:v>
                </c:pt>
                <c:pt idx="7842">
                  <c:v>9.8000000000000007</c:v>
                </c:pt>
                <c:pt idx="7843">
                  <c:v>6.1</c:v>
                </c:pt>
                <c:pt idx="7844">
                  <c:v>13.9</c:v>
                </c:pt>
                <c:pt idx="7845">
                  <c:v>9.6</c:v>
                </c:pt>
                <c:pt idx="7846">
                  <c:v>7.4</c:v>
                </c:pt>
                <c:pt idx="7847">
                  <c:v>7.4</c:v>
                </c:pt>
                <c:pt idx="7848">
                  <c:v>4.3</c:v>
                </c:pt>
                <c:pt idx="7849">
                  <c:v>6.5</c:v>
                </c:pt>
                <c:pt idx="7850">
                  <c:v>9.8000000000000007</c:v>
                </c:pt>
                <c:pt idx="7851">
                  <c:v>4.5</c:v>
                </c:pt>
                <c:pt idx="7852">
                  <c:v>2.5</c:v>
                </c:pt>
                <c:pt idx="7853">
                  <c:v>5.7</c:v>
                </c:pt>
                <c:pt idx="7854">
                  <c:v>8.1999999999999993</c:v>
                </c:pt>
                <c:pt idx="7855">
                  <c:v>7.4</c:v>
                </c:pt>
                <c:pt idx="7856">
                  <c:v>4</c:v>
                </c:pt>
                <c:pt idx="7857">
                  <c:v>6.8</c:v>
                </c:pt>
                <c:pt idx="7858">
                  <c:v>6.7</c:v>
                </c:pt>
                <c:pt idx="7859">
                  <c:v>8.4</c:v>
                </c:pt>
                <c:pt idx="7860">
                  <c:v>7.9</c:v>
                </c:pt>
                <c:pt idx="7861">
                  <c:v>8.8000000000000007</c:v>
                </c:pt>
                <c:pt idx="7862">
                  <c:v>9.8000000000000007</c:v>
                </c:pt>
                <c:pt idx="7863">
                  <c:v>6</c:v>
                </c:pt>
                <c:pt idx="7864">
                  <c:v>3.3</c:v>
                </c:pt>
                <c:pt idx="7865">
                  <c:v>5.4</c:v>
                </c:pt>
                <c:pt idx="7866">
                  <c:v>1.1000000000000001</c:v>
                </c:pt>
                <c:pt idx="7867">
                  <c:v>0.1</c:v>
                </c:pt>
                <c:pt idx="7868">
                  <c:v>4.7</c:v>
                </c:pt>
                <c:pt idx="7869">
                  <c:v>4.5</c:v>
                </c:pt>
                <c:pt idx="7870">
                  <c:v>3.5</c:v>
                </c:pt>
                <c:pt idx="7871">
                  <c:v>4.8</c:v>
                </c:pt>
                <c:pt idx="7872">
                  <c:v>3.2</c:v>
                </c:pt>
                <c:pt idx="7873">
                  <c:v>3.4</c:v>
                </c:pt>
                <c:pt idx="7874">
                  <c:v>4.7</c:v>
                </c:pt>
                <c:pt idx="7875">
                  <c:v>2.6</c:v>
                </c:pt>
                <c:pt idx="7876">
                  <c:v>6.6</c:v>
                </c:pt>
                <c:pt idx="7877">
                  <c:v>4.8</c:v>
                </c:pt>
                <c:pt idx="7878">
                  <c:v>0.2</c:v>
                </c:pt>
                <c:pt idx="7879">
                  <c:v>0.5</c:v>
                </c:pt>
                <c:pt idx="7880">
                  <c:v>3.9</c:v>
                </c:pt>
                <c:pt idx="7881">
                  <c:v>4.5999999999999996</c:v>
                </c:pt>
                <c:pt idx="7882">
                  <c:v>3.8</c:v>
                </c:pt>
                <c:pt idx="7883">
                  <c:v>6.5</c:v>
                </c:pt>
                <c:pt idx="7884">
                  <c:v>1.8</c:v>
                </c:pt>
                <c:pt idx="7885">
                  <c:v>5.5</c:v>
                </c:pt>
                <c:pt idx="7886">
                  <c:v>2</c:v>
                </c:pt>
                <c:pt idx="7887">
                  <c:v>4.5999999999999996</c:v>
                </c:pt>
                <c:pt idx="7888">
                  <c:v>1.9</c:v>
                </c:pt>
                <c:pt idx="7889">
                  <c:v>6.2</c:v>
                </c:pt>
                <c:pt idx="7890">
                  <c:v>4.7</c:v>
                </c:pt>
                <c:pt idx="7891">
                  <c:v>0.5</c:v>
                </c:pt>
                <c:pt idx="7892">
                  <c:v>1.1000000000000001</c:v>
                </c:pt>
                <c:pt idx="7893">
                  <c:v>2.8</c:v>
                </c:pt>
                <c:pt idx="7894">
                  <c:v>2.6</c:v>
                </c:pt>
                <c:pt idx="7895">
                  <c:v>2.7</c:v>
                </c:pt>
                <c:pt idx="7896">
                  <c:v>5.9</c:v>
                </c:pt>
                <c:pt idx="7897">
                  <c:v>2.9</c:v>
                </c:pt>
                <c:pt idx="7898">
                  <c:v>0.2</c:v>
                </c:pt>
                <c:pt idx="7899">
                  <c:v>3.3</c:v>
                </c:pt>
                <c:pt idx="7900">
                  <c:v>4.5999999999999996</c:v>
                </c:pt>
                <c:pt idx="7901">
                  <c:v>4.7</c:v>
                </c:pt>
                <c:pt idx="7902">
                  <c:v>3.2</c:v>
                </c:pt>
                <c:pt idx="7903">
                  <c:v>2.2999999999999998</c:v>
                </c:pt>
                <c:pt idx="7904">
                  <c:v>0.9</c:v>
                </c:pt>
                <c:pt idx="7905">
                  <c:v>5.2</c:v>
                </c:pt>
                <c:pt idx="7906">
                  <c:v>3.6</c:v>
                </c:pt>
                <c:pt idx="7907">
                  <c:v>3</c:v>
                </c:pt>
                <c:pt idx="7908">
                  <c:v>5.7</c:v>
                </c:pt>
                <c:pt idx="7909">
                  <c:v>8</c:v>
                </c:pt>
                <c:pt idx="7910">
                  <c:v>6.7</c:v>
                </c:pt>
                <c:pt idx="7911">
                  <c:v>5.3</c:v>
                </c:pt>
                <c:pt idx="7912">
                  <c:v>2.1</c:v>
                </c:pt>
                <c:pt idx="7913">
                  <c:v>5.8</c:v>
                </c:pt>
                <c:pt idx="7914">
                  <c:v>5.5</c:v>
                </c:pt>
                <c:pt idx="7915">
                  <c:v>2.4</c:v>
                </c:pt>
                <c:pt idx="7916">
                  <c:v>7.7</c:v>
                </c:pt>
                <c:pt idx="7917">
                  <c:v>5.7</c:v>
                </c:pt>
                <c:pt idx="7918">
                  <c:v>9.8000000000000007</c:v>
                </c:pt>
                <c:pt idx="7919">
                  <c:v>9.9</c:v>
                </c:pt>
                <c:pt idx="7920">
                  <c:v>6.3</c:v>
                </c:pt>
                <c:pt idx="7921">
                  <c:v>7.4</c:v>
                </c:pt>
                <c:pt idx="7922">
                  <c:v>8.9</c:v>
                </c:pt>
                <c:pt idx="7923">
                  <c:v>6.7</c:v>
                </c:pt>
                <c:pt idx="7924">
                  <c:v>5.7</c:v>
                </c:pt>
                <c:pt idx="7925">
                  <c:v>6.3</c:v>
                </c:pt>
                <c:pt idx="7926">
                  <c:v>9.8000000000000007</c:v>
                </c:pt>
                <c:pt idx="7927">
                  <c:v>9.8000000000000007</c:v>
                </c:pt>
                <c:pt idx="7928">
                  <c:v>9.8000000000000007</c:v>
                </c:pt>
                <c:pt idx="7929">
                  <c:v>6.7</c:v>
                </c:pt>
                <c:pt idx="7930">
                  <c:v>2.2999999999999998</c:v>
                </c:pt>
                <c:pt idx="7931">
                  <c:v>9.8000000000000007</c:v>
                </c:pt>
                <c:pt idx="7932">
                  <c:v>7.4</c:v>
                </c:pt>
                <c:pt idx="7933">
                  <c:v>9.8000000000000007</c:v>
                </c:pt>
                <c:pt idx="7934">
                  <c:v>9.8000000000000007</c:v>
                </c:pt>
                <c:pt idx="7935">
                  <c:v>11</c:v>
                </c:pt>
                <c:pt idx="7936">
                  <c:v>9.8000000000000007</c:v>
                </c:pt>
                <c:pt idx="7937">
                  <c:v>9.8000000000000007</c:v>
                </c:pt>
                <c:pt idx="7938">
                  <c:v>7.4</c:v>
                </c:pt>
                <c:pt idx="7939">
                  <c:v>10.199999999999999</c:v>
                </c:pt>
                <c:pt idx="7940">
                  <c:v>5.7</c:v>
                </c:pt>
                <c:pt idx="7941">
                  <c:v>9.8000000000000007</c:v>
                </c:pt>
                <c:pt idx="7942">
                  <c:v>3.1</c:v>
                </c:pt>
                <c:pt idx="7943">
                  <c:v>8.1999999999999993</c:v>
                </c:pt>
                <c:pt idx="7944">
                  <c:v>8.1999999999999993</c:v>
                </c:pt>
                <c:pt idx="7945">
                  <c:v>2</c:v>
                </c:pt>
                <c:pt idx="7946">
                  <c:v>5.9</c:v>
                </c:pt>
                <c:pt idx="7947">
                  <c:v>6.5</c:v>
                </c:pt>
                <c:pt idx="7948">
                  <c:v>0.6</c:v>
                </c:pt>
                <c:pt idx="7949">
                  <c:v>3.8</c:v>
                </c:pt>
                <c:pt idx="7950">
                  <c:v>4.7</c:v>
                </c:pt>
                <c:pt idx="7951">
                  <c:v>3.4</c:v>
                </c:pt>
                <c:pt idx="7952">
                  <c:v>4.8</c:v>
                </c:pt>
                <c:pt idx="7953">
                  <c:v>1.2</c:v>
                </c:pt>
                <c:pt idx="7954">
                  <c:v>8.1</c:v>
                </c:pt>
                <c:pt idx="7955">
                  <c:v>0.5</c:v>
                </c:pt>
                <c:pt idx="7956">
                  <c:v>4.7</c:v>
                </c:pt>
                <c:pt idx="7957">
                  <c:v>8</c:v>
                </c:pt>
                <c:pt idx="7958">
                  <c:v>5</c:v>
                </c:pt>
                <c:pt idx="7959">
                  <c:v>1.4</c:v>
                </c:pt>
                <c:pt idx="7960">
                  <c:v>7.7</c:v>
                </c:pt>
                <c:pt idx="7961">
                  <c:v>1.1000000000000001</c:v>
                </c:pt>
                <c:pt idx="7962">
                  <c:v>1.1000000000000001</c:v>
                </c:pt>
                <c:pt idx="7963">
                  <c:v>6.3</c:v>
                </c:pt>
                <c:pt idx="7964">
                  <c:v>9.8000000000000007</c:v>
                </c:pt>
                <c:pt idx="7965">
                  <c:v>0.8</c:v>
                </c:pt>
                <c:pt idx="7966">
                  <c:v>6.7</c:v>
                </c:pt>
                <c:pt idx="7967">
                  <c:v>2.5</c:v>
                </c:pt>
                <c:pt idx="7968">
                  <c:v>6.7</c:v>
                </c:pt>
                <c:pt idx="7969">
                  <c:v>5</c:v>
                </c:pt>
                <c:pt idx="7970">
                  <c:v>1.6</c:v>
                </c:pt>
                <c:pt idx="7971">
                  <c:v>2.1</c:v>
                </c:pt>
                <c:pt idx="7972">
                  <c:v>1.3</c:v>
                </c:pt>
                <c:pt idx="7973">
                  <c:v>3.1</c:v>
                </c:pt>
                <c:pt idx="7974">
                  <c:v>3.4</c:v>
                </c:pt>
                <c:pt idx="7975">
                  <c:v>0.7</c:v>
                </c:pt>
                <c:pt idx="7976">
                  <c:v>1.4</c:v>
                </c:pt>
                <c:pt idx="7977">
                  <c:v>4.5999999999999996</c:v>
                </c:pt>
                <c:pt idx="7978">
                  <c:v>1.8</c:v>
                </c:pt>
                <c:pt idx="7979">
                  <c:v>2.7</c:v>
                </c:pt>
                <c:pt idx="7980">
                  <c:v>3.8</c:v>
                </c:pt>
                <c:pt idx="7981">
                  <c:v>6.7</c:v>
                </c:pt>
                <c:pt idx="7982">
                  <c:v>7.1</c:v>
                </c:pt>
                <c:pt idx="7983">
                  <c:v>3.8</c:v>
                </c:pt>
                <c:pt idx="7984">
                  <c:v>9.8000000000000007</c:v>
                </c:pt>
                <c:pt idx="7985">
                  <c:v>9.8000000000000007</c:v>
                </c:pt>
                <c:pt idx="7986">
                  <c:v>4.4000000000000004</c:v>
                </c:pt>
                <c:pt idx="7987">
                  <c:v>9.5</c:v>
                </c:pt>
                <c:pt idx="7988">
                  <c:v>7.4</c:v>
                </c:pt>
                <c:pt idx="7989">
                  <c:v>3.7</c:v>
                </c:pt>
                <c:pt idx="7990">
                  <c:v>3.9</c:v>
                </c:pt>
                <c:pt idx="7991">
                  <c:v>5.2</c:v>
                </c:pt>
                <c:pt idx="7992">
                  <c:v>6.3</c:v>
                </c:pt>
                <c:pt idx="7993">
                  <c:v>4.3</c:v>
                </c:pt>
                <c:pt idx="7994">
                  <c:v>4.3</c:v>
                </c:pt>
                <c:pt idx="7995">
                  <c:v>8</c:v>
                </c:pt>
                <c:pt idx="7996">
                  <c:v>9.8000000000000007</c:v>
                </c:pt>
                <c:pt idx="7997">
                  <c:v>5.0999999999999996</c:v>
                </c:pt>
                <c:pt idx="7998">
                  <c:v>6.6</c:v>
                </c:pt>
                <c:pt idx="7999">
                  <c:v>0.9</c:v>
                </c:pt>
                <c:pt idx="8000">
                  <c:v>0.6</c:v>
                </c:pt>
                <c:pt idx="8001">
                  <c:v>0</c:v>
                </c:pt>
                <c:pt idx="8002">
                  <c:v>1.5</c:v>
                </c:pt>
                <c:pt idx="8003">
                  <c:v>6.1</c:v>
                </c:pt>
                <c:pt idx="8004">
                  <c:v>8.6999999999999993</c:v>
                </c:pt>
                <c:pt idx="8005">
                  <c:v>9.8000000000000007</c:v>
                </c:pt>
                <c:pt idx="8006">
                  <c:v>7.4</c:v>
                </c:pt>
                <c:pt idx="8007">
                  <c:v>6</c:v>
                </c:pt>
                <c:pt idx="8008">
                  <c:v>8.4</c:v>
                </c:pt>
                <c:pt idx="8009">
                  <c:v>3.5</c:v>
                </c:pt>
                <c:pt idx="8010">
                  <c:v>2.2000000000000002</c:v>
                </c:pt>
                <c:pt idx="8011">
                  <c:v>4.9000000000000004</c:v>
                </c:pt>
                <c:pt idx="8012">
                  <c:v>9.8000000000000007</c:v>
                </c:pt>
                <c:pt idx="8013">
                  <c:v>8.1999999999999993</c:v>
                </c:pt>
                <c:pt idx="8014">
                  <c:v>9.8000000000000007</c:v>
                </c:pt>
                <c:pt idx="8015">
                  <c:v>9.8000000000000007</c:v>
                </c:pt>
                <c:pt idx="8016">
                  <c:v>9.8000000000000007</c:v>
                </c:pt>
                <c:pt idx="8017">
                  <c:v>9.8000000000000007</c:v>
                </c:pt>
                <c:pt idx="8018">
                  <c:v>9.4</c:v>
                </c:pt>
                <c:pt idx="8019">
                  <c:v>9.8000000000000007</c:v>
                </c:pt>
                <c:pt idx="8020">
                  <c:v>9.8000000000000007</c:v>
                </c:pt>
                <c:pt idx="8021">
                  <c:v>8.1999999999999993</c:v>
                </c:pt>
                <c:pt idx="8022">
                  <c:v>9.8000000000000007</c:v>
                </c:pt>
                <c:pt idx="8023">
                  <c:v>7.4</c:v>
                </c:pt>
                <c:pt idx="8024">
                  <c:v>10.1</c:v>
                </c:pt>
                <c:pt idx="8025">
                  <c:v>8.1</c:v>
                </c:pt>
                <c:pt idx="8026">
                  <c:v>11.4</c:v>
                </c:pt>
                <c:pt idx="8027">
                  <c:v>11.6</c:v>
                </c:pt>
                <c:pt idx="8028">
                  <c:v>5.4</c:v>
                </c:pt>
                <c:pt idx="8029">
                  <c:v>2.2999999999999998</c:v>
                </c:pt>
                <c:pt idx="8030">
                  <c:v>5.5</c:v>
                </c:pt>
                <c:pt idx="8031">
                  <c:v>11.3</c:v>
                </c:pt>
                <c:pt idx="8032">
                  <c:v>10.1</c:v>
                </c:pt>
                <c:pt idx="8033">
                  <c:v>6.6</c:v>
                </c:pt>
                <c:pt idx="8034">
                  <c:v>3.7</c:v>
                </c:pt>
                <c:pt idx="8035">
                  <c:v>6.7</c:v>
                </c:pt>
                <c:pt idx="8036">
                  <c:v>8.6999999999999993</c:v>
                </c:pt>
                <c:pt idx="8037">
                  <c:v>4.0999999999999996</c:v>
                </c:pt>
                <c:pt idx="8038">
                  <c:v>4.8</c:v>
                </c:pt>
                <c:pt idx="8039">
                  <c:v>9.6</c:v>
                </c:pt>
                <c:pt idx="8040">
                  <c:v>9.6</c:v>
                </c:pt>
                <c:pt idx="8041">
                  <c:v>7.6</c:v>
                </c:pt>
                <c:pt idx="8042">
                  <c:v>10.9</c:v>
                </c:pt>
                <c:pt idx="8043">
                  <c:v>10</c:v>
                </c:pt>
                <c:pt idx="8044">
                  <c:v>6.9</c:v>
                </c:pt>
                <c:pt idx="8045">
                  <c:v>4.0999999999999996</c:v>
                </c:pt>
                <c:pt idx="8046">
                  <c:v>3.4</c:v>
                </c:pt>
                <c:pt idx="8047">
                  <c:v>2.8</c:v>
                </c:pt>
                <c:pt idx="8048">
                  <c:v>5.9</c:v>
                </c:pt>
                <c:pt idx="8049">
                  <c:v>9.6999999999999993</c:v>
                </c:pt>
                <c:pt idx="8050">
                  <c:v>4.9000000000000004</c:v>
                </c:pt>
                <c:pt idx="8051">
                  <c:v>7.3</c:v>
                </c:pt>
                <c:pt idx="8052">
                  <c:v>9.9</c:v>
                </c:pt>
                <c:pt idx="8053">
                  <c:v>9.8000000000000007</c:v>
                </c:pt>
                <c:pt idx="8054">
                  <c:v>1.6</c:v>
                </c:pt>
                <c:pt idx="8055">
                  <c:v>1.4</c:v>
                </c:pt>
                <c:pt idx="8056">
                  <c:v>1.5</c:v>
                </c:pt>
                <c:pt idx="8057">
                  <c:v>1.1000000000000001</c:v>
                </c:pt>
                <c:pt idx="8058">
                  <c:v>2.1</c:v>
                </c:pt>
                <c:pt idx="8059">
                  <c:v>2</c:v>
                </c:pt>
                <c:pt idx="8060">
                  <c:v>9.8000000000000007</c:v>
                </c:pt>
                <c:pt idx="8061">
                  <c:v>9.6999999999999993</c:v>
                </c:pt>
                <c:pt idx="8062">
                  <c:v>6.8</c:v>
                </c:pt>
                <c:pt idx="8063">
                  <c:v>3.2</c:v>
                </c:pt>
                <c:pt idx="8064">
                  <c:v>2</c:v>
                </c:pt>
                <c:pt idx="8065">
                  <c:v>2.1</c:v>
                </c:pt>
                <c:pt idx="8066">
                  <c:v>3.7</c:v>
                </c:pt>
                <c:pt idx="8067">
                  <c:v>2.8</c:v>
                </c:pt>
                <c:pt idx="8068">
                  <c:v>1.6</c:v>
                </c:pt>
                <c:pt idx="8069">
                  <c:v>2.2000000000000002</c:v>
                </c:pt>
                <c:pt idx="8070">
                  <c:v>2.2000000000000002</c:v>
                </c:pt>
                <c:pt idx="8071">
                  <c:v>1.7</c:v>
                </c:pt>
                <c:pt idx="8072">
                  <c:v>6.9</c:v>
                </c:pt>
                <c:pt idx="8073">
                  <c:v>9.6999999999999993</c:v>
                </c:pt>
                <c:pt idx="8074">
                  <c:v>5.8</c:v>
                </c:pt>
                <c:pt idx="8075">
                  <c:v>7</c:v>
                </c:pt>
                <c:pt idx="8076">
                  <c:v>5.9</c:v>
                </c:pt>
                <c:pt idx="8077">
                  <c:v>4.5</c:v>
                </c:pt>
                <c:pt idx="8078">
                  <c:v>10.8</c:v>
                </c:pt>
                <c:pt idx="8079">
                  <c:v>1</c:v>
                </c:pt>
                <c:pt idx="8080">
                  <c:v>1.8</c:v>
                </c:pt>
                <c:pt idx="8081">
                  <c:v>2</c:v>
                </c:pt>
                <c:pt idx="8082">
                  <c:v>2.2999999999999998</c:v>
                </c:pt>
                <c:pt idx="8083">
                  <c:v>1.3</c:v>
                </c:pt>
                <c:pt idx="8084">
                  <c:v>8</c:v>
                </c:pt>
                <c:pt idx="8085">
                  <c:v>2</c:v>
                </c:pt>
                <c:pt idx="8086">
                  <c:v>4.5999999999999996</c:v>
                </c:pt>
                <c:pt idx="8087">
                  <c:v>17.899999999999999</c:v>
                </c:pt>
                <c:pt idx="8088">
                  <c:v>14.4</c:v>
                </c:pt>
                <c:pt idx="8089">
                  <c:v>2.8</c:v>
                </c:pt>
                <c:pt idx="8090">
                  <c:v>5.8</c:v>
                </c:pt>
                <c:pt idx="8091">
                  <c:v>2.2999999999999998</c:v>
                </c:pt>
                <c:pt idx="8092">
                  <c:v>3.1</c:v>
                </c:pt>
                <c:pt idx="8093">
                  <c:v>1.5</c:v>
                </c:pt>
                <c:pt idx="8094">
                  <c:v>0.4</c:v>
                </c:pt>
                <c:pt idx="8095">
                  <c:v>2.2000000000000002</c:v>
                </c:pt>
                <c:pt idx="8096">
                  <c:v>2.1</c:v>
                </c:pt>
                <c:pt idx="8097">
                  <c:v>6</c:v>
                </c:pt>
                <c:pt idx="8098">
                  <c:v>15.2</c:v>
                </c:pt>
                <c:pt idx="8099">
                  <c:v>11.9</c:v>
                </c:pt>
                <c:pt idx="8100">
                  <c:v>14.2</c:v>
                </c:pt>
                <c:pt idx="8101">
                  <c:v>3.8</c:v>
                </c:pt>
                <c:pt idx="8102">
                  <c:v>7.3</c:v>
                </c:pt>
                <c:pt idx="8103">
                  <c:v>2.7</c:v>
                </c:pt>
                <c:pt idx="8104">
                  <c:v>1</c:v>
                </c:pt>
                <c:pt idx="8105">
                  <c:v>1.2</c:v>
                </c:pt>
                <c:pt idx="8106">
                  <c:v>1.5</c:v>
                </c:pt>
                <c:pt idx="8107">
                  <c:v>5.4</c:v>
                </c:pt>
                <c:pt idx="8108">
                  <c:v>5.5</c:v>
                </c:pt>
                <c:pt idx="8109">
                  <c:v>11.1</c:v>
                </c:pt>
                <c:pt idx="8110">
                  <c:v>11.9</c:v>
                </c:pt>
                <c:pt idx="8111">
                  <c:v>4.5</c:v>
                </c:pt>
                <c:pt idx="8112">
                  <c:v>3.7</c:v>
                </c:pt>
                <c:pt idx="8113">
                  <c:v>6</c:v>
                </c:pt>
                <c:pt idx="8114">
                  <c:v>1.7</c:v>
                </c:pt>
                <c:pt idx="8115">
                  <c:v>1.3</c:v>
                </c:pt>
                <c:pt idx="8116">
                  <c:v>1.4</c:v>
                </c:pt>
                <c:pt idx="8117">
                  <c:v>7.3</c:v>
                </c:pt>
                <c:pt idx="8118">
                  <c:v>9.8000000000000007</c:v>
                </c:pt>
                <c:pt idx="8119">
                  <c:v>7.3</c:v>
                </c:pt>
                <c:pt idx="8120">
                  <c:v>4.3</c:v>
                </c:pt>
                <c:pt idx="8121">
                  <c:v>9.8000000000000007</c:v>
                </c:pt>
                <c:pt idx="8122">
                  <c:v>8.4</c:v>
                </c:pt>
                <c:pt idx="8123">
                  <c:v>8</c:v>
                </c:pt>
                <c:pt idx="8124">
                  <c:v>8</c:v>
                </c:pt>
                <c:pt idx="8125">
                  <c:v>9.8000000000000007</c:v>
                </c:pt>
                <c:pt idx="8126">
                  <c:v>9.8000000000000007</c:v>
                </c:pt>
                <c:pt idx="8127">
                  <c:v>11.5</c:v>
                </c:pt>
                <c:pt idx="8128">
                  <c:v>10.1</c:v>
                </c:pt>
                <c:pt idx="8129">
                  <c:v>10</c:v>
                </c:pt>
                <c:pt idx="8130">
                  <c:v>11.4</c:v>
                </c:pt>
                <c:pt idx="8131">
                  <c:v>10.1</c:v>
                </c:pt>
                <c:pt idx="8132">
                  <c:v>8.1999999999999993</c:v>
                </c:pt>
                <c:pt idx="8133">
                  <c:v>4.8</c:v>
                </c:pt>
                <c:pt idx="8134">
                  <c:v>10</c:v>
                </c:pt>
                <c:pt idx="8135">
                  <c:v>9.8000000000000007</c:v>
                </c:pt>
                <c:pt idx="8136">
                  <c:v>11.6</c:v>
                </c:pt>
                <c:pt idx="8137">
                  <c:v>10</c:v>
                </c:pt>
                <c:pt idx="8138">
                  <c:v>3.9</c:v>
                </c:pt>
                <c:pt idx="8139">
                  <c:v>10</c:v>
                </c:pt>
                <c:pt idx="8140">
                  <c:v>5.6</c:v>
                </c:pt>
                <c:pt idx="8141">
                  <c:v>5.4</c:v>
                </c:pt>
                <c:pt idx="8142">
                  <c:v>9.3000000000000007</c:v>
                </c:pt>
                <c:pt idx="8143">
                  <c:v>9.8000000000000007</c:v>
                </c:pt>
                <c:pt idx="8144">
                  <c:v>10</c:v>
                </c:pt>
                <c:pt idx="8145">
                  <c:v>9.4</c:v>
                </c:pt>
                <c:pt idx="8146">
                  <c:v>2.1</c:v>
                </c:pt>
                <c:pt idx="8147">
                  <c:v>3.1</c:v>
                </c:pt>
                <c:pt idx="8148">
                  <c:v>7.1</c:v>
                </c:pt>
                <c:pt idx="8149">
                  <c:v>7.8</c:v>
                </c:pt>
                <c:pt idx="8150">
                  <c:v>2.6</c:v>
                </c:pt>
                <c:pt idx="8151">
                  <c:v>2.2999999999999998</c:v>
                </c:pt>
                <c:pt idx="8152">
                  <c:v>1.7</c:v>
                </c:pt>
                <c:pt idx="8153">
                  <c:v>7.7</c:v>
                </c:pt>
                <c:pt idx="8154">
                  <c:v>6.3</c:v>
                </c:pt>
                <c:pt idx="8155">
                  <c:v>9.6</c:v>
                </c:pt>
                <c:pt idx="8156">
                  <c:v>4</c:v>
                </c:pt>
                <c:pt idx="8157">
                  <c:v>4.8</c:v>
                </c:pt>
                <c:pt idx="8158">
                  <c:v>1.2</c:v>
                </c:pt>
                <c:pt idx="8159">
                  <c:v>1.3</c:v>
                </c:pt>
                <c:pt idx="8160">
                  <c:v>1</c:v>
                </c:pt>
                <c:pt idx="8161">
                  <c:v>3.7</c:v>
                </c:pt>
                <c:pt idx="8162">
                  <c:v>4.5</c:v>
                </c:pt>
                <c:pt idx="8163">
                  <c:v>4.3</c:v>
                </c:pt>
                <c:pt idx="8164">
                  <c:v>4.0999999999999996</c:v>
                </c:pt>
                <c:pt idx="8165">
                  <c:v>7.5</c:v>
                </c:pt>
                <c:pt idx="8166">
                  <c:v>9.3000000000000007</c:v>
                </c:pt>
                <c:pt idx="8167">
                  <c:v>4.8</c:v>
                </c:pt>
                <c:pt idx="8168">
                  <c:v>1.6</c:v>
                </c:pt>
                <c:pt idx="8169">
                  <c:v>5.9</c:v>
                </c:pt>
                <c:pt idx="8170">
                  <c:v>2.4</c:v>
                </c:pt>
                <c:pt idx="8171">
                  <c:v>10.9</c:v>
                </c:pt>
                <c:pt idx="8172">
                  <c:v>1</c:v>
                </c:pt>
                <c:pt idx="8173">
                  <c:v>1.3</c:v>
                </c:pt>
                <c:pt idx="8174">
                  <c:v>0.7</c:v>
                </c:pt>
                <c:pt idx="8175">
                  <c:v>8.5</c:v>
                </c:pt>
                <c:pt idx="8176">
                  <c:v>7.5</c:v>
                </c:pt>
                <c:pt idx="8177">
                  <c:v>5.6</c:v>
                </c:pt>
                <c:pt idx="8178">
                  <c:v>12.5</c:v>
                </c:pt>
                <c:pt idx="8179">
                  <c:v>5.3</c:v>
                </c:pt>
                <c:pt idx="8180">
                  <c:v>5.8</c:v>
                </c:pt>
                <c:pt idx="8181">
                  <c:v>2.2999999999999998</c:v>
                </c:pt>
                <c:pt idx="8182">
                  <c:v>4.3</c:v>
                </c:pt>
                <c:pt idx="8183">
                  <c:v>2.4</c:v>
                </c:pt>
                <c:pt idx="8184">
                  <c:v>1.8</c:v>
                </c:pt>
                <c:pt idx="8185">
                  <c:v>7</c:v>
                </c:pt>
                <c:pt idx="8186">
                  <c:v>2</c:v>
                </c:pt>
                <c:pt idx="8187">
                  <c:v>2.4</c:v>
                </c:pt>
                <c:pt idx="8188">
                  <c:v>3.5</c:v>
                </c:pt>
                <c:pt idx="8189">
                  <c:v>1.2</c:v>
                </c:pt>
                <c:pt idx="8190">
                  <c:v>5.7</c:v>
                </c:pt>
                <c:pt idx="8191">
                  <c:v>11.2</c:v>
                </c:pt>
                <c:pt idx="8192">
                  <c:v>12.9</c:v>
                </c:pt>
                <c:pt idx="8193">
                  <c:v>5.0999999999999996</c:v>
                </c:pt>
                <c:pt idx="8194">
                  <c:v>2</c:v>
                </c:pt>
                <c:pt idx="8195">
                  <c:v>2.1</c:v>
                </c:pt>
                <c:pt idx="8196">
                  <c:v>2</c:v>
                </c:pt>
                <c:pt idx="8197">
                  <c:v>2</c:v>
                </c:pt>
                <c:pt idx="8198">
                  <c:v>18.399999999999999</c:v>
                </c:pt>
                <c:pt idx="8199">
                  <c:v>28.4</c:v>
                </c:pt>
                <c:pt idx="8200">
                  <c:v>3.9</c:v>
                </c:pt>
                <c:pt idx="8201">
                  <c:v>3.7</c:v>
                </c:pt>
                <c:pt idx="8202">
                  <c:v>9.4</c:v>
                </c:pt>
                <c:pt idx="8203">
                  <c:v>14.3</c:v>
                </c:pt>
                <c:pt idx="8204">
                  <c:v>14.2</c:v>
                </c:pt>
                <c:pt idx="8205">
                  <c:v>7.2</c:v>
                </c:pt>
                <c:pt idx="8206">
                  <c:v>3.4</c:v>
                </c:pt>
                <c:pt idx="8207">
                  <c:v>2</c:v>
                </c:pt>
                <c:pt idx="8208">
                  <c:v>7.2</c:v>
                </c:pt>
                <c:pt idx="8209">
                  <c:v>3.2</c:v>
                </c:pt>
                <c:pt idx="8210">
                  <c:v>1.2</c:v>
                </c:pt>
                <c:pt idx="8211">
                  <c:v>2.2999999999999998</c:v>
                </c:pt>
                <c:pt idx="8212">
                  <c:v>6.8</c:v>
                </c:pt>
                <c:pt idx="8213">
                  <c:v>6.9</c:v>
                </c:pt>
                <c:pt idx="8214">
                  <c:v>9.4</c:v>
                </c:pt>
                <c:pt idx="8215">
                  <c:v>4.9000000000000004</c:v>
                </c:pt>
                <c:pt idx="8216">
                  <c:v>2.5</c:v>
                </c:pt>
                <c:pt idx="8217">
                  <c:v>6.3</c:v>
                </c:pt>
                <c:pt idx="8218">
                  <c:v>2.2999999999999998</c:v>
                </c:pt>
                <c:pt idx="8219">
                  <c:v>10</c:v>
                </c:pt>
                <c:pt idx="8220">
                  <c:v>6.3</c:v>
                </c:pt>
                <c:pt idx="8221">
                  <c:v>1.3</c:v>
                </c:pt>
                <c:pt idx="8222">
                  <c:v>2.8</c:v>
                </c:pt>
                <c:pt idx="8223">
                  <c:v>2.5</c:v>
                </c:pt>
                <c:pt idx="8224">
                  <c:v>4.7</c:v>
                </c:pt>
                <c:pt idx="8225">
                  <c:v>8.9</c:v>
                </c:pt>
                <c:pt idx="8226">
                  <c:v>11.5</c:v>
                </c:pt>
                <c:pt idx="8227">
                  <c:v>5.9</c:v>
                </c:pt>
                <c:pt idx="8228">
                  <c:v>8.5</c:v>
                </c:pt>
                <c:pt idx="8229">
                  <c:v>7.8</c:v>
                </c:pt>
                <c:pt idx="8230">
                  <c:v>2.6</c:v>
                </c:pt>
                <c:pt idx="8231">
                  <c:v>3.7</c:v>
                </c:pt>
                <c:pt idx="8232">
                  <c:v>3.7</c:v>
                </c:pt>
                <c:pt idx="8233">
                  <c:v>6.2</c:v>
                </c:pt>
                <c:pt idx="8234">
                  <c:v>5.9</c:v>
                </c:pt>
                <c:pt idx="8235">
                  <c:v>9.5</c:v>
                </c:pt>
                <c:pt idx="8236">
                  <c:v>8.8000000000000007</c:v>
                </c:pt>
                <c:pt idx="8237">
                  <c:v>7</c:v>
                </c:pt>
                <c:pt idx="8238">
                  <c:v>5.2</c:v>
                </c:pt>
                <c:pt idx="8239">
                  <c:v>6.2</c:v>
                </c:pt>
                <c:pt idx="8240">
                  <c:v>6.6</c:v>
                </c:pt>
                <c:pt idx="8241">
                  <c:v>9.8000000000000007</c:v>
                </c:pt>
                <c:pt idx="8242">
                  <c:v>7.7</c:v>
                </c:pt>
                <c:pt idx="8243">
                  <c:v>6.8</c:v>
                </c:pt>
                <c:pt idx="8244">
                  <c:v>3.3</c:v>
                </c:pt>
                <c:pt idx="8245">
                  <c:v>3.1</c:v>
                </c:pt>
                <c:pt idx="8246">
                  <c:v>7.8</c:v>
                </c:pt>
                <c:pt idx="8247">
                  <c:v>5.4</c:v>
                </c:pt>
                <c:pt idx="8248">
                  <c:v>5.6</c:v>
                </c:pt>
                <c:pt idx="8249">
                  <c:v>4.5999999999999996</c:v>
                </c:pt>
                <c:pt idx="8250">
                  <c:v>4.8</c:v>
                </c:pt>
                <c:pt idx="8251">
                  <c:v>6.7</c:v>
                </c:pt>
                <c:pt idx="8252">
                  <c:v>6.1</c:v>
                </c:pt>
                <c:pt idx="8253">
                  <c:v>6.9</c:v>
                </c:pt>
                <c:pt idx="8254">
                  <c:v>5.2</c:v>
                </c:pt>
                <c:pt idx="8255">
                  <c:v>2.8</c:v>
                </c:pt>
                <c:pt idx="8256">
                  <c:v>4.7</c:v>
                </c:pt>
                <c:pt idx="8257">
                  <c:v>13.2</c:v>
                </c:pt>
                <c:pt idx="8258">
                  <c:v>4</c:v>
                </c:pt>
                <c:pt idx="8259">
                  <c:v>1.9</c:v>
                </c:pt>
                <c:pt idx="8260">
                  <c:v>5.8</c:v>
                </c:pt>
                <c:pt idx="8261">
                  <c:v>6.2</c:v>
                </c:pt>
                <c:pt idx="8262">
                  <c:v>1.2</c:v>
                </c:pt>
                <c:pt idx="8263">
                  <c:v>4.7</c:v>
                </c:pt>
                <c:pt idx="8264">
                  <c:v>6.3</c:v>
                </c:pt>
                <c:pt idx="8265">
                  <c:v>5.0999999999999996</c:v>
                </c:pt>
                <c:pt idx="8266">
                  <c:v>6.1</c:v>
                </c:pt>
                <c:pt idx="8267">
                  <c:v>3.7</c:v>
                </c:pt>
                <c:pt idx="8268">
                  <c:v>4.3</c:v>
                </c:pt>
                <c:pt idx="8269">
                  <c:v>6.3</c:v>
                </c:pt>
                <c:pt idx="8270">
                  <c:v>2.4</c:v>
                </c:pt>
                <c:pt idx="8271">
                  <c:v>5.2</c:v>
                </c:pt>
                <c:pt idx="8272">
                  <c:v>7.1</c:v>
                </c:pt>
                <c:pt idx="8273">
                  <c:v>5.6</c:v>
                </c:pt>
                <c:pt idx="8274">
                  <c:v>11.3</c:v>
                </c:pt>
                <c:pt idx="8275">
                  <c:v>7</c:v>
                </c:pt>
                <c:pt idx="8276">
                  <c:v>5.8</c:v>
                </c:pt>
                <c:pt idx="8277">
                  <c:v>4.9000000000000004</c:v>
                </c:pt>
                <c:pt idx="8278">
                  <c:v>2.5</c:v>
                </c:pt>
                <c:pt idx="8279">
                  <c:v>5.8</c:v>
                </c:pt>
                <c:pt idx="8280">
                  <c:v>3.6</c:v>
                </c:pt>
                <c:pt idx="8281">
                  <c:v>5</c:v>
                </c:pt>
                <c:pt idx="8282">
                  <c:v>3.5</c:v>
                </c:pt>
                <c:pt idx="8283">
                  <c:v>5</c:v>
                </c:pt>
                <c:pt idx="8284">
                  <c:v>6.5</c:v>
                </c:pt>
                <c:pt idx="8285">
                  <c:v>6</c:v>
                </c:pt>
                <c:pt idx="8286">
                  <c:v>3</c:v>
                </c:pt>
                <c:pt idx="8287">
                  <c:v>0.5</c:v>
                </c:pt>
                <c:pt idx="8288">
                  <c:v>0.2</c:v>
                </c:pt>
                <c:pt idx="8289">
                  <c:v>0.9</c:v>
                </c:pt>
                <c:pt idx="8290">
                  <c:v>4.5</c:v>
                </c:pt>
                <c:pt idx="8291">
                  <c:v>2.2000000000000002</c:v>
                </c:pt>
                <c:pt idx="8292">
                  <c:v>2.7</c:v>
                </c:pt>
                <c:pt idx="8293">
                  <c:v>4.9000000000000004</c:v>
                </c:pt>
                <c:pt idx="8294">
                  <c:v>6.6</c:v>
                </c:pt>
                <c:pt idx="8295">
                  <c:v>6.7</c:v>
                </c:pt>
                <c:pt idx="8296">
                  <c:v>3</c:v>
                </c:pt>
                <c:pt idx="8297">
                  <c:v>1.4</c:v>
                </c:pt>
                <c:pt idx="8298">
                  <c:v>0.5</c:v>
                </c:pt>
                <c:pt idx="8299">
                  <c:v>0.4</c:v>
                </c:pt>
                <c:pt idx="8300">
                  <c:v>1.1000000000000001</c:v>
                </c:pt>
                <c:pt idx="8301">
                  <c:v>1.5</c:v>
                </c:pt>
                <c:pt idx="8302">
                  <c:v>2.5</c:v>
                </c:pt>
                <c:pt idx="8303">
                  <c:v>1.6</c:v>
                </c:pt>
                <c:pt idx="8304">
                  <c:v>1.1000000000000001</c:v>
                </c:pt>
                <c:pt idx="8305">
                  <c:v>0.6</c:v>
                </c:pt>
                <c:pt idx="8306">
                  <c:v>4.0999999999999996</c:v>
                </c:pt>
                <c:pt idx="8307">
                  <c:v>4.0999999999999996</c:v>
                </c:pt>
                <c:pt idx="8308">
                  <c:v>5.9</c:v>
                </c:pt>
                <c:pt idx="8309">
                  <c:v>2.5</c:v>
                </c:pt>
                <c:pt idx="8310">
                  <c:v>0.7</c:v>
                </c:pt>
                <c:pt idx="8311">
                  <c:v>1</c:v>
                </c:pt>
                <c:pt idx="8312">
                  <c:v>1.2</c:v>
                </c:pt>
                <c:pt idx="8313">
                  <c:v>0.5</c:v>
                </c:pt>
                <c:pt idx="8314">
                  <c:v>4.4000000000000004</c:v>
                </c:pt>
                <c:pt idx="8315">
                  <c:v>0.9</c:v>
                </c:pt>
                <c:pt idx="8316">
                  <c:v>0.7</c:v>
                </c:pt>
                <c:pt idx="8317">
                  <c:v>0.5</c:v>
                </c:pt>
                <c:pt idx="8318">
                  <c:v>0.6</c:v>
                </c:pt>
                <c:pt idx="8319">
                  <c:v>0.8</c:v>
                </c:pt>
                <c:pt idx="8320">
                  <c:v>1.6</c:v>
                </c:pt>
                <c:pt idx="8321">
                  <c:v>0.8</c:v>
                </c:pt>
                <c:pt idx="8322">
                  <c:v>0.6</c:v>
                </c:pt>
                <c:pt idx="8323">
                  <c:v>0.2</c:v>
                </c:pt>
                <c:pt idx="8324">
                  <c:v>1.7</c:v>
                </c:pt>
                <c:pt idx="8325">
                  <c:v>0.9</c:v>
                </c:pt>
                <c:pt idx="8326">
                  <c:v>7.7</c:v>
                </c:pt>
                <c:pt idx="8327">
                  <c:v>7</c:v>
                </c:pt>
                <c:pt idx="8328">
                  <c:v>9.8000000000000007</c:v>
                </c:pt>
                <c:pt idx="8329">
                  <c:v>0.7</c:v>
                </c:pt>
                <c:pt idx="8330">
                  <c:v>1.9</c:v>
                </c:pt>
                <c:pt idx="8331">
                  <c:v>1.5</c:v>
                </c:pt>
                <c:pt idx="8332">
                  <c:v>0.8</c:v>
                </c:pt>
                <c:pt idx="8333">
                  <c:v>0.9</c:v>
                </c:pt>
                <c:pt idx="8334">
                  <c:v>2.2999999999999998</c:v>
                </c:pt>
                <c:pt idx="8335">
                  <c:v>1.9</c:v>
                </c:pt>
                <c:pt idx="8336">
                  <c:v>1.4</c:v>
                </c:pt>
                <c:pt idx="8337">
                  <c:v>6</c:v>
                </c:pt>
                <c:pt idx="8338">
                  <c:v>10.8</c:v>
                </c:pt>
                <c:pt idx="8339">
                  <c:v>3.8</c:v>
                </c:pt>
                <c:pt idx="8340">
                  <c:v>1.9</c:v>
                </c:pt>
                <c:pt idx="8341">
                  <c:v>1.8</c:v>
                </c:pt>
                <c:pt idx="8342">
                  <c:v>2.6</c:v>
                </c:pt>
                <c:pt idx="8343">
                  <c:v>1.6</c:v>
                </c:pt>
                <c:pt idx="8344">
                  <c:v>0.6</c:v>
                </c:pt>
                <c:pt idx="8345">
                  <c:v>0.6</c:v>
                </c:pt>
                <c:pt idx="8346">
                  <c:v>0.9</c:v>
                </c:pt>
                <c:pt idx="8347">
                  <c:v>1.1000000000000001</c:v>
                </c:pt>
                <c:pt idx="8348">
                  <c:v>1.4</c:v>
                </c:pt>
                <c:pt idx="8349">
                  <c:v>2.6</c:v>
                </c:pt>
                <c:pt idx="8350">
                  <c:v>5.9</c:v>
                </c:pt>
                <c:pt idx="8351">
                  <c:v>1.5</c:v>
                </c:pt>
                <c:pt idx="8352">
                  <c:v>2.5</c:v>
                </c:pt>
                <c:pt idx="8353">
                  <c:v>1.2</c:v>
                </c:pt>
                <c:pt idx="8354">
                  <c:v>1.4</c:v>
                </c:pt>
                <c:pt idx="8355">
                  <c:v>2</c:v>
                </c:pt>
                <c:pt idx="8356">
                  <c:v>1.9</c:v>
                </c:pt>
                <c:pt idx="8357">
                  <c:v>1.3</c:v>
                </c:pt>
                <c:pt idx="8358">
                  <c:v>1</c:v>
                </c:pt>
                <c:pt idx="8359">
                  <c:v>2.5</c:v>
                </c:pt>
                <c:pt idx="8360">
                  <c:v>3.4</c:v>
                </c:pt>
                <c:pt idx="8361">
                  <c:v>5.0999999999999996</c:v>
                </c:pt>
                <c:pt idx="8362">
                  <c:v>2</c:v>
                </c:pt>
                <c:pt idx="8363">
                  <c:v>3.6</c:v>
                </c:pt>
                <c:pt idx="8364">
                  <c:v>9.6999999999999993</c:v>
                </c:pt>
                <c:pt idx="8365">
                  <c:v>8.6999999999999993</c:v>
                </c:pt>
                <c:pt idx="8366">
                  <c:v>9</c:v>
                </c:pt>
                <c:pt idx="8367">
                  <c:v>9.8000000000000007</c:v>
                </c:pt>
                <c:pt idx="8368">
                  <c:v>9.4</c:v>
                </c:pt>
                <c:pt idx="8369">
                  <c:v>8.1999999999999993</c:v>
                </c:pt>
                <c:pt idx="8370">
                  <c:v>3.9</c:v>
                </c:pt>
                <c:pt idx="8371">
                  <c:v>11.2</c:v>
                </c:pt>
                <c:pt idx="8372">
                  <c:v>11.3</c:v>
                </c:pt>
                <c:pt idx="8373">
                  <c:v>8.9</c:v>
                </c:pt>
                <c:pt idx="8374">
                  <c:v>7.4</c:v>
                </c:pt>
                <c:pt idx="8375">
                  <c:v>9.6</c:v>
                </c:pt>
                <c:pt idx="8376">
                  <c:v>8.1999999999999993</c:v>
                </c:pt>
                <c:pt idx="8377">
                  <c:v>9.8000000000000007</c:v>
                </c:pt>
                <c:pt idx="8378">
                  <c:v>9.8000000000000007</c:v>
                </c:pt>
                <c:pt idx="8379">
                  <c:v>9.8000000000000007</c:v>
                </c:pt>
                <c:pt idx="8380">
                  <c:v>9.8000000000000007</c:v>
                </c:pt>
                <c:pt idx="8381">
                  <c:v>9.8000000000000007</c:v>
                </c:pt>
                <c:pt idx="8382">
                  <c:v>9.4</c:v>
                </c:pt>
                <c:pt idx="8383">
                  <c:v>8.1999999999999993</c:v>
                </c:pt>
                <c:pt idx="8384">
                  <c:v>8.1999999999999993</c:v>
                </c:pt>
                <c:pt idx="8385">
                  <c:v>10</c:v>
                </c:pt>
                <c:pt idx="8386">
                  <c:v>10</c:v>
                </c:pt>
                <c:pt idx="8387">
                  <c:v>10</c:v>
                </c:pt>
                <c:pt idx="8388">
                  <c:v>10.1</c:v>
                </c:pt>
                <c:pt idx="8389">
                  <c:v>10.1</c:v>
                </c:pt>
                <c:pt idx="8390">
                  <c:v>7.4</c:v>
                </c:pt>
                <c:pt idx="8391">
                  <c:v>0.8</c:v>
                </c:pt>
                <c:pt idx="8392">
                  <c:v>10</c:v>
                </c:pt>
                <c:pt idx="8393">
                  <c:v>10</c:v>
                </c:pt>
                <c:pt idx="8394">
                  <c:v>10.1</c:v>
                </c:pt>
                <c:pt idx="8395">
                  <c:v>5</c:v>
                </c:pt>
                <c:pt idx="8396">
                  <c:v>3.3</c:v>
                </c:pt>
                <c:pt idx="8397">
                  <c:v>8.3000000000000007</c:v>
                </c:pt>
                <c:pt idx="8398">
                  <c:v>4.7</c:v>
                </c:pt>
                <c:pt idx="8399">
                  <c:v>4</c:v>
                </c:pt>
                <c:pt idx="8400">
                  <c:v>8.5</c:v>
                </c:pt>
                <c:pt idx="8401">
                  <c:v>10.1</c:v>
                </c:pt>
                <c:pt idx="8402">
                  <c:v>10.6</c:v>
                </c:pt>
                <c:pt idx="8403">
                  <c:v>9.6999999999999993</c:v>
                </c:pt>
                <c:pt idx="8404">
                  <c:v>6</c:v>
                </c:pt>
                <c:pt idx="8405">
                  <c:v>0.9</c:v>
                </c:pt>
                <c:pt idx="8406">
                  <c:v>1.4</c:v>
                </c:pt>
                <c:pt idx="8407">
                  <c:v>1.9</c:v>
                </c:pt>
                <c:pt idx="8408">
                  <c:v>2.8</c:v>
                </c:pt>
                <c:pt idx="8409">
                  <c:v>0.7</c:v>
                </c:pt>
                <c:pt idx="8410">
                  <c:v>2.2999999999999998</c:v>
                </c:pt>
                <c:pt idx="8411">
                  <c:v>9.1</c:v>
                </c:pt>
                <c:pt idx="8412">
                  <c:v>5.5</c:v>
                </c:pt>
                <c:pt idx="8413">
                  <c:v>5.3</c:v>
                </c:pt>
                <c:pt idx="8414">
                  <c:v>9.8000000000000007</c:v>
                </c:pt>
                <c:pt idx="8415">
                  <c:v>5.7</c:v>
                </c:pt>
                <c:pt idx="8416">
                  <c:v>1.3</c:v>
                </c:pt>
                <c:pt idx="8417">
                  <c:v>0.9</c:v>
                </c:pt>
                <c:pt idx="8418">
                  <c:v>2.1</c:v>
                </c:pt>
                <c:pt idx="8419">
                  <c:v>1.9</c:v>
                </c:pt>
                <c:pt idx="8420">
                  <c:v>3</c:v>
                </c:pt>
                <c:pt idx="8421">
                  <c:v>6</c:v>
                </c:pt>
                <c:pt idx="8422">
                  <c:v>6.1</c:v>
                </c:pt>
                <c:pt idx="8423">
                  <c:v>5.7</c:v>
                </c:pt>
                <c:pt idx="8424">
                  <c:v>4.4000000000000004</c:v>
                </c:pt>
                <c:pt idx="8425">
                  <c:v>6.1</c:v>
                </c:pt>
                <c:pt idx="8426">
                  <c:v>1.7</c:v>
                </c:pt>
                <c:pt idx="8427">
                  <c:v>3.9</c:v>
                </c:pt>
                <c:pt idx="8428">
                  <c:v>1.5</c:v>
                </c:pt>
                <c:pt idx="8429">
                  <c:v>1.8</c:v>
                </c:pt>
                <c:pt idx="8430">
                  <c:v>1.1000000000000001</c:v>
                </c:pt>
                <c:pt idx="8431">
                  <c:v>3.9</c:v>
                </c:pt>
                <c:pt idx="8432">
                  <c:v>5.0999999999999996</c:v>
                </c:pt>
                <c:pt idx="8433">
                  <c:v>1.4</c:v>
                </c:pt>
                <c:pt idx="8434">
                  <c:v>3.4</c:v>
                </c:pt>
                <c:pt idx="8435">
                  <c:v>2</c:v>
                </c:pt>
                <c:pt idx="8436">
                  <c:v>2.9</c:v>
                </c:pt>
                <c:pt idx="8437">
                  <c:v>3.9</c:v>
                </c:pt>
                <c:pt idx="8438">
                  <c:v>5.9</c:v>
                </c:pt>
                <c:pt idx="8439">
                  <c:v>2.7</c:v>
                </c:pt>
                <c:pt idx="8440">
                  <c:v>3.8</c:v>
                </c:pt>
                <c:pt idx="8441">
                  <c:v>2.8</c:v>
                </c:pt>
                <c:pt idx="8442">
                  <c:v>3.2</c:v>
                </c:pt>
                <c:pt idx="8443">
                  <c:v>10.7</c:v>
                </c:pt>
                <c:pt idx="8444">
                  <c:v>10</c:v>
                </c:pt>
                <c:pt idx="8445">
                  <c:v>24.6</c:v>
                </c:pt>
                <c:pt idx="8446">
                  <c:v>8.8000000000000007</c:v>
                </c:pt>
                <c:pt idx="8447">
                  <c:v>2.5</c:v>
                </c:pt>
                <c:pt idx="8448">
                  <c:v>2</c:v>
                </c:pt>
                <c:pt idx="8449">
                  <c:v>3.2</c:v>
                </c:pt>
                <c:pt idx="8450">
                  <c:v>5.7</c:v>
                </c:pt>
                <c:pt idx="8451">
                  <c:v>2.1</c:v>
                </c:pt>
                <c:pt idx="8452">
                  <c:v>1.7</c:v>
                </c:pt>
                <c:pt idx="8453">
                  <c:v>6.3</c:v>
                </c:pt>
                <c:pt idx="8454">
                  <c:v>5.4</c:v>
                </c:pt>
                <c:pt idx="8455">
                  <c:v>2.2999999999999998</c:v>
                </c:pt>
                <c:pt idx="8456">
                  <c:v>4.4000000000000004</c:v>
                </c:pt>
                <c:pt idx="8457">
                  <c:v>8.9</c:v>
                </c:pt>
                <c:pt idx="8458">
                  <c:v>6.9</c:v>
                </c:pt>
                <c:pt idx="8459">
                  <c:v>3</c:v>
                </c:pt>
                <c:pt idx="8460">
                  <c:v>5.2</c:v>
                </c:pt>
                <c:pt idx="8461">
                  <c:v>9.8000000000000007</c:v>
                </c:pt>
                <c:pt idx="8462">
                  <c:v>7.1</c:v>
                </c:pt>
                <c:pt idx="8463">
                  <c:v>4.3</c:v>
                </c:pt>
                <c:pt idx="8464">
                  <c:v>16.3</c:v>
                </c:pt>
                <c:pt idx="8465">
                  <c:v>3.5</c:v>
                </c:pt>
                <c:pt idx="8466">
                  <c:v>2.7</c:v>
                </c:pt>
                <c:pt idx="8467">
                  <c:v>1.6</c:v>
                </c:pt>
                <c:pt idx="8468">
                  <c:v>5.7</c:v>
                </c:pt>
                <c:pt idx="8469">
                  <c:v>6.3</c:v>
                </c:pt>
                <c:pt idx="8470">
                  <c:v>2.9</c:v>
                </c:pt>
                <c:pt idx="8471">
                  <c:v>12.9</c:v>
                </c:pt>
                <c:pt idx="8472">
                  <c:v>14</c:v>
                </c:pt>
                <c:pt idx="8473">
                  <c:v>6.5</c:v>
                </c:pt>
                <c:pt idx="8474">
                  <c:v>3.8</c:v>
                </c:pt>
                <c:pt idx="8475">
                  <c:v>8</c:v>
                </c:pt>
                <c:pt idx="8476">
                  <c:v>4.5</c:v>
                </c:pt>
                <c:pt idx="8477">
                  <c:v>5.2</c:v>
                </c:pt>
                <c:pt idx="8478">
                  <c:v>0.3</c:v>
                </c:pt>
                <c:pt idx="8479">
                  <c:v>0.3</c:v>
                </c:pt>
                <c:pt idx="8480">
                  <c:v>2.6</c:v>
                </c:pt>
                <c:pt idx="8481">
                  <c:v>2.8</c:v>
                </c:pt>
                <c:pt idx="8482">
                  <c:v>6</c:v>
                </c:pt>
                <c:pt idx="8483">
                  <c:v>6.2</c:v>
                </c:pt>
                <c:pt idx="8484">
                  <c:v>3.5</c:v>
                </c:pt>
                <c:pt idx="8485">
                  <c:v>4.5</c:v>
                </c:pt>
                <c:pt idx="8486">
                  <c:v>3.3</c:v>
                </c:pt>
                <c:pt idx="8487">
                  <c:v>2</c:v>
                </c:pt>
                <c:pt idx="8488">
                  <c:v>1.1000000000000001</c:v>
                </c:pt>
                <c:pt idx="8489">
                  <c:v>2.2000000000000002</c:v>
                </c:pt>
                <c:pt idx="8490">
                  <c:v>0.3</c:v>
                </c:pt>
                <c:pt idx="8491">
                  <c:v>5.4</c:v>
                </c:pt>
                <c:pt idx="8492">
                  <c:v>4.5999999999999996</c:v>
                </c:pt>
                <c:pt idx="8493">
                  <c:v>9.1999999999999993</c:v>
                </c:pt>
                <c:pt idx="8494">
                  <c:v>6.5</c:v>
                </c:pt>
                <c:pt idx="8495">
                  <c:v>8.1999999999999993</c:v>
                </c:pt>
                <c:pt idx="8496">
                  <c:v>8.1999999999999993</c:v>
                </c:pt>
                <c:pt idx="8497">
                  <c:v>8.1999999999999993</c:v>
                </c:pt>
                <c:pt idx="8498">
                  <c:v>5.8</c:v>
                </c:pt>
                <c:pt idx="8499">
                  <c:v>8.1999999999999993</c:v>
                </c:pt>
                <c:pt idx="8500">
                  <c:v>8.1999999999999993</c:v>
                </c:pt>
                <c:pt idx="8501">
                  <c:v>7.9</c:v>
                </c:pt>
                <c:pt idx="8502">
                  <c:v>10.6</c:v>
                </c:pt>
                <c:pt idx="8503">
                  <c:v>10.3</c:v>
                </c:pt>
                <c:pt idx="8504">
                  <c:v>10.5</c:v>
                </c:pt>
                <c:pt idx="8505">
                  <c:v>10.8</c:v>
                </c:pt>
                <c:pt idx="8506">
                  <c:v>8.9</c:v>
                </c:pt>
                <c:pt idx="8507">
                  <c:v>4.5</c:v>
                </c:pt>
                <c:pt idx="8508">
                  <c:v>10.3</c:v>
                </c:pt>
                <c:pt idx="8509">
                  <c:v>10.3</c:v>
                </c:pt>
                <c:pt idx="8510">
                  <c:v>10.6</c:v>
                </c:pt>
                <c:pt idx="8511">
                  <c:v>10.5</c:v>
                </c:pt>
                <c:pt idx="8512">
                  <c:v>7.2</c:v>
                </c:pt>
                <c:pt idx="8513">
                  <c:v>10.1</c:v>
                </c:pt>
                <c:pt idx="8514">
                  <c:v>2.2000000000000002</c:v>
                </c:pt>
                <c:pt idx="8515">
                  <c:v>8.4</c:v>
                </c:pt>
                <c:pt idx="8516">
                  <c:v>7.8</c:v>
                </c:pt>
                <c:pt idx="8517">
                  <c:v>10.1</c:v>
                </c:pt>
                <c:pt idx="8518">
                  <c:v>10.1</c:v>
                </c:pt>
                <c:pt idx="8519">
                  <c:v>5.5</c:v>
                </c:pt>
                <c:pt idx="8520">
                  <c:v>5.0999999999999996</c:v>
                </c:pt>
                <c:pt idx="8521">
                  <c:v>2.8</c:v>
                </c:pt>
                <c:pt idx="8522">
                  <c:v>5.9</c:v>
                </c:pt>
                <c:pt idx="8523">
                  <c:v>5.4</c:v>
                </c:pt>
                <c:pt idx="8524">
                  <c:v>6.8</c:v>
                </c:pt>
                <c:pt idx="8525">
                  <c:v>2.9</c:v>
                </c:pt>
                <c:pt idx="8526">
                  <c:v>5.4</c:v>
                </c:pt>
                <c:pt idx="8527">
                  <c:v>9.4</c:v>
                </c:pt>
                <c:pt idx="8528">
                  <c:v>7.8</c:v>
                </c:pt>
                <c:pt idx="8529">
                  <c:v>8.1999999999999993</c:v>
                </c:pt>
                <c:pt idx="8530">
                  <c:v>10.1</c:v>
                </c:pt>
                <c:pt idx="8531">
                  <c:v>9.5</c:v>
                </c:pt>
                <c:pt idx="8532">
                  <c:v>2.4</c:v>
                </c:pt>
                <c:pt idx="8533">
                  <c:v>4.4000000000000004</c:v>
                </c:pt>
                <c:pt idx="8534">
                  <c:v>3</c:v>
                </c:pt>
                <c:pt idx="8535">
                  <c:v>4.3</c:v>
                </c:pt>
                <c:pt idx="8536">
                  <c:v>6.3</c:v>
                </c:pt>
                <c:pt idx="8537">
                  <c:v>4.0999999999999996</c:v>
                </c:pt>
                <c:pt idx="8538">
                  <c:v>5.6</c:v>
                </c:pt>
                <c:pt idx="8539">
                  <c:v>5.7</c:v>
                </c:pt>
                <c:pt idx="8540">
                  <c:v>4.5999999999999996</c:v>
                </c:pt>
                <c:pt idx="8541">
                  <c:v>12.8</c:v>
                </c:pt>
                <c:pt idx="8542">
                  <c:v>2.6</c:v>
                </c:pt>
                <c:pt idx="8543">
                  <c:v>6.3</c:v>
                </c:pt>
                <c:pt idx="8544">
                  <c:v>4.7</c:v>
                </c:pt>
                <c:pt idx="8545">
                  <c:v>2.2999999999999998</c:v>
                </c:pt>
                <c:pt idx="8546">
                  <c:v>2.6</c:v>
                </c:pt>
                <c:pt idx="8547">
                  <c:v>6.3</c:v>
                </c:pt>
                <c:pt idx="8548">
                  <c:v>2</c:v>
                </c:pt>
                <c:pt idx="8549">
                  <c:v>2.4</c:v>
                </c:pt>
                <c:pt idx="8550">
                  <c:v>2.6</c:v>
                </c:pt>
                <c:pt idx="8551">
                  <c:v>11.8</c:v>
                </c:pt>
                <c:pt idx="8552">
                  <c:v>2.2999999999999998</c:v>
                </c:pt>
                <c:pt idx="8553">
                  <c:v>3.5</c:v>
                </c:pt>
                <c:pt idx="8554">
                  <c:v>7.6</c:v>
                </c:pt>
                <c:pt idx="8555">
                  <c:v>2.5</c:v>
                </c:pt>
                <c:pt idx="8556">
                  <c:v>2.2999999999999998</c:v>
                </c:pt>
                <c:pt idx="8557">
                  <c:v>1.9</c:v>
                </c:pt>
                <c:pt idx="8558">
                  <c:v>2.4</c:v>
                </c:pt>
                <c:pt idx="8559">
                  <c:v>1.4</c:v>
                </c:pt>
                <c:pt idx="8560">
                  <c:v>1.9</c:v>
                </c:pt>
                <c:pt idx="8561">
                  <c:v>2.6</c:v>
                </c:pt>
                <c:pt idx="8562">
                  <c:v>1.6</c:v>
                </c:pt>
                <c:pt idx="8563">
                  <c:v>1.7</c:v>
                </c:pt>
                <c:pt idx="8564">
                  <c:v>6.5</c:v>
                </c:pt>
                <c:pt idx="8565">
                  <c:v>10.8</c:v>
                </c:pt>
                <c:pt idx="8566">
                  <c:v>14.9</c:v>
                </c:pt>
                <c:pt idx="8567">
                  <c:v>4.5</c:v>
                </c:pt>
                <c:pt idx="8568">
                  <c:v>3.4</c:v>
                </c:pt>
                <c:pt idx="8569">
                  <c:v>2</c:v>
                </c:pt>
                <c:pt idx="8570">
                  <c:v>2.6</c:v>
                </c:pt>
                <c:pt idx="8571">
                  <c:v>4.7</c:v>
                </c:pt>
                <c:pt idx="8572">
                  <c:v>2</c:v>
                </c:pt>
                <c:pt idx="8573">
                  <c:v>2</c:v>
                </c:pt>
                <c:pt idx="8574">
                  <c:v>1.5</c:v>
                </c:pt>
                <c:pt idx="8575">
                  <c:v>4.4000000000000004</c:v>
                </c:pt>
                <c:pt idx="8576">
                  <c:v>13</c:v>
                </c:pt>
                <c:pt idx="8577">
                  <c:v>16</c:v>
                </c:pt>
                <c:pt idx="8578">
                  <c:v>18.2</c:v>
                </c:pt>
                <c:pt idx="8579">
                  <c:v>7.1</c:v>
                </c:pt>
                <c:pt idx="8580">
                  <c:v>10.1</c:v>
                </c:pt>
                <c:pt idx="8581">
                  <c:v>2</c:v>
                </c:pt>
                <c:pt idx="8582">
                  <c:v>18</c:v>
                </c:pt>
                <c:pt idx="8583">
                  <c:v>1.8</c:v>
                </c:pt>
                <c:pt idx="8584">
                  <c:v>1.8</c:v>
                </c:pt>
                <c:pt idx="8585">
                  <c:v>3.3</c:v>
                </c:pt>
                <c:pt idx="8586">
                  <c:v>3.9</c:v>
                </c:pt>
                <c:pt idx="8587">
                  <c:v>9.9</c:v>
                </c:pt>
                <c:pt idx="8588">
                  <c:v>15.6</c:v>
                </c:pt>
                <c:pt idx="8589">
                  <c:v>4.5999999999999996</c:v>
                </c:pt>
                <c:pt idx="8590">
                  <c:v>5.4</c:v>
                </c:pt>
                <c:pt idx="8591">
                  <c:v>2.7</c:v>
                </c:pt>
                <c:pt idx="8592">
                  <c:v>1.9</c:v>
                </c:pt>
                <c:pt idx="8593">
                  <c:v>3.6</c:v>
                </c:pt>
                <c:pt idx="8594">
                  <c:v>6.5</c:v>
                </c:pt>
                <c:pt idx="8595">
                  <c:v>6</c:v>
                </c:pt>
                <c:pt idx="8596">
                  <c:v>2.6</c:v>
                </c:pt>
                <c:pt idx="8597">
                  <c:v>8.4</c:v>
                </c:pt>
                <c:pt idx="8598">
                  <c:v>4.5</c:v>
                </c:pt>
                <c:pt idx="8599">
                  <c:v>9.8000000000000007</c:v>
                </c:pt>
                <c:pt idx="8600">
                  <c:v>8.9</c:v>
                </c:pt>
                <c:pt idx="8601">
                  <c:v>3.6</c:v>
                </c:pt>
                <c:pt idx="8602">
                  <c:v>6.4</c:v>
                </c:pt>
                <c:pt idx="8603">
                  <c:v>3.6</c:v>
                </c:pt>
                <c:pt idx="8604">
                  <c:v>5</c:v>
                </c:pt>
                <c:pt idx="8605">
                  <c:v>8.1999999999999993</c:v>
                </c:pt>
                <c:pt idx="8606">
                  <c:v>7.4</c:v>
                </c:pt>
                <c:pt idx="8607">
                  <c:v>9.8000000000000007</c:v>
                </c:pt>
                <c:pt idx="8608">
                  <c:v>8.1999999999999993</c:v>
                </c:pt>
                <c:pt idx="8609">
                  <c:v>9.6</c:v>
                </c:pt>
                <c:pt idx="8610">
                  <c:v>9.8000000000000007</c:v>
                </c:pt>
                <c:pt idx="8611">
                  <c:v>9.8000000000000007</c:v>
                </c:pt>
                <c:pt idx="8612">
                  <c:v>9.8000000000000007</c:v>
                </c:pt>
                <c:pt idx="8613">
                  <c:v>9.8000000000000007</c:v>
                </c:pt>
                <c:pt idx="8614">
                  <c:v>8</c:v>
                </c:pt>
                <c:pt idx="8615">
                  <c:v>8</c:v>
                </c:pt>
                <c:pt idx="8616">
                  <c:v>8.1999999999999993</c:v>
                </c:pt>
                <c:pt idx="8617">
                  <c:v>7.1</c:v>
                </c:pt>
                <c:pt idx="8618">
                  <c:v>8.3000000000000007</c:v>
                </c:pt>
                <c:pt idx="8619">
                  <c:v>10.1</c:v>
                </c:pt>
                <c:pt idx="8620">
                  <c:v>10.5</c:v>
                </c:pt>
                <c:pt idx="8621">
                  <c:v>11.4</c:v>
                </c:pt>
                <c:pt idx="8622">
                  <c:v>10.1</c:v>
                </c:pt>
                <c:pt idx="8623">
                  <c:v>10</c:v>
                </c:pt>
                <c:pt idx="8624">
                  <c:v>8.3000000000000007</c:v>
                </c:pt>
                <c:pt idx="8625">
                  <c:v>11.6</c:v>
                </c:pt>
                <c:pt idx="8626">
                  <c:v>4.0999999999999996</c:v>
                </c:pt>
                <c:pt idx="8627">
                  <c:v>2.4</c:v>
                </c:pt>
                <c:pt idx="8628">
                  <c:v>4.5999999999999996</c:v>
                </c:pt>
                <c:pt idx="8629">
                  <c:v>2</c:v>
                </c:pt>
                <c:pt idx="8630">
                  <c:v>6</c:v>
                </c:pt>
                <c:pt idx="8631">
                  <c:v>7.7</c:v>
                </c:pt>
                <c:pt idx="8632">
                  <c:v>6.8</c:v>
                </c:pt>
                <c:pt idx="8633">
                  <c:v>8.4</c:v>
                </c:pt>
                <c:pt idx="8634">
                  <c:v>11.4</c:v>
                </c:pt>
                <c:pt idx="8635">
                  <c:v>10</c:v>
                </c:pt>
                <c:pt idx="8636">
                  <c:v>10</c:v>
                </c:pt>
                <c:pt idx="8637">
                  <c:v>6.9</c:v>
                </c:pt>
                <c:pt idx="8638">
                  <c:v>2.8</c:v>
                </c:pt>
                <c:pt idx="8639">
                  <c:v>0.4</c:v>
                </c:pt>
                <c:pt idx="8640">
                  <c:v>7.7</c:v>
                </c:pt>
                <c:pt idx="8641">
                  <c:v>2.4</c:v>
                </c:pt>
                <c:pt idx="8642">
                  <c:v>1.8</c:v>
                </c:pt>
                <c:pt idx="8643">
                  <c:v>3.5</c:v>
                </c:pt>
                <c:pt idx="8644">
                  <c:v>9.8000000000000007</c:v>
                </c:pt>
                <c:pt idx="8645">
                  <c:v>5.8</c:v>
                </c:pt>
                <c:pt idx="8646">
                  <c:v>7.1</c:v>
                </c:pt>
                <c:pt idx="8647">
                  <c:v>7.2</c:v>
                </c:pt>
                <c:pt idx="8648">
                  <c:v>7.8</c:v>
                </c:pt>
                <c:pt idx="8649">
                  <c:v>4.9000000000000004</c:v>
                </c:pt>
                <c:pt idx="8650">
                  <c:v>4</c:v>
                </c:pt>
                <c:pt idx="8651">
                  <c:v>4</c:v>
                </c:pt>
                <c:pt idx="8652">
                  <c:v>3.8</c:v>
                </c:pt>
                <c:pt idx="8653">
                  <c:v>2.5</c:v>
                </c:pt>
                <c:pt idx="8654">
                  <c:v>3.7</c:v>
                </c:pt>
                <c:pt idx="8655">
                  <c:v>4.5999999999999996</c:v>
                </c:pt>
                <c:pt idx="8656">
                  <c:v>5.5</c:v>
                </c:pt>
                <c:pt idx="8657">
                  <c:v>9.8000000000000007</c:v>
                </c:pt>
                <c:pt idx="8658">
                  <c:v>9.8000000000000007</c:v>
                </c:pt>
                <c:pt idx="8659">
                  <c:v>9.8000000000000007</c:v>
                </c:pt>
                <c:pt idx="8660">
                  <c:v>8.8000000000000007</c:v>
                </c:pt>
                <c:pt idx="8661">
                  <c:v>2.2999999999999998</c:v>
                </c:pt>
                <c:pt idx="8662">
                  <c:v>2.2000000000000002</c:v>
                </c:pt>
                <c:pt idx="8663">
                  <c:v>1.1000000000000001</c:v>
                </c:pt>
                <c:pt idx="8664">
                  <c:v>4</c:v>
                </c:pt>
                <c:pt idx="8665">
                  <c:v>4</c:v>
                </c:pt>
                <c:pt idx="8666">
                  <c:v>2.8</c:v>
                </c:pt>
                <c:pt idx="8667">
                  <c:v>9.8000000000000007</c:v>
                </c:pt>
                <c:pt idx="8668">
                  <c:v>2.8</c:v>
                </c:pt>
                <c:pt idx="8669">
                  <c:v>9.8000000000000007</c:v>
                </c:pt>
                <c:pt idx="8670">
                  <c:v>9.8000000000000007</c:v>
                </c:pt>
                <c:pt idx="8671">
                  <c:v>9.8000000000000007</c:v>
                </c:pt>
                <c:pt idx="8672">
                  <c:v>9.8000000000000007</c:v>
                </c:pt>
                <c:pt idx="8673">
                  <c:v>9.8000000000000007</c:v>
                </c:pt>
                <c:pt idx="8674">
                  <c:v>8.6</c:v>
                </c:pt>
                <c:pt idx="8675">
                  <c:v>5.7</c:v>
                </c:pt>
                <c:pt idx="8676">
                  <c:v>5.2</c:v>
                </c:pt>
                <c:pt idx="8677">
                  <c:v>6</c:v>
                </c:pt>
                <c:pt idx="8678">
                  <c:v>4.3</c:v>
                </c:pt>
                <c:pt idx="8679">
                  <c:v>7.9</c:v>
                </c:pt>
                <c:pt idx="8680">
                  <c:v>9.6</c:v>
                </c:pt>
                <c:pt idx="8681">
                  <c:v>8.5</c:v>
                </c:pt>
                <c:pt idx="8682">
                  <c:v>12.3</c:v>
                </c:pt>
                <c:pt idx="8683">
                  <c:v>9.8000000000000007</c:v>
                </c:pt>
                <c:pt idx="8684">
                  <c:v>12.9</c:v>
                </c:pt>
                <c:pt idx="8685">
                  <c:v>5.0999999999999996</c:v>
                </c:pt>
                <c:pt idx="8686">
                  <c:v>3.2</c:v>
                </c:pt>
                <c:pt idx="8687">
                  <c:v>4.8</c:v>
                </c:pt>
                <c:pt idx="8688">
                  <c:v>4</c:v>
                </c:pt>
                <c:pt idx="8689">
                  <c:v>2</c:v>
                </c:pt>
                <c:pt idx="8690">
                  <c:v>2.9</c:v>
                </c:pt>
                <c:pt idx="8691">
                  <c:v>1.8</c:v>
                </c:pt>
                <c:pt idx="8692">
                  <c:v>6.5</c:v>
                </c:pt>
                <c:pt idx="8693">
                  <c:v>16.5</c:v>
                </c:pt>
                <c:pt idx="8694">
                  <c:v>17.899999999999999</c:v>
                </c:pt>
                <c:pt idx="8695">
                  <c:v>15.5</c:v>
                </c:pt>
                <c:pt idx="8696">
                  <c:v>3.9</c:v>
                </c:pt>
                <c:pt idx="8697">
                  <c:v>10.5</c:v>
                </c:pt>
                <c:pt idx="8698">
                  <c:v>2.8</c:v>
                </c:pt>
                <c:pt idx="8699">
                  <c:v>4.7</c:v>
                </c:pt>
                <c:pt idx="8700">
                  <c:v>3.2</c:v>
                </c:pt>
                <c:pt idx="8701">
                  <c:v>3.3</c:v>
                </c:pt>
                <c:pt idx="8702">
                  <c:v>3</c:v>
                </c:pt>
                <c:pt idx="8703">
                  <c:v>4.5</c:v>
                </c:pt>
                <c:pt idx="8704">
                  <c:v>17.8</c:v>
                </c:pt>
                <c:pt idx="8705">
                  <c:v>14.3</c:v>
                </c:pt>
                <c:pt idx="8706">
                  <c:v>8</c:v>
                </c:pt>
                <c:pt idx="8707">
                  <c:v>13.6</c:v>
                </c:pt>
                <c:pt idx="8708">
                  <c:v>4.3</c:v>
                </c:pt>
                <c:pt idx="8709">
                  <c:v>2.8</c:v>
                </c:pt>
                <c:pt idx="8710">
                  <c:v>2.4</c:v>
                </c:pt>
                <c:pt idx="8711">
                  <c:v>9.1</c:v>
                </c:pt>
                <c:pt idx="8712">
                  <c:v>8.9</c:v>
                </c:pt>
                <c:pt idx="8713">
                  <c:v>7.4</c:v>
                </c:pt>
                <c:pt idx="8714">
                  <c:v>6</c:v>
                </c:pt>
                <c:pt idx="8715">
                  <c:v>1.5</c:v>
                </c:pt>
                <c:pt idx="8716">
                  <c:v>9.8000000000000007</c:v>
                </c:pt>
                <c:pt idx="8717">
                  <c:v>7.7</c:v>
                </c:pt>
                <c:pt idx="8718">
                  <c:v>9.8000000000000007</c:v>
                </c:pt>
                <c:pt idx="8719">
                  <c:v>9.8000000000000007</c:v>
                </c:pt>
                <c:pt idx="8720">
                  <c:v>9.8000000000000007</c:v>
                </c:pt>
                <c:pt idx="8721">
                  <c:v>9.8000000000000007</c:v>
                </c:pt>
                <c:pt idx="8722">
                  <c:v>9.8000000000000007</c:v>
                </c:pt>
                <c:pt idx="8723">
                  <c:v>9.4</c:v>
                </c:pt>
                <c:pt idx="8724">
                  <c:v>9.8000000000000007</c:v>
                </c:pt>
                <c:pt idx="8725">
                  <c:v>9.8000000000000007</c:v>
                </c:pt>
                <c:pt idx="8726">
                  <c:v>9.8000000000000007</c:v>
                </c:pt>
                <c:pt idx="8727">
                  <c:v>10.1</c:v>
                </c:pt>
                <c:pt idx="8728">
                  <c:v>10</c:v>
                </c:pt>
                <c:pt idx="8729">
                  <c:v>10</c:v>
                </c:pt>
                <c:pt idx="8730">
                  <c:v>10.1</c:v>
                </c:pt>
                <c:pt idx="8731">
                  <c:v>10</c:v>
                </c:pt>
                <c:pt idx="8732">
                  <c:v>6</c:v>
                </c:pt>
                <c:pt idx="8733">
                  <c:v>9.8000000000000007</c:v>
                </c:pt>
                <c:pt idx="8734">
                  <c:v>4.9000000000000004</c:v>
                </c:pt>
                <c:pt idx="8735">
                  <c:v>2.6</c:v>
                </c:pt>
                <c:pt idx="8736">
                  <c:v>5.3</c:v>
                </c:pt>
                <c:pt idx="8737">
                  <c:v>10.5</c:v>
                </c:pt>
                <c:pt idx="8738">
                  <c:v>9.8000000000000007</c:v>
                </c:pt>
                <c:pt idx="8739">
                  <c:v>9.8000000000000007</c:v>
                </c:pt>
                <c:pt idx="8740">
                  <c:v>7.3</c:v>
                </c:pt>
                <c:pt idx="8741">
                  <c:v>7.3</c:v>
                </c:pt>
                <c:pt idx="8742">
                  <c:v>9.9</c:v>
                </c:pt>
                <c:pt idx="8743">
                  <c:v>8.3000000000000007</c:v>
                </c:pt>
                <c:pt idx="8744">
                  <c:v>6.5</c:v>
                </c:pt>
                <c:pt idx="8745">
                  <c:v>7.3</c:v>
                </c:pt>
                <c:pt idx="8746">
                  <c:v>5.0999999999999996</c:v>
                </c:pt>
                <c:pt idx="8747">
                  <c:v>5.7</c:v>
                </c:pt>
                <c:pt idx="8748">
                  <c:v>6.7</c:v>
                </c:pt>
                <c:pt idx="8749">
                  <c:v>4</c:v>
                </c:pt>
                <c:pt idx="8750">
                  <c:v>6.7</c:v>
                </c:pt>
                <c:pt idx="8751">
                  <c:v>7.5</c:v>
                </c:pt>
                <c:pt idx="8752">
                  <c:v>8.4</c:v>
                </c:pt>
                <c:pt idx="8753">
                  <c:v>5.5</c:v>
                </c:pt>
                <c:pt idx="8754">
                  <c:v>7.9</c:v>
                </c:pt>
                <c:pt idx="8755">
                  <c:v>9.5</c:v>
                </c:pt>
                <c:pt idx="8756">
                  <c:v>9.5</c:v>
                </c:pt>
                <c:pt idx="8757">
                  <c:v>3.5</c:v>
                </c:pt>
                <c:pt idx="8758">
                  <c:v>3.7</c:v>
                </c:pt>
                <c:pt idx="8759">
                  <c:v>3.3</c:v>
                </c:pt>
                <c:pt idx="8760">
                  <c:v>3.1</c:v>
                </c:pt>
                <c:pt idx="8761">
                  <c:v>2.7</c:v>
                </c:pt>
                <c:pt idx="8762">
                  <c:v>5</c:v>
                </c:pt>
                <c:pt idx="8763">
                  <c:v>4.9000000000000004</c:v>
                </c:pt>
                <c:pt idx="8764">
                  <c:v>2.9</c:v>
                </c:pt>
                <c:pt idx="8765">
                  <c:v>3.3</c:v>
                </c:pt>
                <c:pt idx="8766">
                  <c:v>6.9</c:v>
                </c:pt>
                <c:pt idx="8767">
                  <c:v>1.9</c:v>
                </c:pt>
                <c:pt idx="8768">
                  <c:v>5.7</c:v>
                </c:pt>
                <c:pt idx="8769">
                  <c:v>4.7</c:v>
                </c:pt>
                <c:pt idx="8770">
                  <c:v>19.8</c:v>
                </c:pt>
                <c:pt idx="8771">
                  <c:v>9.6999999999999993</c:v>
                </c:pt>
                <c:pt idx="8772">
                  <c:v>4.4000000000000004</c:v>
                </c:pt>
                <c:pt idx="8773">
                  <c:v>0.2</c:v>
                </c:pt>
                <c:pt idx="8774">
                  <c:v>2.5</c:v>
                </c:pt>
                <c:pt idx="8775">
                  <c:v>3.1</c:v>
                </c:pt>
                <c:pt idx="8776">
                  <c:v>0.7</c:v>
                </c:pt>
                <c:pt idx="8777">
                  <c:v>6.3</c:v>
                </c:pt>
                <c:pt idx="8778">
                  <c:v>4.4000000000000004</c:v>
                </c:pt>
                <c:pt idx="8779">
                  <c:v>0.2</c:v>
                </c:pt>
                <c:pt idx="8780">
                  <c:v>1.8</c:v>
                </c:pt>
                <c:pt idx="8781">
                  <c:v>1.6</c:v>
                </c:pt>
                <c:pt idx="8782">
                  <c:v>9</c:v>
                </c:pt>
                <c:pt idx="8783">
                  <c:v>11.1</c:v>
                </c:pt>
                <c:pt idx="8784">
                  <c:v>6.4</c:v>
                </c:pt>
                <c:pt idx="8785">
                  <c:v>12.4</c:v>
                </c:pt>
                <c:pt idx="8786">
                  <c:v>2</c:v>
                </c:pt>
                <c:pt idx="8787">
                  <c:v>6.6</c:v>
                </c:pt>
                <c:pt idx="8788">
                  <c:v>1.6</c:v>
                </c:pt>
                <c:pt idx="8789">
                  <c:v>2.2999999999999998</c:v>
                </c:pt>
                <c:pt idx="8790">
                  <c:v>4.7</c:v>
                </c:pt>
                <c:pt idx="8791">
                  <c:v>11.1</c:v>
                </c:pt>
                <c:pt idx="8792">
                  <c:v>6.2</c:v>
                </c:pt>
                <c:pt idx="8793">
                  <c:v>4.8</c:v>
                </c:pt>
                <c:pt idx="8794">
                  <c:v>5.2</c:v>
                </c:pt>
                <c:pt idx="8795">
                  <c:v>10.9</c:v>
                </c:pt>
                <c:pt idx="8796">
                  <c:v>14.4</c:v>
                </c:pt>
                <c:pt idx="8797">
                  <c:v>7.8</c:v>
                </c:pt>
                <c:pt idx="8798">
                  <c:v>64.3</c:v>
                </c:pt>
                <c:pt idx="8799">
                  <c:v>8.3000000000000007</c:v>
                </c:pt>
                <c:pt idx="8800">
                  <c:v>3.8</c:v>
                </c:pt>
                <c:pt idx="8801">
                  <c:v>2.4</c:v>
                </c:pt>
                <c:pt idx="8802">
                  <c:v>7.7</c:v>
                </c:pt>
                <c:pt idx="8803">
                  <c:v>6.7</c:v>
                </c:pt>
                <c:pt idx="8804">
                  <c:v>4.3</c:v>
                </c:pt>
                <c:pt idx="8805">
                  <c:v>2.4</c:v>
                </c:pt>
                <c:pt idx="8806">
                  <c:v>6.1</c:v>
                </c:pt>
                <c:pt idx="8807">
                  <c:v>6.9</c:v>
                </c:pt>
                <c:pt idx="8808">
                  <c:v>2.2000000000000002</c:v>
                </c:pt>
                <c:pt idx="8809">
                  <c:v>5.5</c:v>
                </c:pt>
                <c:pt idx="8810">
                  <c:v>12.1</c:v>
                </c:pt>
                <c:pt idx="8811">
                  <c:v>2.5</c:v>
                </c:pt>
                <c:pt idx="8812">
                  <c:v>2.6</c:v>
                </c:pt>
                <c:pt idx="8813">
                  <c:v>7.9</c:v>
                </c:pt>
                <c:pt idx="8814">
                  <c:v>3.4</c:v>
                </c:pt>
                <c:pt idx="8815">
                  <c:v>2.2999999999999998</c:v>
                </c:pt>
                <c:pt idx="8816">
                  <c:v>3</c:v>
                </c:pt>
                <c:pt idx="8817">
                  <c:v>3.2</c:v>
                </c:pt>
                <c:pt idx="8818">
                  <c:v>5.2</c:v>
                </c:pt>
                <c:pt idx="8819">
                  <c:v>0.7</c:v>
                </c:pt>
                <c:pt idx="8820">
                  <c:v>1</c:v>
                </c:pt>
                <c:pt idx="8821">
                  <c:v>1.1000000000000001</c:v>
                </c:pt>
                <c:pt idx="8822">
                  <c:v>1.2</c:v>
                </c:pt>
                <c:pt idx="8823">
                  <c:v>0.7</c:v>
                </c:pt>
                <c:pt idx="8824">
                  <c:v>7</c:v>
                </c:pt>
                <c:pt idx="8825">
                  <c:v>1.5</c:v>
                </c:pt>
                <c:pt idx="8826">
                  <c:v>2.1</c:v>
                </c:pt>
                <c:pt idx="8827">
                  <c:v>3.9</c:v>
                </c:pt>
                <c:pt idx="8828">
                  <c:v>0.5</c:v>
                </c:pt>
                <c:pt idx="8829">
                  <c:v>1.2</c:v>
                </c:pt>
                <c:pt idx="8830">
                  <c:v>1.5</c:v>
                </c:pt>
                <c:pt idx="8831">
                  <c:v>1</c:v>
                </c:pt>
                <c:pt idx="8832">
                  <c:v>1.6</c:v>
                </c:pt>
                <c:pt idx="8833">
                  <c:v>3</c:v>
                </c:pt>
                <c:pt idx="8834">
                  <c:v>1.4</c:v>
                </c:pt>
                <c:pt idx="8835">
                  <c:v>0.5</c:v>
                </c:pt>
                <c:pt idx="8836">
                  <c:v>0.9</c:v>
                </c:pt>
                <c:pt idx="8837">
                  <c:v>5.6</c:v>
                </c:pt>
                <c:pt idx="8838">
                  <c:v>5.7</c:v>
                </c:pt>
                <c:pt idx="8839">
                  <c:v>2.6</c:v>
                </c:pt>
                <c:pt idx="8840">
                  <c:v>5.6</c:v>
                </c:pt>
                <c:pt idx="8841">
                  <c:v>2.6</c:v>
                </c:pt>
                <c:pt idx="8842">
                  <c:v>1.4</c:v>
                </c:pt>
                <c:pt idx="8843">
                  <c:v>0.9</c:v>
                </c:pt>
                <c:pt idx="8844">
                  <c:v>3.4</c:v>
                </c:pt>
                <c:pt idx="8845">
                  <c:v>0.6</c:v>
                </c:pt>
                <c:pt idx="8846">
                  <c:v>1.6</c:v>
                </c:pt>
                <c:pt idx="8847">
                  <c:v>0.9</c:v>
                </c:pt>
                <c:pt idx="8848">
                  <c:v>2.9</c:v>
                </c:pt>
                <c:pt idx="8849">
                  <c:v>0.3</c:v>
                </c:pt>
                <c:pt idx="8850">
                  <c:v>10.5</c:v>
                </c:pt>
                <c:pt idx="8851">
                  <c:v>0.8</c:v>
                </c:pt>
                <c:pt idx="8852">
                  <c:v>0.5</c:v>
                </c:pt>
                <c:pt idx="8853">
                  <c:v>0.6</c:v>
                </c:pt>
                <c:pt idx="8854">
                  <c:v>1.5</c:v>
                </c:pt>
                <c:pt idx="8855">
                  <c:v>2.1</c:v>
                </c:pt>
                <c:pt idx="8856">
                  <c:v>1.8</c:v>
                </c:pt>
                <c:pt idx="8857">
                  <c:v>1.1000000000000001</c:v>
                </c:pt>
                <c:pt idx="8858">
                  <c:v>0.7</c:v>
                </c:pt>
                <c:pt idx="8859">
                  <c:v>2.2000000000000002</c:v>
                </c:pt>
                <c:pt idx="8860">
                  <c:v>13.5</c:v>
                </c:pt>
                <c:pt idx="8861">
                  <c:v>2.5</c:v>
                </c:pt>
                <c:pt idx="8862">
                  <c:v>4.0999999999999996</c:v>
                </c:pt>
                <c:pt idx="8863">
                  <c:v>3.2</c:v>
                </c:pt>
                <c:pt idx="8864">
                  <c:v>4.0999999999999996</c:v>
                </c:pt>
                <c:pt idx="8865">
                  <c:v>0.9</c:v>
                </c:pt>
                <c:pt idx="8866">
                  <c:v>1</c:v>
                </c:pt>
                <c:pt idx="8867">
                  <c:v>2.8</c:v>
                </c:pt>
                <c:pt idx="8868">
                  <c:v>1.1000000000000001</c:v>
                </c:pt>
                <c:pt idx="8869">
                  <c:v>1.1000000000000001</c:v>
                </c:pt>
                <c:pt idx="8870">
                  <c:v>1.7</c:v>
                </c:pt>
                <c:pt idx="8871">
                  <c:v>11.6</c:v>
                </c:pt>
                <c:pt idx="8872">
                  <c:v>7.4</c:v>
                </c:pt>
                <c:pt idx="8873">
                  <c:v>6.5</c:v>
                </c:pt>
                <c:pt idx="8874">
                  <c:v>6.5</c:v>
                </c:pt>
                <c:pt idx="8875">
                  <c:v>1.8</c:v>
                </c:pt>
                <c:pt idx="8876">
                  <c:v>2.8</c:v>
                </c:pt>
                <c:pt idx="8877">
                  <c:v>1.6</c:v>
                </c:pt>
                <c:pt idx="8878">
                  <c:v>1.6</c:v>
                </c:pt>
                <c:pt idx="8879">
                  <c:v>1.4</c:v>
                </c:pt>
                <c:pt idx="8880">
                  <c:v>0.5</c:v>
                </c:pt>
                <c:pt idx="8881">
                  <c:v>1.5</c:v>
                </c:pt>
                <c:pt idx="8882">
                  <c:v>4.8</c:v>
                </c:pt>
                <c:pt idx="8883">
                  <c:v>2.9</c:v>
                </c:pt>
                <c:pt idx="8884">
                  <c:v>8.5</c:v>
                </c:pt>
                <c:pt idx="8885">
                  <c:v>5.8</c:v>
                </c:pt>
                <c:pt idx="8886">
                  <c:v>3.7</c:v>
                </c:pt>
                <c:pt idx="8887">
                  <c:v>2.1</c:v>
                </c:pt>
                <c:pt idx="8888">
                  <c:v>2.6</c:v>
                </c:pt>
                <c:pt idx="8889">
                  <c:v>1.6</c:v>
                </c:pt>
                <c:pt idx="8890">
                  <c:v>1.1000000000000001</c:v>
                </c:pt>
                <c:pt idx="8891">
                  <c:v>1.6</c:v>
                </c:pt>
                <c:pt idx="8892">
                  <c:v>0.7</c:v>
                </c:pt>
                <c:pt idx="8893">
                  <c:v>5</c:v>
                </c:pt>
                <c:pt idx="8894">
                  <c:v>8.6</c:v>
                </c:pt>
                <c:pt idx="8895">
                  <c:v>14.3</c:v>
                </c:pt>
                <c:pt idx="8896">
                  <c:v>5.8</c:v>
                </c:pt>
                <c:pt idx="8897">
                  <c:v>1.3</c:v>
                </c:pt>
                <c:pt idx="8898">
                  <c:v>1.3</c:v>
                </c:pt>
                <c:pt idx="8899">
                  <c:v>0.9</c:v>
                </c:pt>
                <c:pt idx="8900">
                  <c:v>3</c:v>
                </c:pt>
                <c:pt idx="8901">
                  <c:v>2.4</c:v>
                </c:pt>
                <c:pt idx="8902">
                  <c:v>1.5</c:v>
                </c:pt>
                <c:pt idx="8903">
                  <c:v>9.3000000000000007</c:v>
                </c:pt>
                <c:pt idx="8904">
                  <c:v>8.1</c:v>
                </c:pt>
                <c:pt idx="8905">
                  <c:v>1.4</c:v>
                </c:pt>
                <c:pt idx="8906">
                  <c:v>1.2</c:v>
                </c:pt>
                <c:pt idx="8907">
                  <c:v>2.2999999999999998</c:v>
                </c:pt>
                <c:pt idx="8908">
                  <c:v>0.5</c:v>
                </c:pt>
                <c:pt idx="8909">
                  <c:v>1.6</c:v>
                </c:pt>
                <c:pt idx="8910">
                  <c:v>0.8</c:v>
                </c:pt>
                <c:pt idx="8911">
                  <c:v>0.7</c:v>
                </c:pt>
                <c:pt idx="8912">
                  <c:v>0.4</c:v>
                </c:pt>
                <c:pt idx="8913">
                  <c:v>0.2</c:v>
                </c:pt>
                <c:pt idx="8914">
                  <c:v>0.1</c:v>
                </c:pt>
                <c:pt idx="8915">
                  <c:v>0.1</c:v>
                </c:pt>
                <c:pt idx="8916">
                  <c:v>1.1000000000000001</c:v>
                </c:pt>
                <c:pt idx="8917">
                  <c:v>1.3</c:v>
                </c:pt>
                <c:pt idx="8918">
                  <c:v>0.8</c:v>
                </c:pt>
                <c:pt idx="8919">
                  <c:v>1.4</c:v>
                </c:pt>
                <c:pt idx="8920">
                  <c:v>0.8</c:v>
                </c:pt>
                <c:pt idx="8921">
                  <c:v>1.1000000000000001</c:v>
                </c:pt>
                <c:pt idx="8922">
                  <c:v>1.5</c:v>
                </c:pt>
                <c:pt idx="8923">
                  <c:v>2.6</c:v>
                </c:pt>
                <c:pt idx="8924">
                  <c:v>0.6</c:v>
                </c:pt>
                <c:pt idx="8925">
                  <c:v>2</c:v>
                </c:pt>
                <c:pt idx="8926">
                  <c:v>0.6</c:v>
                </c:pt>
                <c:pt idx="8927">
                  <c:v>0.5</c:v>
                </c:pt>
                <c:pt idx="8928">
                  <c:v>0.7</c:v>
                </c:pt>
                <c:pt idx="8929">
                  <c:v>0.4</c:v>
                </c:pt>
                <c:pt idx="8930">
                  <c:v>1.7</c:v>
                </c:pt>
                <c:pt idx="8931">
                  <c:v>1.8</c:v>
                </c:pt>
                <c:pt idx="8932">
                  <c:v>1.9</c:v>
                </c:pt>
                <c:pt idx="8933">
                  <c:v>0.2</c:v>
                </c:pt>
                <c:pt idx="8934">
                  <c:v>2.6</c:v>
                </c:pt>
                <c:pt idx="8935">
                  <c:v>4.2</c:v>
                </c:pt>
                <c:pt idx="8936">
                  <c:v>1.8</c:v>
                </c:pt>
                <c:pt idx="8937">
                  <c:v>0.6</c:v>
                </c:pt>
                <c:pt idx="8938">
                  <c:v>1.5</c:v>
                </c:pt>
                <c:pt idx="8939">
                  <c:v>0.8</c:v>
                </c:pt>
                <c:pt idx="8940">
                  <c:v>1</c:v>
                </c:pt>
                <c:pt idx="8941">
                  <c:v>1.4</c:v>
                </c:pt>
                <c:pt idx="8942">
                  <c:v>1.7</c:v>
                </c:pt>
                <c:pt idx="8943">
                  <c:v>2.7</c:v>
                </c:pt>
                <c:pt idx="8944">
                  <c:v>2.8</c:v>
                </c:pt>
                <c:pt idx="8945">
                  <c:v>1.5</c:v>
                </c:pt>
                <c:pt idx="8946">
                  <c:v>0.7</c:v>
                </c:pt>
                <c:pt idx="8947">
                  <c:v>2.9</c:v>
                </c:pt>
                <c:pt idx="8948">
                  <c:v>0.8</c:v>
                </c:pt>
                <c:pt idx="8949">
                  <c:v>1.5</c:v>
                </c:pt>
                <c:pt idx="8950">
                  <c:v>1.5</c:v>
                </c:pt>
                <c:pt idx="8951">
                  <c:v>1</c:v>
                </c:pt>
                <c:pt idx="8952">
                  <c:v>1.6</c:v>
                </c:pt>
                <c:pt idx="8953">
                  <c:v>2.2000000000000002</c:v>
                </c:pt>
                <c:pt idx="8954">
                  <c:v>1.7</c:v>
                </c:pt>
                <c:pt idx="8955">
                  <c:v>4.3</c:v>
                </c:pt>
                <c:pt idx="8956">
                  <c:v>1.8</c:v>
                </c:pt>
                <c:pt idx="8957">
                  <c:v>1.7</c:v>
                </c:pt>
                <c:pt idx="8958">
                  <c:v>1</c:v>
                </c:pt>
                <c:pt idx="8959">
                  <c:v>1.9</c:v>
                </c:pt>
                <c:pt idx="8960">
                  <c:v>2.1</c:v>
                </c:pt>
                <c:pt idx="8961">
                  <c:v>2.2000000000000002</c:v>
                </c:pt>
                <c:pt idx="8962">
                  <c:v>1.3</c:v>
                </c:pt>
                <c:pt idx="8963">
                  <c:v>0.9</c:v>
                </c:pt>
                <c:pt idx="8964">
                  <c:v>10.3</c:v>
                </c:pt>
                <c:pt idx="8965">
                  <c:v>3.9</c:v>
                </c:pt>
                <c:pt idx="8966">
                  <c:v>4.7</c:v>
                </c:pt>
                <c:pt idx="8967">
                  <c:v>12.5</c:v>
                </c:pt>
                <c:pt idx="8968">
                  <c:v>1.4</c:v>
                </c:pt>
                <c:pt idx="8969">
                  <c:v>1</c:v>
                </c:pt>
                <c:pt idx="8970">
                  <c:v>0.8</c:v>
                </c:pt>
                <c:pt idx="8971">
                  <c:v>2.4</c:v>
                </c:pt>
                <c:pt idx="8972">
                  <c:v>6.8</c:v>
                </c:pt>
                <c:pt idx="8973">
                  <c:v>2.9</c:v>
                </c:pt>
                <c:pt idx="8974">
                  <c:v>3.8</c:v>
                </c:pt>
                <c:pt idx="8975">
                  <c:v>4.9000000000000004</c:v>
                </c:pt>
                <c:pt idx="8976">
                  <c:v>0.5</c:v>
                </c:pt>
                <c:pt idx="8977">
                  <c:v>1.1000000000000001</c:v>
                </c:pt>
                <c:pt idx="8978">
                  <c:v>1.4</c:v>
                </c:pt>
                <c:pt idx="8979">
                  <c:v>1.4</c:v>
                </c:pt>
                <c:pt idx="8980">
                  <c:v>0.5</c:v>
                </c:pt>
                <c:pt idx="8981">
                  <c:v>4</c:v>
                </c:pt>
                <c:pt idx="8982">
                  <c:v>0.6</c:v>
                </c:pt>
                <c:pt idx="8983">
                  <c:v>0.5</c:v>
                </c:pt>
                <c:pt idx="8984">
                  <c:v>0.5</c:v>
                </c:pt>
                <c:pt idx="8985">
                  <c:v>1.3</c:v>
                </c:pt>
                <c:pt idx="8986">
                  <c:v>2.2000000000000002</c:v>
                </c:pt>
                <c:pt idx="8987">
                  <c:v>0.6</c:v>
                </c:pt>
                <c:pt idx="8988">
                  <c:v>0.6</c:v>
                </c:pt>
                <c:pt idx="8989">
                  <c:v>0.7</c:v>
                </c:pt>
                <c:pt idx="8990">
                  <c:v>0.6</c:v>
                </c:pt>
                <c:pt idx="8991">
                  <c:v>1</c:v>
                </c:pt>
                <c:pt idx="8992">
                  <c:v>1.6</c:v>
                </c:pt>
                <c:pt idx="8993">
                  <c:v>0.6</c:v>
                </c:pt>
                <c:pt idx="8994">
                  <c:v>0.8</c:v>
                </c:pt>
                <c:pt idx="8995">
                  <c:v>0.7</c:v>
                </c:pt>
                <c:pt idx="8996">
                  <c:v>7.9</c:v>
                </c:pt>
                <c:pt idx="8997">
                  <c:v>1.6</c:v>
                </c:pt>
                <c:pt idx="8998">
                  <c:v>0.9</c:v>
                </c:pt>
                <c:pt idx="8999">
                  <c:v>0.9</c:v>
                </c:pt>
                <c:pt idx="9000">
                  <c:v>3.2</c:v>
                </c:pt>
                <c:pt idx="9001">
                  <c:v>4.5</c:v>
                </c:pt>
                <c:pt idx="9002">
                  <c:v>3.6</c:v>
                </c:pt>
                <c:pt idx="9003">
                  <c:v>1.9</c:v>
                </c:pt>
                <c:pt idx="9004">
                  <c:v>1.2</c:v>
                </c:pt>
                <c:pt idx="9005">
                  <c:v>1.5</c:v>
                </c:pt>
                <c:pt idx="9006">
                  <c:v>5.8</c:v>
                </c:pt>
                <c:pt idx="9007">
                  <c:v>5.4</c:v>
                </c:pt>
                <c:pt idx="9008">
                  <c:v>4.8</c:v>
                </c:pt>
                <c:pt idx="9009">
                  <c:v>3</c:v>
                </c:pt>
                <c:pt idx="9010">
                  <c:v>2.4</c:v>
                </c:pt>
                <c:pt idx="9011">
                  <c:v>4.0999999999999996</c:v>
                </c:pt>
                <c:pt idx="9012">
                  <c:v>2.2000000000000002</c:v>
                </c:pt>
                <c:pt idx="9013">
                  <c:v>2.6</c:v>
                </c:pt>
                <c:pt idx="9014">
                  <c:v>1</c:v>
                </c:pt>
                <c:pt idx="9015">
                  <c:v>0.9</c:v>
                </c:pt>
                <c:pt idx="9016">
                  <c:v>0.6</c:v>
                </c:pt>
                <c:pt idx="9017">
                  <c:v>0.9</c:v>
                </c:pt>
                <c:pt idx="9018">
                  <c:v>4.5</c:v>
                </c:pt>
                <c:pt idx="9019">
                  <c:v>4.9000000000000004</c:v>
                </c:pt>
                <c:pt idx="9020">
                  <c:v>6.5</c:v>
                </c:pt>
                <c:pt idx="9021">
                  <c:v>9.1</c:v>
                </c:pt>
                <c:pt idx="9022">
                  <c:v>0.9</c:v>
                </c:pt>
                <c:pt idx="9023">
                  <c:v>5.3</c:v>
                </c:pt>
                <c:pt idx="9024">
                  <c:v>4.0999999999999996</c:v>
                </c:pt>
                <c:pt idx="9025">
                  <c:v>4</c:v>
                </c:pt>
                <c:pt idx="9026">
                  <c:v>4.4000000000000004</c:v>
                </c:pt>
                <c:pt idx="9027">
                  <c:v>9.4</c:v>
                </c:pt>
                <c:pt idx="9028">
                  <c:v>2.2999999999999998</c:v>
                </c:pt>
                <c:pt idx="9029">
                  <c:v>6.4</c:v>
                </c:pt>
                <c:pt idx="9030">
                  <c:v>3.3</c:v>
                </c:pt>
                <c:pt idx="9031">
                  <c:v>7</c:v>
                </c:pt>
                <c:pt idx="9032">
                  <c:v>35.5</c:v>
                </c:pt>
                <c:pt idx="9033">
                  <c:v>12.1</c:v>
                </c:pt>
                <c:pt idx="9034">
                  <c:v>3</c:v>
                </c:pt>
                <c:pt idx="9035">
                  <c:v>7.2</c:v>
                </c:pt>
                <c:pt idx="9036">
                  <c:v>30.1</c:v>
                </c:pt>
                <c:pt idx="9037">
                  <c:v>6</c:v>
                </c:pt>
                <c:pt idx="9038">
                  <c:v>1.1000000000000001</c:v>
                </c:pt>
                <c:pt idx="9039">
                  <c:v>2.8</c:v>
                </c:pt>
                <c:pt idx="9040">
                  <c:v>11.4</c:v>
                </c:pt>
                <c:pt idx="9041">
                  <c:v>13.3</c:v>
                </c:pt>
                <c:pt idx="9042">
                  <c:v>12.1</c:v>
                </c:pt>
                <c:pt idx="9043">
                  <c:v>5.0999999999999996</c:v>
                </c:pt>
                <c:pt idx="9044">
                  <c:v>4.5999999999999996</c:v>
                </c:pt>
                <c:pt idx="9045">
                  <c:v>2.5</c:v>
                </c:pt>
                <c:pt idx="9046">
                  <c:v>1.7</c:v>
                </c:pt>
                <c:pt idx="9047">
                  <c:v>4</c:v>
                </c:pt>
                <c:pt idx="9048">
                  <c:v>2.2000000000000002</c:v>
                </c:pt>
                <c:pt idx="9049">
                  <c:v>5</c:v>
                </c:pt>
                <c:pt idx="9050">
                  <c:v>8.5</c:v>
                </c:pt>
                <c:pt idx="9051">
                  <c:v>10.1</c:v>
                </c:pt>
                <c:pt idx="9052">
                  <c:v>1.1000000000000001</c:v>
                </c:pt>
                <c:pt idx="9053">
                  <c:v>0.8</c:v>
                </c:pt>
                <c:pt idx="9054">
                  <c:v>1.4</c:v>
                </c:pt>
                <c:pt idx="9055">
                  <c:v>1.1000000000000001</c:v>
                </c:pt>
                <c:pt idx="9056">
                  <c:v>1.2</c:v>
                </c:pt>
                <c:pt idx="9057">
                  <c:v>1.1000000000000001</c:v>
                </c:pt>
                <c:pt idx="9058">
                  <c:v>0.8</c:v>
                </c:pt>
                <c:pt idx="9059">
                  <c:v>0.9</c:v>
                </c:pt>
                <c:pt idx="9060">
                  <c:v>0.7</c:v>
                </c:pt>
                <c:pt idx="9061">
                  <c:v>3</c:v>
                </c:pt>
                <c:pt idx="9062">
                  <c:v>2.7</c:v>
                </c:pt>
                <c:pt idx="9063">
                  <c:v>5.7</c:v>
                </c:pt>
                <c:pt idx="9064">
                  <c:v>0.8</c:v>
                </c:pt>
                <c:pt idx="9065">
                  <c:v>1.1000000000000001</c:v>
                </c:pt>
                <c:pt idx="9066">
                  <c:v>1</c:v>
                </c:pt>
                <c:pt idx="9067">
                  <c:v>1</c:v>
                </c:pt>
                <c:pt idx="9068">
                  <c:v>1.1000000000000001</c:v>
                </c:pt>
                <c:pt idx="9069">
                  <c:v>0.8</c:v>
                </c:pt>
                <c:pt idx="9070">
                  <c:v>0.5</c:v>
                </c:pt>
                <c:pt idx="9071">
                  <c:v>2</c:v>
                </c:pt>
                <c:pt idx="9072">
                  <c:v>12.7</c:v>
                </c:pt>
                <c:pt idx="9073">
                  <c:v>3.3</c:v>
                </c:pt>
                <c:pt idx="9074">
                  <c:v>13.6</c:v>
                </c:pt>
                <c:pt idx="9075">
                  <c:v>1</c:v>
                </c:pt>
                <c:pt idx="9076">
                  <c:v>1.9</c:v>
                </c:pt>
                <c:pt idx="9077">
                  <c:v>1</c:v>
                </c:pt>
                <c:pt idx="9078">
                  <c:v>0.3</c:v>
                </c:pt>
                <c:pt idx="9079">
                  <c:v>12.2</c:v>
                </c:pt>
                <c:pt idx="9080">
                  <c:v>1.8</c:v>
                </c:pt>
                <c:pt idx="9081">
                  <c:v>1</c:v>
                </c:pt>
                <c:pt idx="9082">
                  <c:v>0.8</c:v>
                </c:pt>
                <c:pt idx="9083">
                  <c:v>1.8</c:v>
                </c:pt>
                <c:pt idx="9084">
                  <c:v>4.8</c:v>
                </c:pt>
                <c:pt idx="9085">
                  <c:v>6</c:v>
                </c:pt>
                <c:pt idx="9086">
                  <c:v>4.3</c:v>
                </c:pt>
                <c:pt idx="9087">
                  <c:v>2.7</c:v>
                </c:pt>
                <c:pt idx="9088">
                  <c:v>1.9</c:v>
                </c:pt>
                <c:pt idx="9089">
                  <c:v>12.7</c:v>
                </c:pt>
                <c:pt idx="9090">
                  <c:v>1.9</c:v>
                </c:pt>
                <c:pt idx="9091">
                  <c:v>1.4</c:v>
                </c:pt>
                <c:pt idx="9092">
                  <c:v>2.1</c:v>
                </c:pt>
                <c:pt idx="9093">
                  <c:v>1.5</c:v>
                </c:pt>
                <c:pt idx="9094">
                  <c:v>0.6</c:v>
                </c:pt>
                <c:pt idx="9095">
                  <c:v>2.2000000000000002</c:v>
                </c:pt>
                <c:pt idx="9096">
                  <c:v>2.2999999999999998</c:v>
                </c:pt>
                <c:pt idx="9097">
                  <c:v>500</c:v>
                </c:pt>
                <c:pt idx="9098">
                  <c:v>3.8</c:v>
                </c:pt>
                <c:pt idx="9099">
                  <c:v>0.6</c:v>
                </c:pt>
                <c:pt idx="9100">
                  <c:v>0.2</c:v>
                </c:pt>
                <c:pt idx="9101">
                  <c:v>5.7</c:v>
                </c:pt>
                <c:pt idx="9102">
                  <c:v>625</c:v>
                </c:pt>
                <c:pt idx="9103">
                  <c:v>3.5</c:v>
                </c:pt>
                <c:pt idx="9104">
                  <c:v>3.1</c:v>
                </c:pt>
                <c:pt idx="9105">
                  <c:v>0.9</c:v>
                </c:pt>
                <c:pt idx="9106">
                  <c:v>1.6</c:v>
                </c:pt>
                <c:pt idx="9107">
                  <c:v>5.7</c:v>
                </c:pt>
                <c:pt idx="9108">
                  <c:v>4</c:v>
                </c:pt>
                <c:pt idx="9109">
                  <c:v>7.7</c:v>
                </c:pt>
                <c:pt idx="9110">
                  <c:v>24.3</c:v>
                </c:pt>
                <c:pt idx="9111">
                  <c:v>28.1</c:v>
                </c:pt>
                <c:pt idx="9112">
                  <c:v>8.4</c:v>
                </c:pt>
                <c:pt idx="9113">
                  <c:v>1.4</c:v>
                </c:pt>
                <c:pt idx="9114">
                  <c:v>2.4</c:v>
                </c:pt>
                <c:pt idx="9115">
                  <c:v>750</c:v>
                </c:pt>
                <c:pt idx="9116">
                  <c:v>500</c:v>
                </c:pt>
                <c:pt idx="9117">
                  <c:v>10.3</c:v>
                </c:pt>
                <c:pt idx="9118">
                  <c:v>10.199999999999999</c:v>
                </c:pt>
                <c:pt idx="9119">
                  <c:v>12.1</c:v>
                </c:pt>
                <c:pt idx="9120">
                  <c:v>4.9000000000000004</c:v>
                </c:pt>
                <c:pt idx="9121">
                  <c:v>4.7</c:v>
                </c:pt>
                <c:pt idx="9122">
                  <c:v>1.8</c:v>
                </c:pt>
                <c:pt idx="9123">
                  <c:v>1</c:v>
                </c:pt>
                <c:pt idx="9124">
                  <c:v>1.2</c:v>
                </c:pt>
                <c:pt idx="9125">
                  <c:v>2.6</c:v>
                </c:pt>
                <c:pt idx="9126">
                  <c:v>2.8</c:v>
                </c:pt>
                <c:pt idx="9127">
                  <c:v>8.6</c:v>
                </c:pt>
                <c:pt idx="9128">
                  <c:v>8.1999999999999993</c:v>
                </c:pt>
                <c:pt idx="9129">
                  <c:v>6.3</c:v>
                </c:pt>
                <c:pt idx="9130">
                  <c:v>0.7</c:v>
                </c:pt>
                <c:pt idx="9131">
                  <c:v>3</c:v>
                </c:pt>
                <c:pt idx="9132">
                  <c:v>1.8</c:v>
                </c:pt>
                <c:pt idx="9133">
                  <c:v>1.2</c:v>
                </c:pt>
                <c:pt idx="9134">
                  <c:v>2.2000000000000002</c:v>
                </c:pt>
                <c:pt idx="9135">
                  <c:v>3.6</c:v>
                </c:pt>
                <c:pt idx="9136">
                  <c:v>2.2999999999999998</c:v>
                </c:pt>
                <c:pt idx="9137">
                  <c:v>0.7</c:v>
                </c:pt>
                <c:pt idx="9138">
                  <c:v>0.4</c:v>
                </c:pt>
                <c:pt idx="9139">
                  <c:v>2.7</c:v>
                </c:pt>
                <c:pt idx="9140">
                  <c:v>0.8</c:v>
                </c:pt>
                <c:pt idx="9141">
                  <c:v>1.4</c:v>
                </c:pt>
                <c:pt idx="9142">
                  <c:v>0.8</c:v>
                </c:pt>
                <c:pt idx="9143">
                  <c:v>0.7</c:v>
                </c:pt>
                <c:pt idx="9144">
                  <c:v>1.7</c:v>
                </c:pt>
                <c:pt idx="9145">
                  <c:v>1.5</c:v>
                </c:pt>
                <c:pt idx="9146">
                  <c:v>1.4</c:v>
                </c:pt>
                <c:pt idx="9147">
                  <c:v>0.7</c:v>
                </c:pt>
                <c:pt idx="9148">
                  <c:v>2.1</c:v>
                </c:pt>
                <c:pt idx="9149">
                  <c:v>1.7</c:v>
                </c:pt>
                <c:pt idx="9150">
                  <c:v>4.0999999999999996</c:v>
                </c:pt>
                <c:pt idx="9151">
                  <c:v>3.3</c:v>
                </c:pt>
                <c:pt idx="9152">
                  <c:v>4.7</c:v>
                </c:pt>
                <c:pt idx="9153">
                  <c:v>1.6</c:v>
                </c:pt>
                <c:pt idx="9154">
                  <c:v>0.9</c:v>
                </c:pt>
                <c:pt idx="9155">
                  <c:v>0.8</c:v>
                </c:pt>
                <c:pt idx="9156">
                  <c:v>0.6</c:v>
                </c:pt>
                <c:pt idx="9157">
                  <c:v>1.5</c:v>
                </c:pt>
                <c:pt idx="9158">
                  <c:v>4</c:v>
                </c:pt>
                <c:pt idx="9159">
                  <c:v>1.3</c:v>
                </c:pt>
                <c:pt idx="9160">
                  <c:v>1.6</c:v>
                </c:pt>
                <c:pt idx="9161">
                  <c:v>1.7</c:v>
                </c:pt>
                <c:pt idx="9162">
                  <c:v>4</c:v>
                </c:pt>
                <c:pt idx="9163">
                  <c:v>10.6</c:v>
                </c:pt>
                <c:pt idx="9164">
                  <c:v>4.5</c:v>
                </c:pt>
                <c:pt idx="9165">
                  <c:v>9.6</c:v>
                </c:pt>
                <c:pt idx="9166">
                  <c:v>1.9</c:v>
                </c:pt>
                <c:pt idx="9167">
                  <c:v>16.100000000000001</c:v>
                </c:pt>
                <c:pt idx="9168">
                  <c:v>1.3</c:v>
                </c:pt>
                <c:pt idx="9169">
                  <c:v>1.6</c:v>
                </c:pt>
                <c:pt idx="9170">
                  <c:v>4.2</c:v>
                </c:pt>
                <c:pt idx="9171">
                  <c:v>2.9</c:v>
                </c:pt>
                <c:pt idx="9172">
                  <c:v>0.6</c:v>
                </c:pt>
                <c:pt idx="9173">
                  <c:v>4</c:v>
                </c:pt>
                <c:pt idx="9174">
                  <c:v>2.9</c:v>
                </c:pt>
                <c:pt idx="9175">
                  <c:v>8.1</c:v>
                </c:pt>
                <c:pt idx="9176">
                  <c:v>2.1</c:v>
                </c:pt>
                <c:pt idx="9177">
                  <c:v>2.8</c:v>
                </c:pt>
                <c:pt idx="9178">
                  <c:v>4</c:v>
                </c:pt>
                <c:pt idx="9179">
                  <c:v>8.1999999999999993</c:v>
                </c:pt>
                <c:pt idx="9180">
                  <c:v>3.4</c:v>
                </c:pt>
                <c:pt idx="9181">
                  <c:v>1.3</c:v>
                </c:pt>
                <c:pt idx="9182">
                  <c:v>0.9</c:v>
                </c:pt>
                <c:pt idx="9183">
                  <c:v>0.5</c:v>
                </c:pt>
                <c:pt idx="9184">
                  <c:v>0.9</c:v>
                </c:pt>
                <c:pt idx="9185">
                  <c:v>2.8</c:v>
                </c:pt>
                <c:pt idx="9186">
                  <c:v>4.7</c:v>
                </c:pt>
                <c:pt idx="9187">
                  <c:v>4.0999999999999996</c:v>
                </c:pt>
                <c:pt idx="9188">
                  <c:v>19.2</c:v>
                </c:pt>
                <c:pt idx="9189">
                  <c:v>3.1</c:v>
                </c:pt>
                <c:pt idx="9190">
                  <c:v>6.7</c:v>
                </c:pt>
                <c:pt idx="9191">
                  <c:v>2.2000000000000002</c:v>
                </c:pt>
                <c:pt idx="9192">
                  <c:v>2.1</c:v>
                </c:pt>
                <c:pt idx="9193">
                  <c:v>0.8</c:v>
                </c:pt>
                <c:pt idx="9194">
                  <c:v>0.5</c:v>
                </c:pt>
                <c:pt idx="9195">
                  <c:v>1</c:v>
                </c:pt>
                <c:pt idx="9196">
                  <c:v>7.9</c:v>
                </c:pt>
                <c:pt idx="9197">
                  <c:v>5.8</c:v>
                </c:pt>
                <c:pt idx="9198">
                  <c:v>4.8</c:v>
                </c:pt>
                <c:pt idx="9199">
                  <c:v>0.9</c:v>
                </c:pt>
                <c:pt idx="9200">
                  <c:v>2.5</c:v>
                </c:pt>
                <c:pt idx="9201">
                  <c:v>1.8</c:v>
                </c:pt>
                <c:pt idx="9202">
                  <c:v>3.9</c:v>
                </c:pt>
                <c:pt idx="9203">
                  <c:v>2.2000000000000002</c:v>
                </c:pt>
                <c:pt idx="9204">
                  <c:v>5.3</c:v>
                </c:pt>
                <c:pt idx="9205">
                  <c:v>8.8000000000000007</c:v>
                </c:pt>
                <c:pt idx="9206">
                  <c:v>2.7</c:v>
                </c:pt>
                <c:pt idx="9207">
                  <c:v>10.3</c:v>
                </c:pt>
                <c:pt idx="9208">
                  <c:v>2.1</c:v>
                </c:pt>
                <c:pt idx="9209">
                  <c:v>8</c:v>
                </c:pt>
                <c:pt idx="9210">
                  <c:v>8.4</c:v>
                </c:pt>
                <c:pt idx="9211">
                  <c:v>9.8000000000000007</c:v>
                </c:pt>
                <c:pt idx="9212">
                  <c:v>9.8000000000000007</c:v>
                </c:pt>
                <c:pt idx="9213">
                  <c:v>9.3000000000000007</c:v>
                </c:pt>
                <c:pt idx="9214">
                  <c:v>9.8000000000000007</c:v>
                </c:pt>
                <c:pt idx="9215">
                  <c:v>9.8000000000000007</c:v>
                </c:pt>
                <c:pt idx="9216">
                  <c:v>8</c:v>
                </c:pt>
                <c:pt idx="9217">
                  <c:v>8.1999999999999993</c:v>
                </c:pt>
                <c:pt idx="9218">
                  <c:v>9.8000000000000007</c:v>
                </c:pt>
                <c:pt idx="9219">
                  <c:v>8.1999999999999993</c:v>
                </c:pt>
                <c:pt idx="9220">
                  <c:v>10</c:v>
                </c:pt>
                <c:pt idx="9221">
                  <c:v>6.7</c:v>
                </c:pt>
                <c:pt idx="9222">
                  <c:v>9.8000000000000007</c:v>
                </c:pt>
                <c:pt idx="9223">
                  <c:v>9.8000000000000007</c:v>
                </c:pt>
                <c:pt idx="9224">
                  <c:v>6.9</c:v>
                </c:pt>
                <c:pt idx="9225">
                  <c:v>1.4</c:v>
                </c:pt>
                <c:pt idx="9226">
                  <c:v>8.1999999999999993</c:v>
                </c:pt>
                <c:pt idx="9227">
                  <c:v>6.5</c:v>
                </c:pt>
                <c:pt idx="9228">
                  <c:v>3.3</c:v>
                </c:pt>
                <c:pt idx="9229">
                  <c:v>7.4</c:v>
                </c:pt>
                <c:pt idx="9230">
                  <c:v>2.2999999999999998</c:v>
                </c:pt>
                <c:pt idx="9231">
                  <c:v>2.4</c:v>
                </c:pt>
                <c:pt idx="9232">
                  <c:v>2.6</c:v>
                </c:pt>
                <c:pt idx="9233">
                  <c:v>4.9000000000000004</c:v>
                </c:pt>
                <c:pt idx="9234">
                  <c:v>8.3000000000000007</c:v>
                </c:pt>
                <c:pt idx="9235">
                  <c:v>6.2</c:v>
                </c:pt>
                <c:pt idx="9236">
                  <c:v>8.1999999999999993</c:v>
                </c:pt>
                <c:pt idx="9237">
                  <c:v>7.7</c:v>
                </c:pt>
                <c:pt idx="9238">
                  <c:v>8.1999999999999993</c:v>
                </c:pt>
                <c:pt idx="9239">
                  <c:v>8.1999999999999993</c:v>
                </c:pt>
                <c:pt idx="9240">
                  <c:v>2.9</c:v>
                </c:pt>
                <c:pt idx="9241">
                  <c:v>2</c:v>
                </c:pt>
                <c:pt idx="9242">
                  <c:v>4.5999999999999996</c:v>
                </c:pt>
                <c:pt idx="9243">
                  <c:v>3.4</c:v>
                </c:pt>
                <c:pt idx="9244">
                  <c:v>6.9</c:v>
                </c:pt>
                <c:pt idx="9245">
                  <c:v>9</c:v>
                </c:pt>
                <c:pt idx="9246">
                  <c:v>6.5</c:v>
                </c:pt>
                <c:pt idx="9247">
                  <c:v>9.8000000000000007</c:v>
                </c:pt>
                <c:pt idx="9248">
                  <c:v>8.6</c:v>
                </c:pt>
                <c:pt idx="9249">
                  <c:v>8.6</c:v>
                </c:pt>
                <c:pt idx="9250">
                  <c:v>8.1</c:v>
                </c:pt>
                <c:pt idx="9251">
                  <c:v>1.4</c:v>
                </c:pt>
                <c:pt idx="9252">
                  <c:v>3.1</c:v>
                </c:pt>
                <c:pt idx="9253">
                  <c:v>4</c:v>
                </c:pt>
                <c:pt idx="9254">
                  <c:v>1.6</c:v>
                </c:pt>
                <c:pt idx="9255">
                  <c:v>1.1000000000000001</c:v>
                </c:pt>
                <c:pt idx="9256">
                  <c:v>2</c:v>
                </c:pt>
                <c:pt idx="9257">
                  <c:v>4.7</c:v>
                </c:pt>
                <c:pt idx="9258">
                  <c:v>2.5</c:v>
                </c:pt>
                <c:pt idx="9259">
                  <c:v>8.6999999999999993</c:v>
                </c:pt>
                <c:pt idx="9260">
                  <c:v>1.8</c:v>
                </c:pt>
                <c:pt idx="9261">
                  <c:v>1.9</c:v>
                </c:pt>
                <c:pt idx="9262">
                  <c:v>1.5</c:v>
                </c:pt>
                <c:pt idx="9263">
                  <c:v>2.6</c:v>
                </c:pt>
                <c:pt idx="9264">
                  <c:v>1.6</c:v>
                </c:pt>
                <c:pt idx="9265">
                  <c:v>3.1</c:v>
                </c:pt>
                <c:pt idx="9266">
                  <c:v>1.9</c:v>
                </c:pt>
                <c:pt idx="9267">
                  <c:v>0.2</c:v>
                </c:pt>
                <c:pt idx="9268">
                  <c:v>1.2</c:v>
                </c:pt>
                <c:pt idx="9269">
                  <c:v>0.1</c:v>
                </c:pt>
                <c:pt idx="9270">
                  <c:v>15.8</c:v>
                </c:pt>
                <c:pt idx="9271">
                  <c:v>5.6</c:v>
                </c:pt>
                <c:pt idx="9272">
                  <c:v>4.0999999999999996</c:v>
                </c:pt>
                <c:pt idx="9273">
                  <c:v>9.8000000000000007</c:v>
                </c:pt>
                <c:pt idx="9274">
                  <c:v>1.1000000000000001</c:v>
                </c:pt>
                <c:pt idx="9275">
                  <c:v>0.9</c:v>
                </c:pt>
                <c:pt idx="9276">
                  <c:v>1.8</c:v>
                </c:pt>
                <c:pt idx="9277">
                  <c:v>1.3</c:v>
                </c:pt>
                <c:pt idx="9278">
                  <c:v>3.8</c:v>
                </c:pt>
                <c:pt idx="9279">
                  <c:v>0.4</c:v>
                </c:pt>
                <c:pt idx="9280">
                  <c:v>3.3</c:v>
                </c:pt>
                <c:pt idx="9281">
                  <c:v>1.5</c:v>
                </c:pt>
                <c:pt idx="9282">
                  <c:v>7.8</c:v>
                </c:pt>
                <c:pt idx="9283">
                  <c:v>5.3</c:v>
                </c:pt>
                <c:pt idx="9284">
                  <c:v>5.7</c:v>
                </c:pt>
                <c:pt idx="9285">
                  <c:v>3.3</c:v>
                </c:pt>
                <c:pt idx="9286">
                  <c:v>3.7</c:v>
                </c:pt>
                <c:pt idx="9287">
                  <c:v>1.4</c:v>
                </c:pt>
                <c:pt idx="9288">
                  <c:v>1.6</c:v>
                </c:pt>
                <c:pt idx="9289">
                  <c:v>0.9</c:v>
                </c:pt>
                <c:pt idx="9290">
                  <c:v>0.7</c:v>
                </c:pt>
                <c:pt idx="9291">
                  <c:v>0.8</c:v>
                </c:pt>
                <c:pt idx="9292">
                  <c:v>1.1000000000000001</c:v>
                </c:pt>
                <c:pt idx="9293">
                  <c:v>7.4</c:v>
                </c:pt>
                <c:pt idx="9294">
                  <c:v>6.1</c:v>
                </c:pt>
                <c:pt idx="9295">
                  <c:v>6.4</c:v>
                </c:pt>
                <c:pt idx="9296">
                  <c:v>7.3</c:v>
                </c:pt>
                <c:pt idx="9297">
                  <c:v>3.7</c:v>
                </c:pt>
                <c:pt idx="9298">
                  <c:v>2</c:v>
                </c:pt>
                <c:pt idx="9299">
                  <c:v>1.9</c:v>
                </c:pt>
                <c:pt idx="9300">
                  <c:v>1.6</c:v>
                </c:pt>
                <c:pt idx="9301">
                  <c:v>1.4</c:v>
                </c:pt>
                <c:pt idx="9302">
                  <c:v>1.8</c:v>
                </c:pt>
                <c:pt idx="9303">
                  <c:v>1.8</c:v>
                </c:pt>
                <c:pt idx="9304">
                  <c:v>3.6</c:v>
                </c:pt>
                <c:pt idx="9305">
                  <c:v>5.3</c:v>
                </c:pt>
                <c:pt idx="9306">
                  <c:v>8.6999999999999993</c:v>
                </c:pt>
                <c:pt idx="9307">
                  <c:v>6</c:v>
                </c:pt>
                <c:pt idx="9308">
                  <c:v>12.3</c:v>
                </c:pt>
                <c:pt idx="9309">
                  <c:v>2</c:v>
                </c:pt>
                <c:pt idx="9310">
                  <c:v>1.6</c:v>
                </c:pt>
                <c:pt idx="9311">
                  <c:v>1.7</c:v>
                </c:pt>
                <c:pt idx="9312">
                  <c:v>1.5</c:v>
                </c:pt>
                <c:pt idx="9313">
                  <c:v>7.5</c:v>
                </c:pt>
                <c:pt idx="9314">
                  <c:v>9.1999999999999993</c:v>
                </c:pt>
                <c:pt idx="9315">
                  <c:v>7.3</c:v>
                </c:pt>
                <c:pt idx="9316">
                  <c:v>8.4</c:v>
                </c:pt>
                <c:pt idx="9317">
                  <c:v>9.8000000000000007</c:v>
                </c:pt>
                <c:pt idx="9318">
                  <c:v>9.8000000000000007</c:v>
                </c:pt>
                <c:pt idx="9319">
                  <c:v>8.1999999999999993</c:v>
                </c:pt>
                <c:pt idx="9320">
                  <c:v>7.4</c:v>
                </c:pt>
                <c:pt idx="9321">
                  <c:v>9</c:v>
                </c:pt>
                <c:pt idx="9322">
                  <c:v>5.7</c:v>
                </c:pt>
                <c:pt idx="9323">
                  <c:v>9.8000000000000007</c:v>
                </c:pt>
                <c:pt idx="9324">
                  <c:v>6.7</c:v>
                </c:pt>
                <c:pt idx="9325">
                  <c:v>9.8000000000000007</c:v>
                </c:pt>
                <c:pt idx="9326">
                  <c:v>5.7</c:v>
                </c:pt>
                <c:pt idx="9327">
                  <c:v>6.3</c:v>
                </c:pt>
                <c:pt idx="9328">
                  <c:v>8.4</c:v>
                </c:pt>
                <c:pt idx="9329">
                  <c:v>9.8000000000000007</c:v>
                </c:pt>
                <c:pt idx="9330">
                  <c:v>9.8000000000000007</c:v>
                </c:pt>
                <c:pt idx="9331">
                  <c:v>9.8000000000000007</c:v>
                </c:pt>
                <c:pt idx="9332">
                  <c:v>6.1</c:v>
                </c:pt>
                <c:pt idx="9333">
                  <c:v>9.1</c:v>
                </c:pt>
                <c:pt idx="9334">
                  <c:v>7.4</c:v>
                </c:pt>
                <c:pt idx="9335">
                  <c:v>5.7</c:v>
                </c:pt>
                <c:pt idx="9336">
                  <c:v>8.1999999999999993</c:v>
                </c:pt>
                <c:pt idx="9337">
                  <c:v>3.9</c:v>
                </c:pt>
                <c:pt idx="9338">
                  <c:v>3.8</c:v>
                </c:pt>
                <c:pt idx="9339">
                  <c:v>6.9</c:v>
                </c:pt>
                <c:pt idx="9340">
                  <c:v>6.8</c:v>
                </c:pt>
                <c:pt idx="9341">
                  <c:v>7.3</c:v>
                </c:pt>
                <c:pt idx="9342">
                  <c:v>9.8000000000000007</c:v>
                </c:pt>
                <c:pt idx="9343">
                  <c:v>9.5</c:v>
                </c:pt>
                <c:pt idx="9344">
                  <c:v>9.8000000000000007</c:v>
                </c:pt>
                <c:pt idx="9345">
                  <c:v>8.1</c:v>
                </c:pt>
                <c:pt idx="9346">
                  <c:v>3.2</c:v>
                </c:pt>
                <c:pt idx="9347">
                  <c:v>4.7</c:v>
                </c:pt>
                <c:pt idx="9348">
                  <c:v>4.3</c:v>
                </c:pt>
                <c:pt idx="9349">
                  <c:v>1</c:v>
                </c:pt>
                <c:pt idx="9350">
                  <c:v>0.6</c:v>
                </c:pt>
                <c:pt idx="9351">
                  <c:v>4.8</c:v>
                </c:pt>
                <c:pt idx="9352">
                  <c:v>2.2000000000000002</c:v>
                </c:pt>
                <c:pt idx="9353">
                  <c:v>2</c:v>
                </c:pt>
                <c:pt idx="9354">
                  <c:v>12.1</c:v>
                </c:pt>
                <c:pt idx="9355">
                  <c:v>4.4000000000000004</c:v>
                </c:pt>
                <c:pt idx="9356">
                  <c:v>9.5</c:v>
                </c:pt>
                <c:pt idx="9357">
                  <c:v>2</c:v>
                </c:pt>
                <c:pt idx="9358">
                  <c:v>2.9</c:v>
                </c:pt>
                <c:pt idx="9359">
                  <c:v>1.5</c:v>
                </c:pt>
                <c:pt idx="9360">
                  <c:v>2.7</c:v>
                </c:pt>
                <c:pt idx="9361">
                  <c:v>0.5</c:v>
                </c:pt>
                <c:pt idx="9362">
                  <c:v>0.1</c:v>
                </c:pt>
                <c:pt idx="9363">
                  <c:v>1.5</c:v>
                </c:pt>
                <c:pt idx="9364">
                  <c:v>7.8</c:v>
                </c:pt>
                <c:pt idx="9365">
                  <c:v>8.4</c:v>
                </c:pt>
                <c:pt idx="9366">
                  <c:v>3.1</c:v>
                </c:pt>
                <c:pt idx="9367">
                  <c:v>4.8</c:v>
                </c:pt>
                <c:pt idx="9368">
                  <c:v>1.5</c:v>
                </c:pt>
                <c:pt idx="9369">
                  <c:v>1.1000000000000001</c:v>
                </c:pt>
                <c:pt idx="9370">
                  <c:v>5.0999999999999996</c:v>
                </c:pt>
                <c:pt idx="9371">
                  <c:v>3.6</c:v>
                </c:pt>
                <c:pt idx="9372">
                  <c:v>1.8</c:v>
                </c:pt>
                <c:pt idx="9373">
                  <c:v>0.7</c:v>
                </c:pt>
                <c:pt idx="9374">
                  <c:v>5</c:v>
                </c:pt>
                <c:pt idx="9375">
                  <c:v>1.5</c:v>
                </c:pt>
                <c:pt idx="9376">
                  <c:v>7.4</c:v>
                </c:pt>
                <c:pt idx="9377">
                  <c:v>9.1</c:v>
                </c:pt>
                <c:pt idx="9378">
                  <c:v>7.3</c:v>
                </c:pt>
                <c:pt idx="9379">
                  <c:v>1.9</c:v>
                </c:pt>
                <c:pt idx="9380">
                  <c:v>3.5</c:v>
                </c:pt>
                <c:pt idx="9381">
                  <c:v>1.3</c:v>
                </c:pt>
                <c:pt idx="9382">
                  <c:v>2.1</c:v>
                </c:pt>
                <c:pt idx="9383">
                  <c:v>1.4</c:v>
                </c:pt>
                <c:pt idx="9384">
                  <c:v>1.7</c:v>
                </c:pt>
                <c:pt idx="9385">
                  <c:v>0.9</c:v>
                </c:pt>
                <c:pt idx="9386">
                  <c:v>2.7</c:v>
                </c:pt>
                <c:pt idx="9387">
                  <c:v>0.9</c:v>
                </c:pt>
                <c:pt idx="9388">
                  <c:v>8.9</c:v>
                </c:pt>
                <c:pt idx="9389">
                  <c:v>8.8000000000000007</c:v>
                </c:pt>
                <c:pt idx="9390">
                  <c:v>5.0999999999999996</c:v>
                </c:pt>
                <c:pt idx="9391">
                  <c:v>4</c:v>
                </c:pt>
                <c:pt idx="9392">
                  <c:v>1.2</c:v>
                </c:pt>
                <c:pt idx="9393">
                  <c:v>1</c:v>
                </c:pt>
                <c:pt idx="9394">
                  <c:v>0.8</c:v>
                </c:pt>
                <c:pt idx="9395">
                  <c:v>7.5</c:v>
                </c:pt>
                <c:pt idx="9396">
                  <c:v>2.9</c:v>
                </c:pt>
                <c:pt idx="9397">
                  <c:v>1.3</c:v>
                </c:pt>
                <c:pt idx="9398">
                  <c:v>1.8</c:v>
                </c:pt>
                <c:pt idx="9399">
                  <c:v>5.4</c:v>
                </c:pt>
                <c:pt idx="9400">
                  <c:v>4.8</c:v>
                </c:pt>
                <c:pt idx="9401">
                  <c:v>12</c:v>
                </c:pt>
                <c:pt idx="9402">
                  <c:v>10.9</c:v>
                </c:pt>
                <c:pt idx="9403">
                  <c:v>2.1</c:v>
                </c:pt>
                <c:pt idx="9404">
                  <c:v>1</c:v>
                </c:pt>
                <c:pt idx="9405">
                  <c:v>0.9</c:v>
                </c:pt>
                <c:pt idx="9406">
                  <c:v>5.7</c:v>
                </c:pt>
                <c:pt idx="9407">
                  <c:v>8.1999999999999993</c:v>
                </c:pt>
                <c:pt idx="9408">
                  <c:v>7.7</c:v>
                </c:pt>
                <c:pt idx="9409">
                  <c:v>8.1999999999999993</c:v>
                </c:pt>
                <c:pt idx="9410">
                  <c:v>4.5</c:v>
                </c:pt>
                <c:pt idx="9411">
                  <c:v>6</c:v>
                </c:pt>
                <c:pt idx="9412">
                  <c:v>6.5</c:v>
                </c:pt>
                <c:pt idx="9413">
                  <c:v>5.7</c:v>
                </c:pt>
                <c:pt idx="9414">
                  <c:v>5.7</c:v>
                </c:pt>
                <c:pt idx="9415">
                  <c:v>5.7</c:v>
                </c:pt>
                <c:pt idx="9416">
                  <c:v>0.8</c:v>
                </c:pt>
                <c:pt idx="9417">
                  <c:v>6.5</c:v>
                </c:pt>
                <c:pt idx="9418">
                  <c:v>7.1</c:v>
                </c:pt>
                <c:pt idx="9419">
                  <c:v>7.1</c:v>
                </c:pt>
                <c:pt idx="9420">
                  <c:v>5.7</c:v>
                </c:pt>
                <c:pt idx="9421">
                  <c:v>6.5</c:v>
                </c:pt>
                <c:pt idx="9422">
                  <c:v>6.6</c:v>
                </c:pt>
                <c:pt idx="9423">
                  <c:v>8.9</c:v>
                </c:pt>
                <c:pt idx="9424">
                  <c:v>9.8000000000000007</c:v>
                </c:pt>
                <c:pt idx="9425">
                  <c:v>8.1999999999999993</c:v>
                </c:pt>
                <c:pt idx="9426">
                  <c:v>6.7</c:v>
                </c:pt>
                <c:pt idx="9427">
                  <c:v>7.4</c:v>
                </c:pt>
                <c:pt idx="9428">
                  <c:v>7.7</c:v>
                </c:pt>
                <c:pt idx="9429">
                  <c:v>9.8000000000000007</c:v>
                </c:pt>
                <c:pt idx="9430">
                  <c:v>8.9</c:v>
                </c:pt>
                <c:pt idx="9431">
                  <c:v>6.6</c:v>
                </c:pt>
                <c:pt idx="9432">
                  <c:v>8.5</c:v>
                </c:pt>
                <c:pt idx="9433">
                  <c:v>8.6</c:v>
                </c:pt>
                <c:pt idx="9434">
                  <c:v>4.2</c:v>
                </c:pt>
                <c:pt idx="9435">
                  <c:v>3.9</c:v>
                </c:pt>
                <c:pt idx="9436">
                  <c:v>9.3000000000000007</c:v>
                </c:pt>
                <c:pt idx="9437">
                  <c:v>10</c:v>
                </c:pt>
                <c:pt idx="9438">
                  <c:v>10</c:v>
                </c:pt>
                <c:pt idx="9439">
                  <c:v>10.1</c:v>
                </c:pt>
                <c:pt idx="9440">
                  <c:v>9.8000000000000007</c:v>
                </c:pt>
                <c:pt idx="9441">
                  <c:v>11.1</c:v>
                </c:pt>
                <c:pt idx="9442">
                  <c:v>7.3</c:v>
                </c:pt>
                <c:pt idx="9443">
                  <c:v>9.6</c:v>
                </c:pt>
                <c:pt idx="9444">
                  <c:v>10</c:v>
                </c:pt>
                <c:pt idx="9445">
                  <c:v>7.7</c:v>
                </c:pt>
                <c:pt idx="9446">
                  <c:v>10</c:v>
                </c:pt>
                <c:pt idx="9447">
                  <c:v>10</c:v>
                </c:pt>
                <c:pt idx="9448">
                  <c:v>10.1</c:v>
                </c:pt>
                <c:pt idx="9449">
                  <c:v>4.5999999999999996</c:v>
                </c:pt>
                <c:pt idx="9450">
                  <c:v>6.7</c:v>
                </c:pt>
                <c:pt idx="9451">
                  <c:v>2.1</c:v>
                </c:pt>
                <c:pt idx="9452">
                  <c:v>3.5</c:v>
                </c:pt>
                <c:pt idx="9453">
                  <c:v>2.1</c:v>
                </c:pt>
                <c:pt idx="9454">
                  <c:v>11.6</c:v>
                </c:pt>
                <c:pt idx="9455">
                  <c:v>7.1</c:v>
                </c:pt>
                <c:pt idx="9456">
                  <c:v>4.5999999999999996</c:v>
                </c:pt>
                <c:pt idx="9457">
                  <c:v>11.4</c:v>
                </c:pt>
                <c:pt idx="9458">
                  <c:v>10.1</c:v>
                </c:pt>
                <c:pt idx="9459">
                  <c:v>9.5</c:v>
                </c:pt>
                <c:pt idx="9460">
                  <c:v>10</c:v>
                </c:pt>
                <c:pt idx="9461">
                  <c:v>1.2</c:v>
                </c:pt>
                <c:pt idx="9462">
                  <c:v>2.7</c:v>
                </c:pt>
                <c:pt idx="9463">
                  <c:v>4.7</c:v>
                </c:pt>
                <c:pt idx="9464">
                  <c:v>2.8</c:v>
                </c:pt>
                <c:pt idx="9465">
                  <c:v>3.3</c:v>
                </c:pt>
                <c:pt idx="9466">
                  <c:v>3.9</c:v>
                </c:pt>
                <c:pt idx="9467">
                  <c:v>4</c:v>
                </c:pt>
                <c:pt idx="9468">
                  <c:v>3.3</c:v>
                </c:pt>
                <c:pt idx="9469">
                  <c:v>0.9</c:v>
                </c:pt>
                <c:pt idx="9470">
                  <c:v>9.9</c:v>
                </c:pt>
                <c:pt idx="9471">
                  <c:v>15.1</c:v>
                </c:pt>
                <c:pt idx="9472">
                  <c:v>10.7</c:v>
                </c:pt>
                <c:pt idx="9473">
                  <c:v>10.1</c:v>
                </c:pt>
                <c:pt idx="9474">
                  <c:v>8.1</c:v>
                </c:pt>
                <c:pt idx="9475">
                  <c:v>2.5</c:v>
                </c:pt>
                <c:pt idx="9476">
                  <c:v>2</c:v>
                </c:pt>
                <c:pt idx="9477">
                  <c:v>1.8</c:v>
                </c:pt>
                <c:pt idx="9478">
                  <c:v>2.2999999999999998</c:v>
                </c:pt>
                <c:pt idx="9479">
                  <c:v>1.5</c:v>
                </c:pt>
                <c:pt idx="9480">
                  <c:v>0.9</c:v>
                </c:pt>
                <c:pt idx="9481">
                  <c:v>4.3</c:v>
                </c:pt>
                <c:pt idx="9482">
                  <c:v>1.5</c:v>
                </c:pt>
                <c:pt idx="9483">
                  <c:v>11.3</c:v>
                </c:pt>
                <c:pt idx="9484">
                  <c:v>10.199999999999999</c:v>
                </c:pt>
                <c:pt idx="9485">
                  <c:v>9.5</c:v>
                </c:pt>
                <c:pt idx="9486">
                  <c:v>3.4</c:v>
                </c:pt>
                <c:pt idx="9487">
                  <c:v>5.8</c:v>
                </c:pt>
                <c:pt idx="9488">
                  <c:v>1.9</c:v>
                </c:pt>
                <c:pt idx="9489">
                  <c:v>1.5</c:v>
                </c:pt>
                <c:pt idx="9490">
                  <c:v>1.4</c:v>
                </c:pt>
                <c:pt idx="9491">
                  <c:v>0.5</c:v>
                </c:pt>
                <c:pt idx="9492">
                  <c:v>1.1000000000000001</c:v>
                </c:pt>
                <c:pt idx="9493">
                  <c:v>1.6</c:v>
                </c:pt>
                <c:pt idx="9494">
                  <c:v>3.9</c:v>
                </c:pt>
                <c:pt idx="9495">
                  <c:v>8.1</c:v>
                </c:pt>
                <c:pt idx="9496">
                  <c:v>14.6</c:v>
                </c:pt>
                <c:pt idx="9497">
                  <c:v>9.6</c:v>
                </c:pt>
                <c:pt idx="9498">
                  <c:v>4.3</c:v>
                </c:pt>
                <c:pt idx="9499">
                  <c:v>2.1</c:v>
                </c:pt>
                <c:pt idx="9500">
                  <c:v>1.6</c:v>
                </c:pt>
                <c:pt idx="9501">
                  <c:v>1.5</c:v>
                </c:pt>
                <c:pt idx="9502">
                  <c:v>1.4</c:v>
                </c:pt>
                <c:pt idx="9503">
                  <c:v>1.4</c:v>
                </c:pt>
                <c:pt idx="9504">
                  <c:v>2.9</c:v>
                </c:pt>
                <c:pt idx="9505">
                  <c:v>3.5</c:v>
                </c:pt>
                <c:pt idx="9506">
                  <c:v>10.9</c:v>
                </c:pt>
                <c:pt idx="9507">
                  <c:v>6</c:v>
                </c:pt>
                <c:pt idx="9508">
                  <c:v>8.9</c:v>
                </c:pt>
                <c:pt idx="9509">
                  <c:v>16.899999999999999</c:v>
                </c:pt>
                <c:pt idx="9510">
                  <c:v>2.5</c:v>
                </c:pt>
                <c:pt idx="9511">
                  <c:v>1.4</c:v>
                </c:pt>
                <c:pt idx="9512">
                  <c:v>3.1</c:v>
                </c:pt>
                <c:pt idx="9513">
                  <c:v>6.8</c:v>
                </c:pt>
                <c:pt idx="9514">
                  <c:v>9.8000000000000007</c:v>
                </c:pt>
                <c:pt idx="9515">
                  <c:v>9.8000000000000007</c:v>
                </c:pt>
                <c:pt idx="9516">
                  <c:v>9.8000000000000007</c:v>
                </c:pt>
                <c:pt idx="9517">
                  <c:v>9.8000000000000007</c:v>
                </c:pt>
                <c:pt idx="9518">
                  <c:v>9.8000000000000007</c:v>
                </c:pt>
                <c:pt idx="9519">
                  <c:v>9.8000000000000007</c:v>
                </c:pt>
                <c:pt idx="9520">
                  <c:v>11.3</c:v>
                </c:pt>
                <c:pt idx="9521">
                  <c:v>8.3000000000000007</c:v>
                </c:pt>
                <c:pt idx="9522">
                  <c:v>10</c:v>
                </c:pt>
                <c:pt idx="9523">
                  <c:v>11.3</c:v>
                </c:pt>
                <c:pt idx="9524">
                  <c:v>8.6999999999999993</c:v>
                </c:pt>
                <c:pt idx="9525">
                  <c:v>8.1</c:v>
                </c:pt>
                <c:pt idx="9526">
                  <c:v>6.3</c:v>
                </c:pt>
                <c:pt idx="9527">
                  <c:v>11.4</c:v>
                </c:pt>
                <c:pt idx="9528">
                  <c:v>10.1</c:v>
                </c:pt>
                <c:pt idx="9529">
                  <c:v>7.8</c:v>
                </c:pt>
                <c:pt idx="9530">
                  <c:v>10</c:v>
                </c:pt>
                <c:pt idx="9531">
                  <c:v>10</c:v>
                </c:pt>
                <c:pt idx="9532">
                  <c:v>10.4</c:v>
                </c:pt>
                <c:pt idx="9533">
                  <c:v>10</c:v>
                </c:pt>
                <c:pt idx="9534">
                  <c:v>10.1</c:v>
                </c:pt>
                <c:pt idx="9535">
                  <c:v>8</c:v>
                </c:pt>
                <c:pt idx="9536">
                  <c:v>10</c:v>
                </c:pt>
                <c:pt idx="9537">
                  <c:v>8.4</c:v>
                </c:pt>
                <c:pt idx="9538">
                  <c:v>10</c:v>
                </c:pt>
                <c:pt idx="9539">
                  <c:v>10</c:v>
                </c:pt>
                <c:pt idx="9540">
                  <c:v>6.7</c:v>
                </c:pt>
                <c:pt idx="9541">
                  <c:v>4</c:v>
                </c:pt>
                <c:pt idx="9542">
                  <c:v>2.2999999999999998</c:v>
                </c:pt>
                <c:pt idx="9543">
                  <c:v>2</c:v>
                </c:pt>
                <c:pt idx="9544">
                  <c:v>8.6</c:v>
                </c:pt>
                <c:pt idx="9545">
                  <c:v>10.6</c:v>
                </c:pt>
                <c:pt idx="9546">
                  <c:v>6.2</c:v>
                </c:pt>
                <c:pt idx="9547">
                  <c:v>10</c:v>
                </c:pt>
                <c:pt idx="9548">
                  <c:v>9</c:v>
                </c:pt>
                <c:pt idx="9549">
                  <c:v>9.8000000000000007</c:v>
                </c:pt>
                <c:pt idx="9550">
                  <c:v>11.3</c:v>
                </c:pt>
                <c:pt idx="9551">
                  <c:v>5.4</c:v>
                </c:pt>
                <c:pt idx="9552">
                  <c:v>3.8</c:v>
                </c:pt>
                <c:pt idx="9553">
                  <c:v>3.3</c:v>
                </c:pt>
                <c:pt idx="9554">
                  <c:v>5.3</c:v>
                </c:pt>
                <c:pt idx="9555">
                  <c:v>2.7</c:v>
                </c:pt>
                <c:pt idx="9556">
                  <c:v>4.7</c:v>
                </c:pt>
                <c:pt idx="9557">
                  <c:v>1.2</c:v>
                </c:pt>
                <c:pt idx="9558">
                  <c:v>4.9000000000000004</c:v>
                </c:pt>
                <c:pt idx="9559">
                  <c:v>4</c:v>
                </c:pt>
                <c:pt idx="9560">
                  <c:v>3</c:v>
                </c:pt>
                <c:pt idx="9561">
                  <c:v>56.8</c:v>
                </c:pt>
                <c:pt idx="9562">
                  <c:v>2</c:v>
                </c:pt>
                <c:pt idx="9563">
                  <c:v>9.6999999999999993</c:v>
                </c:pt>
                <c:pt idx="9564">
                  <c:v>1.8</c:v>
                </c:pt>
                <c:pt idx="9565">
                  <c:v>2.4</c:v>
                </c:pt>
                <c:pt idx="9566">
                  <c:v>1.7</c:v>
                </c:pt>
                <c:pt idx="9567">
                  <c:v>5.8</c:v>
                </c:pt>
                <c:pt idx="9568">
                  <c:v>1.9</c:v>
                </c:pt>
                <c:pt idx="9569">
                  <c:v>6.3</c:v>
                </c:pt>
                <c:pt idx="9570">
                  <c:v>12.8</c:v>
                </c:pt>
                <c:pt idx="9571">
                  <c:v>5.2</c:v>
                </c:pt>
                <c:pt idx="9572">
                  <c:v>4.7</c:v>
                </c:pt>
                <c:pt idx="9573">
                  <c:v>6.1</c:v>
                </c:pt>
                <c:pt idx="9574">
                  <c:v>1.3</c:v>
                </c:pt>
                <c:pt idx="9575">
                  <c:v>1.6</c:v>
                </c:pt>
                <c:pt idx="9576">
                  <c:v>8</c:v>
                </c:pt>
                <c:pt idx="9577">
                  <c:v>7.1</c:v>
                </c:pt>
                <c:pt idx="9578">
                  <c:v>7.6</c:v>
                </c:pt>
                <c:pt idx="9579">
                  <c:v>10.3</c:v>
                </c:pt>
                <c:pt idx="9580">
                  <c:v>12.8</c:v>
                </c:pt>
                <c:pt idx="9581">
                  <c:v>11.4</c:v>
                </c:pt>
                <c:pt idx="9582">
                  <c:v>11.2</c:v>
                </c:pt>
                <c:pt idx="9583">
                  <c:v>14.1</c:v>
                </c:pt>
                <c:pt idx="9584">
                  <c:v>6.6</c:v>
                </c:pt>
                <c:pt idx="9585">
                  <c:v>7.5</c:v>
                </c:pt>
                <c:pt idx="9586">
                  <c:v>6.3</c:v>
                </c:pt>
                <c:pt idx="9587">
                  <c:v>8.3000000000000007</c:v>
                </c:pt>
                <c:pt idx="9588">
                  <c:v>6.4</c:v>
                </c:pt>
                <c:pt idx="9589">
                  <c:v>3.3</c:v>
                </c:pt>
                <c:pt idx="9590">
                  <c:v>5.6</c:v>
                </c:pt>
                <c:pt idx="9591">
                  <c:v>5.0999999999999996</c:v>
                </c:pt>
                <c:pt idx="9592">
                  <c:v>10.3</c:v>
                </c:pt>
                <c:pt idx="9593">
                  <c:v>11.9</c:v>
                </c:pt>
                <c:pt idx="9594">
                  <c:v>8.6</c:v>
                </c:pt>
                <c:pt idx="9595">
                  <c:v>10.3</c:v>
                </c:pt>
                <c:pt idx="9596">
                  <c:v>13.1</c:v>
                </c:pt>
                <c:pt idx="9597">
                  <c:v>7.5</c:v>
                </c:pt>
                <c:pt idx="9598">
                  <c:v>2.2000000000000002</c:v>
                </c:pt>
                <c:pt idx="9599">
                  <c:v>2.1</c:v>
                </c:pt>
                <c:pt idx="9600">
                  <c:v>8.1999999999999993</c:v>
                </c:pt>
                <c:pt idx="9601">
                  <c:v>0.6</c:v>
                </c:pt>
                <c:pt idx="9602">
                  <c:v>3</c:v>
                </c:pt>
                <c:pt idx="9603">
                  <c:v>9.1999999999999993</c:v>
                </c:pt>
                <c:pt idx="9604">
                  <c:v>10.5</c:v>
                </c:pt>
                <c:pt idx="9605">
                  <c:v>9.5</c:v>
                </c:pt>
                <c:pt idx="9606">
                  <c:v>6.9</c:v>
                </c:pt>
                <c:pt idx="9607">
                  <c:v>5.6</c:v>
                </c:pt>
                <c:pt idx="9608">
                  <c:v>12.2</c:v>
                </c:pt>
                <c:pt idx="9609">
                  <c:v>6.5</c:v>
                </c:pt>
                <c:pt idx="9610">
                  <c:v>14.4</c:v>
                </c:pt>
                <c:pt idx="9611">
                  <c:v>2</c:v>
                </c:pt>
                <c:pt idx="9612">
                  <c:v>8.1999999999999993</c:v>
                </c:pt>
                <c:pt idx="9613">
                  <c:v>8.4</c:v>
                </c:pt>
                <c:pt idx="9614">
                  <c:v>5.9</c:v>
                </c:pt>
                <c:pt idx="9615">
                  <c:v>7.4</c:v>
                </c:pt>
                <c:pt idx="9616">
                  <c:v>2.8</c:v>
                </c:pt>
                <c:pt idx="9617">
                  <c:v>8.8000000000000007</c:v>
                </c:pt>
                <c:pt idx="9618">
                  <c:v>8</c:v>
                </c:pt>
                <c:pt idx="9619">
                  <c:v>2.1</c:v>
                </c:pt>
                <c:pt idx="9620">
                  <c:v>2.6</c:v>
                </c:pt>
                <c:pt idx="9621">
                  <c:v>5.7</c:v>
                </c:pt>
                <c:pt idx="9622">
                  <c:v>2.1</c:v>
                </c:pt>
                <c:pt idx="9623">
                  <c:v>5.5</c:v>
                </c:pt>
                <c:pt idx="9624">
                  <c:v>3.3</c:v>
                </c:pt>
                <c:pt idx="9625">
                  <c:v>2</c:v>
                </c:pt>
                <c:pt idx="9626">
                  <c:v>8.1999999999999993</c:v>
                </c:pt>
                <c:pt idx="9627">
                  <c:v>9</c:v>
                </c:pt>
                <c:pt idx="9628">
                  <c:v>9.8000000000000007</c:v>
                </c:pt>
                <c:pt idx="9629">
                  <c:v>8.1999999999999993</c:v>
                </c:pt>
                <c:pt idx="9630">
                  <c:v>8.1999999999999993</c:v>
                </c:pt>
                <c:pt idx="9631">
                  <c:v>8.4</c:v>
                </c:pt>
                <c:pt idx="9632">
                  <c:v>9.8000000000000007</c:v>
                </c:pt>
                <c:pt idx="9633">
                  <c:v>9.8000000000000007</c:v>
                </c:pt>
                <c:pt idx="9634">
                  <c:v>8.1999999999999993</c:v>
                </c:pt>
                <c:pt idx="9635">
                  <c:v>9.8000000000000007</c:v>
                </c:pt>
                <c:pt idx="9636">
                  <c:v>8.1999999999999993</c:v>
                </c:pt>
                <c:pt idx="9637">
                  <c:v>10.9</c:v>
                </c:pt>
                <c:pt idx="9638">
                  <c:v>6.7</c:v>
                </c:pt>
                <c:pt idx="9639">
                  <c:v>10.9</c:v>
                </c:pt>
                <c:pt idx="9640">
                  <c:v>11.4</c:v>
                </c:pt>
                <c:pt idx="9641">
                  <c:v>4.5</c:v>
                </c:pt>
                <c:pt idx="9642">
                  <c:v>4.5999999999999996</c:v>
                </c:pt>
                <c:pt idx="9643">
                  <c:v>5.6</c:v>
                </c:pt>
                <c:pt idx="9644">
                  <c:v>6.6</c:v>
                </c:pt>
                <c:pt idx="9645">
                  <c:v>1.6</c:v>
                </c:pt>
                <c:pt idx="9646">
                  <c:v>10.1</c:v>
                </c:pt>
                <c:pt idx="9647">
                  <c:v>5.0999999999999996</c:v>
                </c:pt>
                <c:pt idx="9648">
                  <c:v>3.3</c:v>
                </c:pt>
                <c:pt idx="9649">
                  <c:v>7.3</c:v>
                </c:pt>
                <c:pt idx="9650">
                  <c:v>6.1</c:v>
                </c:pt>
                <c:pt idx="9651">
                  <c:v>8.1</c:v>
                </c:pt>
                <c:pt idx="9652">
                  <c:v>3.9</c:v>
                </c:pt>
                <c:pt idx="9653">
                  <c:v>5.2</c:v>
                </c:pt>
                <c:pt idx="9654">
                  <c:v>3.3</c:v>
                </c:pt>
                <c:pt idx="9655">
                  <c:v>4.8</c:v>
                </c:pt>
                <c:pt idx="9656">
                  <c:v>1.6</c:v>
                </c:pt>
                <c:pt idx="9657">
                  <c:v>1.9</c:v>
                </c:pt>
                <c:pt idx="9658">
                  <c:v>1.5</c:v>
                </c:pt>
                <c:pt idx="9659">
                  <c:v>0.5</c:v>
                </c:pt>
                <c:pt idx="9660">
                  <c:v>0.7</c:v>
                </c:pt>
                <c:pt idx="9661">
                  <c:v>1.7</c:v>
                </c:pt>
                <c:pt idx="9662">
                  <c:v>6.3</c:v>
                </c:pt>
                <c:pt idx="9663">
                  <c:v>7</c:v>
                </c:pt>
                <c:pt idx="9664">
                  <c:v>8.1999999999999993</c:v>
                </c:pt>
                <c:pt idx="9665">
                  <c:v>3.2</c:v>
                </c:pt>
                <c:pt idx="9666">
                  <c:v>4.8</c:v>
                </c:pt>
                <c:pt idx="9667">
                  <c:v>1.3</c:v>
                </c:pt>
                <c:pt idx="9668">
                  <c:v>0.8</c:v>
                </c:pt>
                <c:pt idx="9669">
                  <c:v>0.6</c:v>
                </c:pt>
                <c:pt idx="9670">
                  <c:v>2.4</c:v>
                </c:pt>
                <c:pt idx="9671">
                  <c:v>6.1</c:v>
                </c:pt>
                <c:pt idx="9672">
                  <c:v>3.5</c:v>
                </c:pt>
                <c:pt idx="9673">
                  <c:v>7.7</c:v>
                </c:pt>
                <c:pt idx="9674">
                  <c:v>3.5</c:v>
                </c:pt>
                <c:pt idx="9675">
                  <c:v>3.4</c:v>
                </c:pt>
                <c:pt idx="9676">
                  <c:v>3.8</c:v>
                </c:pt>
                <c:pt idx="9677">
                  <c:v>1.8</c:v>
                </c:pt>
                <c:pt idx="9678">
                  <c:v>5.6</c:v>
                </c:pt>
                <c:pt idx="9679">
                  <c:v>1.7</c:v>
                </c:pt>
                <c:pt idx="9680">
                  <c:v>4.8</c:v>
                </c:pt>
                <c:pt idx="9681">
                  <c:v>1.8</c:v>
                </c:pt>
                <c:pt idx="9682">
                  <c:v>2.5</c:v>
                </c:pt>
                <c:pt idx="9683">
                  <c:v>1</c:v>
                </c:pt>
                <c:pt idx="9684">
                  <c:v>2.8</c:v>
                </c:pt>
                <c:pt idx="9685">
                  <c:v>0.9</c:v>
                </c:pt>
                <c:pt idx="9686">
                  <c:v>1.1000000000000001</c:v>
                </c:pt>
                <c:pt idx="9687">
                  <c:v>3</c:v>
                </c:pt>
                <c:pt idx="9688">
                  <c:v>4.9000000000000004</c:v>
                </c:pt>
                <c:pt idx="9689">
                  <c:v>1.3</c:v>
                </c:pt>
                <c:pt idx="9690">
                  <c:v>2.8</c:v>
                </c:pt>
                <c:pt idx="9691">
                  <c:v>0.8</c:v>
                </c:pt>
                <c:pt idx="9692">
                  <c:v>11.6</c:v>
                </c:pt>
                <c:pt idx="9693">
                  <c:v>3</c:v>
                </c:pt>
                <c:pt idx="9694">
                  <c:v>2.7</c:v>
                </c:pt>
                <c:pt idx="9695">
                  <c:v>1.7</c:v>
                </c:pt>
                <c:pt idx="9696">
                  <c:v>1.8</c:v>
                </c:pt>
                <c:pt idx="9697">
                  <c:v>4.0999999999999996</c:v>
                </c:pt>
                <c:pt idx="9698">
                  <c:v>4.2</c:v>
                </c:pt>
                <c:pt idx="9699">
                  <c:v>5.9</c:v>
                </c:pt>
                <c:pt idx="9700">
                  <c:v>12</c:v>
                </c:pt>
                <c:pt idx="9701">
                  <c:v>15.9</c:v>
                </c:pt>
                <c:pt idx="9702">
                  <c:v>7.7</c:v>
                </c:pt>
                <c:pt idx="9703">
                  <c:v>10.4</c:v>
                </c:pt>
                <c:pt idx="9704">
                  <c:v>2.6</c:v>
                </c:pt>
                <c:pt idx="9705">
                  <c:v>2.5</c:v>
                </c:pt>
                <c:pt idx="9706">
                  <c:v>2.4</c:v>
                </c:pt>
                <c:pt idx="9707">
                  <c:v>0.7</c:v>
                </c:pt>
                <c:pt idx="9708">
                  <c:v>0.9</c:v>
                </c:pt>
                <c:pt idx="9709">
                  <c:v>3.2</c:v>
                </c:pt>
                <c:pt idx="9710">
                  <c:v>10.199999999999999</c:v>
                </c:pt>
                <c:pt idx="9711">
                  <c:v>11.2</c:v>
                </c:pt>
                <c:pt idx="9712">
                  <c:v>13.6</c:v>
                </c:pt>
                <c:pt idx="9713">
                  <c:v>18.8</c:v>
                </c:pt>
                <c:pt idx="9714">
                  <c:v>5.0999999999999996</c:v>
                </c:pt>
                <c:pt idx="9715">
                  <c:v>3.3</c:v>
                </c:pt>
                <c:pt idx="9716">
                  <c:v>1.8</c:v>
                </c:pt>
                <c:pt idx="9717">
                  <c:v>3.4</c:v>
                </c:pt>
                <c:pt idx="9718">
                  <c:v>1.2</c:v>
                </c:pt>
                <c:pt idx="9719">
                  <c:v>1.5</c:v>
                </c:pt>
                <c:pt idx="9720">
                  <c:v>3.3</c:v>
                </c:pt>
                <c:pt idx="9721">
                  <c:v>2.9</c:v>
                </c:pt>
                <c:pt idx="9722">
                  <c:v>17.600000000000001</c:v>
                </c:pt>
                <c:pt idx="9723">
                  <c:v>16.899999999999999</c:v>
                </c:pt>
                <c:pt idx="9724">
                  <c:v>10.3</c:v>
                </c:pt>
                <c:pt idx="9725">
                  <c:v>14.9</c:v>
                </c:pt>
                <c:pt idx="9726">
                  <c:v>11.4</c:v>
                </c:pt>
                <c:pt idx="9727">
                  <c:v>3.2</c:v>
                </c:pt>
                <c:pt idx="9728">
                  <c:v>1.9</c:v>
                </c:pt>
                <c:pt idx="9729">
                  <c:v>1.1000000000000001</c:v>
                </c:pt>
                <c:pt idx="9730">
                  <c:v>1</c:v>
                </c:pt>
                <c:pt idx="9731">
                  <c:v>1.9</c:v>
                </c:pt>
                <c:pt idx="9732">
                  <c:v>3.2</c:v>
                </c:pt>
                <c:pt idx="9733">
                  <c:v>3.7</c:v>
                </c:pt>
                <c:pt idx="9734">
                  <c:v>2</c:v>
                </c:pt>
                <c:pt idx="9735">
                  <c:v>1.2</c:v>
                </c:pt>
                <c:pt idx="9736">
                  <c:v>2.1</c:v>
                </c:pt>
                <c:pt idx="9737">
                  <c:v>7.5</c:v>
                </c:pt>
                <c:pt idx="9738">
                  <c:v>1.6</c:v>
                </c:pt>
                <c:pt idx="9739">
                  <c:v>0.9</c:v>
                </c:pt>
                <c:pt idx="9740">
                  <c:v>0.4</c:v>
                </c:pt>
                <c:pt idx="9741">
                  <c:v>0.4</c:v>
                </c:pt>
                <c:pt idx="9742">
                  <c:v>0.7</c:v>
                </c:pt>
                <c:pt idx="9743">
                  <c:v>1.2</c:v>
                </c:pt>
                <c:pt idx="9744">
                  <c:v>0.6</c:v>
                </c:pt>
                <c:pt idx="9745">
                  <c:v>0.4</c:v>
                </c:pt>
                <c:pt idx="9746">
                  <c:v>1.3</c:v>
                </c:pt>
                <c:pt idx="9747">
                  <c:v>0.7</c:v>
                </c:pt>
                <c:pt idx="9748">
                  <c:v>1.8</c:v>
                </c:pt>
                <c:pt idx="9749">
                  <c:v>0.6</c:v>
                </c:pt>
                <c:pt idx="9750">
                  <c:v>0.6</c:v>
                </c:pt>
                <c:pt idx="9751">
                  <c:v>1.4</c:v>
                </c:pt>
                <c:pt idx="9752">
                  <c:v>0.4</c:v>
                </c:pt>
                <c:pt idx="9753">
                  <c:v>0.3</c:v>
                </c:pt>
                <c:pt idx="9754">
                  <c:v>1.2</c:v>
                </c:pt>
                <c:pt idx="9755">
                  <c:v>2.4</c:v>
                </c:pt>
                <c:pt idx="9756">
                  <c:v>8.8000000000000007</c:v>
                </c:pt>
                <c:pt idx="9757">
                  <c:v>3.6</c:v>
                </c:pt>
                <c:pt idx="9758">
                  <c:v>10.4</c:v>
                </c:pt>
                <c:pt idx="9759">
                  <c:v>1.6</c:v>
                </c:pt>
                <c:pt idx="9760">
                  <c:v>2.2000000000000002</c:v>
                </c:pt>
                <c:pt idx="9761">
                  <c:v>3.5</c:v>
                </c:pt>
                <c:pt idx="9762">
                  <c:v>0.4</c:v>
                </c:pt>
                <c:pt idx="9763">
                  <c:v>2</c:v>
                </c:pt>
                <c:pt idx="9764">
                  <c:v>0.7</c:v>
                </c:pt>
                <c:pt idx="9765">
                  <c:v>1.9</c:v>
                </c:pt>
                <c:pt idx="9766">
                  <c:v>3.4</c:v>
                </c:pt>
                <c:pt idx="9767">
                  <c:v>5.2</c:v>
                </c:pt>
                <c:pt idx="9768">
                  <c:v>4.2</c:v>
                </c:pt>
                <c:pt idx="9769">
                  <c:v>10.3</c:v>
                </c:pt>
                <c:pt idx="9770">
                  <c:v>3.4</c:v>
                </c:pt>
                <c:pt idx="9771">
                  <c:v>2</c:v>
                </c:pt>
                <c:pt idx="9772">
                  <c:v>6.5</c:v>
                </c:pt>
                <c:pt idx="9773">
                  <c:v>16.600000000000001</c:v>
                </c:pt>
                <c:pt idx="9774">
                  <c:v>4</c:v>
                </c:pt>
                <c:pt idx="9775">
                  <c:v>1.2</c:v>
                </c:pt>
                <c:pt idx="9776">
                  <c:v>1.7</c:v>
                </c:pt>
                <c:pt idx="9777">
                  <c:v>0.5</c:v>
                </c:pt>
                <c:pt idx="9778">
                  <c:v>0.7</c:v>
                </c:pt>
                <c:pt idx="9779">
                  <c:v>0.5</c:v>
                </c:pt>
                <c:pt idx="9780">
                  <c:v>2.2000000000000002</c:v>
                </c:pt>
                <c:pt idx="9781">
                  <c:v>7.8</c:v>
                </c:pt>
                <c:pt idx="9782">
                  <c:v>10.8</c:v>
                </c:pt>
                <c:pt idx="9783">
                  <c:v>9.3000000000000007</c:v>
                </c:pt>
                <c:pt idx="9784">
                  <c:v>2</c:v>
                </c:pt>
                <c:pt idx="9785">
                  <c:v>5.7</c:v>
                </c:pt>
                <c:pt idx="9786">
                  <c:v>5.0999999999999996</c:v>
                </c:pt>
                <c:pt idx="9787">
                  <c:v>0.6</c:v>
                </c:pt>
                <c:pt idx="9788">
                  <c:v>0.9</c:v>
                </c:pt>
                <c:pt idx="9789">
                  <c:v>1.4</c:v>
                </c:pt>
                <c:pt idx="9790">
                  <c:v>0.7</c:v>
                </c:pt>
                <c:pt idx="9791">
                  <c:v>4.7</c:v>
                </c:pt>
                <c:pt idx="9792">
                  <c:v>3.4</c:v>
                </c:pt>
                <c:pt idx="9793">
                  <c:v>19.7</c:v>
                </c:pt>
                <c:pt idx="9794">
                  <c:v>19.600000000000001</c:v>
                </c:pt>
                <c:pt idx="9795">
                  <c:v>0.8</c:v>
                </c:pt>
                <c:pt idx="9796">
                  <c:v>22.7</c:v>
                </c:pt>
                <c:pt idx="9797">
                  <c:v>3.6</c:v>
                </c:pt>
                <c:pt idx="9798">
                  <c:v>1.4</c:v>
                </c:pt>
                <c:pt idx="9799">
                  <c:v>1.7</c:v>
                </c:pt>
                <c:pt idx="9800">
                  <c:v>1.1000000000000001</c:v>
                </c:pt>
                <c:pt idx="9801">
                  <c:v>2.5</c:v>
                </c:pt>
                <c:pt idx="9802">
                  <c:v>3.2</c:v>
                </c:pt>
                <c:pt idx="9803">
                  <c:v>2.2999999999999998</c:v>
                </c:pt>
                <c:pt idx="9804">
                  <c:v>6.2</c:v>
                </c:pt>
                <c:pt idx="9805">
                  <c:v>3.3</c:v>
                </c:pt>
                <c:pt idx="9806">
                  <c:v>8.1999999999999993</c:v>
                </c:pt>
                <c:pt idx="9807">
                  <c:v>5.8</c:v>
                </c:pt>
                <c:pt idx="9808">
                  <c:v>3.6</c:v>
                </c:pt>
                <c:pt idx="9809">
                  <c:v>3.2</c:v>
                </c:pt>
                <c:pt idx="9810">
                  <c:v>2</c:v>
                </c:pt>
                <c:pt idx="9811">
                  <c:v>8.1999999999999993</c:v>
                </c:pt>
                <c:pt idx="9812">
                  <c:v>1.5</c:v>
                </c:pt>
                <c:pt idx="9813">
                  <c:v>2</c:v>
                </c:pt>
                <c:pt idx="9814">
                  <c:v>2.2999999999999998</c:v>
                </c:pt>
                <c:pt idx="9815">
                  <c:v>0.6</c:v>
                </c:pt>
                <c:pt idx="9816">
                  <c:v>1.4</c:v>
                </c:pt>
                <c:pt idx="9817">
                  <c:v>3</c:v>
                </c:pt>
                <c:pt idx="9818">
                  <c:v>4.8</c:v>
                </c:pt>
                <c:pt idx="9819">
                  <c:v>8.1999999999999993</c:v>
                </c:pt>
                <c:pt idx="9820">
                  <c:v>9.8000000000000007</c:v>
                </c:pt>
                <c:pt idx="9821">
                  <c:v>9.8000000000000007</c:v>
                </c:pt>
                <c:pt idx="9822">
                  <c:v>9.8000000000000007</c:v>
                </c:pt>
                <c:pt idx="9823">
                  <c:v>9.3000000000000007</c:v>
                </c:pt>
                <c:pt idx="9824">
                  <c:v>9.8000000000000007</c:v>
                </c:pt>
                <c:pt idx="9825">
                  <c:v>8.1999999999999993</c:v>
                </c:pt>
                <c:pt idx="9826">
                  <c:v>7.4</c:v>
                </c:pt>
                <c:pt idx="9827">
                  <c:v>8</c:v>
                </c:pt>
                <c:pt idx="9828">
                  <c:v>7.1</c:v>
                </c:pt>
                <c:pt idx="9829">
                  <c:v>8.8000000000000007</c:v>
                </c:pt>
                <c:pt idx="9830">
                  <c:v>10.5</c:v>
                </c:pt>
                <c:pt idx="9831">
                  <c:v>10</c:v>
                </c:pt>
                <c:pt idx="9832">
                  <c:v>10</c:v>
                </c:pt>
                <c:pt idx="9833">
                  <c:v>10</c:v>
                </c:pt>
                <c:pt idx="9834">
                  <c:v>6.1</c:v>
                </c:pt>
                <c:pt idx="9835">
                  <c:v>7.3</c:v>
                </c:pt>
                <c:pt idx="9836">
                  <c:v>5</c:v>
                </c:pt>
                <c:pt idx="9837">
                  <c:v>11.4</c:v>
                </c:pt>
                <c:pt idx="9838">
                  <c:v>2.4</c:v>
                </c:pt>
                <c:pt idx="9839">
                  <c:v>6.7</c:v>
                </c:pt>
                <c:pt idx="9840">
                  <c:v>3.3</c:v>
                </c:pt>
                <c:pt idx="9841">
                  <c:v>2.6</c:v>
                </c:pt>
                <c:pt idx="9842">
                  <c:v>10.6</c:v>
                </c:pt>
                <c:pt idx="9843">
                  <c:v>5.8</c:v>
                </c:pt>
                <c:pt idx="9844">
                  <c:v>5.8</c:v>
                </c:pt>
                <c:pt idx="9845">
                  <c:v>8.6999999999999993</c:v>
                </c:pt>
                <c:pt idx="9846">
                  <c:v>6.7</c:v>
                </c:pt>
                <c:pt idx="9847">
                  <c:v>4.2</c:v>
                </c:pt>
                <c:pt idx="9848">
                  <c:v>3.7</c:v>
                </c:pt>
                <c:pt idx="9849">
                  <c:v>8.4</c:v>
                </c:pt>
                <c:pt idx="9850">
                  <c:v>4.0999999999999996</c:v>
                </c:pt>
                <c:pt idx="9851">
                  <c:v>1.3</c:v>
                </c:pt>
                <c:pt idx="9852">
                  <c:v>2.2999999999999998</c:v>
                </c:pt>
                <c:pt idx="9853">
                  <c:v>5.6</c:v>
                </c:pt>
                <c:pt idx="9854">
                  <c:v>9.1</c:v>
                </c:pt>
                <c:pt idx="9855">
                  <c:v>3.5</c:v>
                </c:pt>
                <c:pt idx="9856">
                  <c:v>9.8000000000000007</c:v>
                </c:pt>
                <c:pt idx="9857">
                  <c:v>3.9</c:v>
                </c:pt>
                <c:pt idx="9858">
                  <c:v>9.6</c:v>
                </c:pt>
                <c:pt idx="9859">
                  <c:v>9.8000000000000007</c:v>
                </c:pt>
                <c:pt idx="9860">
                  <c:v>1.6</c:v>
                </c:pt>
                <c:pt idx="9861">
                  <c:v>2.8</c:v>
                </c:pt>
                <c:pt idx="9862">
                  <c:v>2.6</c:v>
                </c:pt>
                <c:pt idx="9863">
                  <c:v>1.4</c:v>
                </c:pt>
                <c:pt idx="9864">
                  <c:v>1.4</c:v>
                </c:pt>
                <c:pt idx="9865">
                  <c:v>3.1</c:v>
                </c:pt>
                <c:pt idx="9866">
                  <c:v>5.5</c:v>
                </c:pt>
                <c:pt idx="9867">
                  <c:v>9.8000000000000007</c:v>
                </c:pt>
                <c:pt idx="9868">
                  <c:v>9.8000000000000007</c:v>
                </c:pt>
                <c:pt idx="9869">
                  <c:v>6.9</c:v>
                </c:pt>
                <c:pt idx="9870">
                  <c:v>7.8</c:v>
                </c:pt>
                <c:pt idx="9871">
                  <c:v>7.2</c:v>
                </c:pt>
                <c:pt idx="9872">
                  <c:v>6</c:v>
                </c:pt>
                <c:pt idx="9873">
                  <c:v>1.9</c:v>
                </c:pt>
                <c:pt idx="9874">
                  <c:v>6</c:v>
                </c:pt>
                <c:pt idx="9875">
                  <c:v>1.4</c:v>
                </c:pt>
                <c:pt idx="9876">
                  <c:v>5.6</c:v>
                </c:pt>
                <c:pt idx="9877">
                  <c:v>4.7</c:v>
                </c:pt>
                <c:pt idx="9878">
                  <c:v>4.5</c:v>
                </c:pt>
                <c:pt idx="9879">
                  <c:v>14.2</c:v>
                </c:pt>
                <c:pt idx="9880">
                  <c:v>11.2</c:v>
                </c:pt>
                <c:pt idx="9881">
                  <c:v>5.2</c:v>
                </c:pt>
                <c:pt idx="9882">
                  <c:v>12</c:v>
                </c:pt>
                <c:pt idx="9883">
                  <c:v>2</c:v>
                </c:pt>
                <c:pt idx="9884">
                  <c:v>3.3</c:v>
                </c:pt>
                <c:pt idx="9885">
                  <c:v>0.9</c:v>
                </c:pt>
                <c:pt idx="9886">
                  <c:v>1.9</c:v>
                </c:pt>
                <c:pt idx="9887">
                  <c:v>1.4</c:v>
                </c:pt>
                <c:pt idx="9888">
                  <c:v>0.8</c:v>
                </c:pt>
                <c:pt idx="9889">
                  <c:v>2.4</c:v>
                </c:pt>
                <c:pt idx="9890">
                  <c:v>1.4</c:v>
                </c:pt>
                <c:pt idx="9891">
                  <c:v>10</c:v>
                </c:pt>
                <c:pt idx="9892">
                  <c:v>8.1999999999999993</c:v>
                </c:pt>
                <c:pt idx="9893">
                  <c:v>5.2</c:v>
                </c:pt>
                <c:pt idx="9894">
                  <c:v>3.8</c:v>
                </c:pt>
                <c:pt idx="9895">
                  <c:v>6.7</c:v>
                </c:pt>
                <c:pt idx="9896">
                  <c:v>1.4</c:v>
                </c:pt>
                <c:pt idx="9897">
                  <c:v>2</c:v>
                </c:pt>
                <c:pt idx="9898">
                  <c:v>1.4</c:v>
                </c:pt>
                <c:pt idx="9899">
                  <c:v>0.5</c:v>
                </c:pt>
                <c:pt idx="9900">
                  <c:v>1.4</c:v>
                </c:pt>
                <c:pt idx="9901">
                  <c:v>1.3</c:v>
                </c:pt>
                <c:pt idx="9902">
                  <c:v>6.8</c:v>
                </c:pt>
                <c:pt idx="9903">
                  <c:v>3.9</c:v>
                </c:pt>
                <c:pt idx="9904">
                  <c:v>13.3</c:v>
                </c:pt>
                <c:pt idx="9905">
                  <c:v>15.3</c:v>
                </c:pt>
                <c:pt idx="9906">
                  <c:v>2.9</c:v>
                </c:pt>
                <c:pt idx="9907">
                  <c:v>1.3</c:v>
                </c:pt>
                <c:pt idx="9908">
                  <c:v>3.3</c:v>
                </c:pt>
                <c:pt idx="9909">
                  <c:v>2.1</c:v>
                </c:pt>
                <c:pt idx="9910">
                  <c:v>1.7</c:v>
                </c:pt>
                <c:pt idx="9911">
                  <c:v>1.2</c:v>
                </c:pt>
                <c:pt idx="9912">
                  <c:v>3.4</c:v>
                </c:pt>
                <c:pt idx="9913">
                  <c:v>1.6</c:v>
                </c:pt>
                <c:pt idx="9914">
                  <c:v>13.1</c:v>
                </c:pt>
                <c:pt idx="9915">
                  <c:v>14.4</c:v>
                </c:pt>
                <c:pt idx="9916">
                  <c:v>6.2</c:v>
                </c:pt>
                <c:pt idx="9917">
                  <c:v>12.1</c:v>
                </c:pt>
                <c:pt idx="9918">
                  <c:v>2.2000000000000002</c:v>
                </c:pt>
                <c:pt idx="9919">
                  <c:v>2</c:v>
                </c:pt>
                <c:pt idx="9920">
                  <c:v>1.8</c:v>
                </c:pt>
                <c:pt idx="9921">
                  <c:v>7.7</c:v>
                </c:pt>
                <c:pt idx="9922">
                  <c:v>7.8</c:v>
                </c:pt>
                <c:pt idx="9923">
                  <c:v>4.5</c:v>
                </c:pt>
                <c:pt idx="9924">
                  <c:v>2.8</c:v>
                </c:pt>
                <c:pt idx="9925">
                  <c:v>4.0999999999999996</c:v>
                </c:pt>
                <c:pt idx="9926">
                  <c:v>5.0999999999999996</c:v>
                </c:pt>
                <c:pt idx="9927">
                  <c:v>9.8000000000000007</c:v>
                </c:pt>
                <c:pt idx="9928">
                  <c:v>0.7</c:v>
                </c:pt>
                <c:pt idx="9929">
                  <c:v>14</c:v>
                </c:pt>
                <c:pt idx="9930">
                  <c:v>5</c:v>
                </c:pt>
                <c:pt idx="9931">
                  <c:v>4.9000000000000004</c:v>
                </c:pt>
                <c:pt idx="9932">
                  <c:v>2.5</c:v>
                </c:pt>
                <c:pt idx="9933">
                  <c:v>8.1999999999999993</c:v>
                </c:pt>
                <c:pt idx="9934">
                  <c:v>3.4</c:v>
                </c:pt>
                <c:pt idx="9935">
                  <c:v>3</c:v>
                </c:pt>
                <c:pt idx="9936">
                  <c:v>8.1999999999999993</c:v>
                </c:pt>
                <c:pt idx="9937">
                  <c:v>9.8000000000000007</c:v>
                </c:pt>
                <c:pt idx="9938">
                  <c:v>9.8000000000000007</c:v>
                </c:pt>
                <c:pt idx="9939">
                  <c:v>9.6999999999999993</c:v>
                </c:pt>
                <c:pt idx="9940">
                  <c:v>9.8000000000000007</c:v>
                </c:pt>
                <c:pt idx="9941">
                  <c:v>9.8000000000000007</c:v>
                </c:pt>
                <c:pt idx="9942">
                  <c:v>9.8000000000000007</c:v>
                </c:pt>
                <c:pt idx="9943">
                  <c:v>9.8000000000000007</c:v>
                </c:pt>
                <c:pt idx="9944">
                  <c:v>8.1999999999999993</c:v>
                </c:pt>
                <c:pt idx="9945">
                  <c:v>8.4</c:v>
                </c:pt>
                <c:pt idx="9946">
                  <c:v>10.1</c:v>
                </c:pt>
                <c:pt idx="9947">
                  <c:v>11.1</c:v>
                </c:pt>
                <c:pt idx="9948">
                  <c:v>11.3</c:v>
                </c:pt>
                <c:pt idx="9949">
                  <c:v>11.3</c:v>
                </c:pt>
                <c:pt idx="9950">
                  <c:v>9.4</c:v>
                </c:pt>
                <c:pt idx="9951">
                  <c:v>5.8</c:v>
                </c:pt>
                <c:pt idx="9952">
                  <c:v>9.4</c:v>
                </c:pt>
                <c:pt idx="9953">
                  <c:v>4.9000000000000004</c:v>
                </c:pt>
                <c:pt idx="9954">
                  <c:v>5.7</c:v>
                </c:pt>
                <c:pt idx="9955">
                  <c:v>3.8</c:v>
                </c:pt>
                <c:pt idx="9956">
                  <c:v>5.3</c:v>
                </c:pt>
                <c:pt idx="9957">
                  <c:v>3</c:v>
                </c:pt>
                <c:pt idx="9958">
                  <c:v>3.7</c:v>
                </c:pt>
                <c:pt idx="9959">
                  <c:v>9.8000000000000007</c:v>
                </c:pt>
                <c:pt idx="9960">
                  <c:v>9.8000000000000007</c:v>
                </c:pt>
                <c:pt idx="9961">
                  <c:v>9.8000000000000007</c:v>
                </c:pt>
                <c:pt idx="9962">
                  <c:v>9.8000000000000007</c:v>
                </c:pt>
                <c:pt idx="9963">
                  <c:v>8.1999999999999993</c:v>
                </c:pt>
                <c:pt idx="9964">
                  <c:v>9.8000000000000007</c:v>
                </c:pt>
                <c:pt idx="9965">
                  <c:v>6.7</c:v>
                </c:pt>
                <c:pt idx="9966">
                  <c:v>9.8000000000000007</c:v>
                </c:pt>
                <c:pt idx="9967">
                  <c:v>5.0999999999999996</c:v>
                </c:pt>
                <c:pt idx="9968">
                  <c:v>3.5</c:v>
                </c:pt>
                <c:pt idx="9969">
                  <c:v>3.5</c:v>
                </c:pt>
                <c:pt idx="9970">
                  <c:v>7.7</c:v>
                </c:pt>
                <c:pt idx="9971">
                  <c:v>8.1999999999999993</c:v>
                </c:pt>
                <c:pt idx="9972">
                  <c:v>6.5</c:v>
                </c:pt>
                <c:pt idx="9973">
                  <c:v>9.8000000000000007</c:v>
                </c:pt>
                <c:pt idx="9974">
                  <c:v>6.4</c:v>
                </c:pt>
                <c:pt idx="9975">
                  <c:v>5.7</c:v>
                </c:pt>
                <c:pt idx="9976">
                  <c:v>5</c:v>
                </c:pt>
                <c:pt idx="9977">
                  <c:v>1.5</c:v>
                </c:pt>
                <c:pt idx="9978">
                  <c:v>8</c:v>
                </c:pt>
                <c:pt idx="9979">
                  <c:v>8</c:v>
                </c:pt>
                <c:pt idx="9980">
                  <c:v>11.9</c:v>
                </c:pt>
                <c:pt idx="9981">
                  <c:v>10.5</c:v>
                </c:pt>
                <c:pt idx="9982">
                  <c:v>2.1</c:v>
                </c:pt>
                <c:pt idx="9983">
                  <c:v>6.8</c:v>
                </c:pt>
                <c:pt idx="9984">
                  <c:v>7.9</c:v>
                </c:pt>
                <c:pt idx="9985">
                  <c:v>9.8000000000000007</c:v>
                </c:pt>
                <c:pt idx="9986">
                  <c:v>5.5</c:v>
                </c:pt>
                <c:pt idx="9987">
                  <c:v>9</c:v>
                </c:pt>
                <c:pt idx="9988">
                  <c:v>5.7</c:v>
                </c:pt>
                <c:pt idx="9989">
                  <c:v>2.8</c:v>
                </c:pt>
                <c:pt idx="9990">
                  <c:v>3.1</c:v>
                </c:pt>
                <c:pt idx="9991">
                  <c:v>3.2</c:v>
                </c:pt>
                <c:pt idx="9992">
                  <c:v>0.7</c:v>
                </c:pt>
                <c:pt idx="9993">
                  <c:v>2.9</c:v>
                </c:pt>
                <c:pt idx="9994">
                  <c:v>3.6</c:v>
                </c:pt>
                <c:pt idx="9995">
                  <c:v>5.7</c:v>
                </c:pt>
                <c:pt idx="9996">
                  <c:v>14.5</c:v>
                </c:pt>
                <c:pt idx="9997">
                  <c:v>7.4</c:v>
                </c:pt>
                <c:pt idx="9998">
                  <c:v>2.8</c:v>
                </c:pt>
                <c:pt idx="9999">
                  <c:v>6.2</c:v>
                </c:pt>
                <c:pt idx="10000">
                  <c:v>1.8</c:v>
                </c:pt>
                <c:pt idx="10001">
                  <c:v>1.6</c:v>
                </c:pt>
                <c:pt idx="10002">
                  <c:v>1.2</c:v>
                </c:pt>
                <c:pt idx="10003">
                  <c:v>1.7</c:v>
                </c:pt>
                <c:pt idx="10004">
                  <c:v>0.9</c:v>
                </c:pt>
                <c:pt idx="10005">
                  <c:v>0.7</c:v>
                </c:pt>
                <c:pt idx="10006">
                  <c:v>1.5</c:v>
                </c:pt>
                <c:pt idx="10007">
                  <c:v>1.4</c:v>
                </c:pt>
                <c:pt idx="10008">
                  <c:v>8.9</c:v>
                </c:pt>
                <c:pt idx="10009">
                  <c:v>8.1999999999999993</c:v>
                </c:pt>
                <c:pt idx="10010">
                  <c:v>7.4</c:v>
                </c:pt>
                <c:pt idx="10011">
                  <c:v>4.5</c:v>
                </c:pt>
                <c:pt idx="10012">
                  <c:v>7.4</c:v>
                </c:pt>
                <c:pt idx="10013">
                  <c:v>1.3</c:v>
                </c:pt>
                <c:pt idx="10014">
                  <c:v>1.4</c:v>
                </c:pt>
                <c:pt idx="10015">
                  <c:v>1.2</c:v>
                </c:pt>
                <c:pt idx="10016">
                  <c:v>0.4</c:v>
                </c:pt>
                <c:pt idx="10017">
                  <c:v>0.3</c:v>
                </c:pt>
                <c:pt idx="10018">
                  <c:v>1</c:v>
                </c:pt>
                <c:pt idx="10019">
                  <c:v>5.8</c:v>
                </c:pt>
                <c:pt idx="10020">
                  <c:v>7.5</c:v>
                </c:pt>
                <c:pt idx="10021">
                  <c:v>14.5</c:v>
                </c:pt>
                <c:pt idx="10022">
                  <c:v>15.8</c:v>
                </c:pt>
                <c:pt idx="10023">
                  <c:v>5.0999999999999996</c:v>
                </c:pt>
                <c:pt idx="10024">
                  <c:v>1.2</c:v>
                </c:pt>
                <c:pt idx="10025">
                  <c:v>2.4</c:v>
                </c:pt>
                <c:pt idx="10026">
                  <c:v>1.2</c:v>
                </c:pt>
                <c:pt idx="10027">
                  <c:v>5.0999999999999996</c:v>
                </c:pt>
                <c:pt idx="10028">
                  <c:v>0.6</c:v>
                </c:pt>
                <c:pt idx="10029">
                  <c:v>0.6</c:v>
                </c:pt>
                <c:pt idx="10030">
                  <c:v>1.2</c:v>
                </c:pt>
                <c:pt idx="10031">
                  <c:v>7.6</c:v>
                </c:pt>
                <c:pt idx="10032">
                  <c:v>9.8000000000000007</c:v>
                </c:pt>
                <c:pt idx="10033">
                  <c:v>4.2</c:v>
                </c:pt>
                <c:pt idx="10034">
                  <c:v>7.2</c:v>
                </c:pt>
                <c:pt idx="10035">
                  <c:v>1.4</c:v>
                </c:pt>
                <c:pt idx="10036">
                  <c:v>1.9</c:v>
                </c:pt>
                <c:pt idx="10037">
                  <c:v>1.2</c:v>
                </c:pt>
                <c:pt idx="10038">
                  <c:v>8.1999999999999993</c:v>
                </c:pt>
                <c:pt idx="10039">
                  <c:v>6.7</c:v>
                </c:pt>
                <c:pt idx="10040">
                  <c:v>1.5</c:v>
                </c:pt>
                <c:pt idx="10041">
                  <c:v>1.5</c:v>
                </c:pt>
                <c:pt idx="10042">
                  <c:v>4.5</c:v>
                </c:pt>
                <c:pt idx="10043">
                  <c:v>3.4</c:v>
                </c:pt>
                <c:pt idx="10044">
                  <c:v>8.1999999999999993</c:v>
                </c:pt>
                <c:pt idx="10045">
                  <c:v>0.3</c:v>
                </c:pt>
                <c:pt idx="10046">
                  <c:v>8.1999999999999993</c:v>
                </c:pt>
                <c:pt idx="10047">
                  <c:v>8.1999999999999993</c:v>
                </c:pt>
                <c:pt idx="10048">
                  <c:v>8.1999999999999993</c:v>
                </c:pt>
                <c:pt idx="10049">
                  <c:v>8.1999999999999993</c:v>
                </c:pt>
                <c:pt idx="10050">
                  <c:v>7.3</c:v>
                </c:pt>
                <c:pt idx="10051">
                  <c:v>8.1999999999999993</c:v>
                </c:pt>
                <c:pt idx="10052">
                  <c:v>3.5</c:v>
                </c:pt>
                <c:pt idx="10053">
                  <c:v>8.1999999999999993</c:v>
                </c:pt>
                <c:pt idx="10054">
                  <c:v>9.8000000000000007</c:v>
                </c:pt>
                <c:pt idx="10055">
                  <c:v>9.8000000000000007</c:v>
                </c:pt>
                <c:pt idx="10056">
                  <c:v>8.3000000000000007</c:v>
                </c:pt>
                <c:pt idx="10057">
                  <c:v>9.8000000000000007</c:v>
                </c:pt>
                <c:pt idx="10058">
                  <c:v>9.8000000000000007</c:v>
                </c:pt>
                <c:pt idx="10059">
                  <c:v>7.5</c:v>
                </c:pt>
                <c:pt idx="10060">
                  <c:v>8.1999999999999993</c:v>
                </c:pt>
                <c:pt idx="10061">
                  <c:v>9.8000000000000007</c:v>
                </c:pt>
                <c:pt idx="10062">
                  <c:v>8.1999999999999993</c:v>
                </c:pt>
                <c:pt idx="10063">
                  <c:v>7.7</c:v>
                </c:pt>
                <c:pt idx="10064">
                  <c:v>10</c:v>
                </c:pt>
                <c:pt idx="10065">
                  <c:v>10.3</c:v>
                </c:pt>
                <c:pt idx="10066">
                  <c:v>10.1</c:v>
                </c:pt>
                <c:pt idx="10067">
                  <c:v>8.1999999999999993</c:v>
                </c:pt>
                <c:pt idx="10068">
                  <c:v>6</c:v>
                </c:pt>
                <c:pt idx="10069">
                  <c:v>6</c:v>
                </c:pt>
                <c:pt idx="10070">
                  <c:v>3.1</c:v>
                </c:pt>
                <c:pt idx="10071">
                  <c:v>4.5</c:v>
                </c:pt>
                <c:pt idx="10072">
                  <c:v>8.1999999999999993</c:v>
                </c:pt>
                <c:pt idx="10073">
                  <c:v>5.0999999999999996</c:v>
                </c:pt>
                <c:pt idx="10074">
                  <c:v>7.9</c:v>
                </c:pt>
                <c:pt idx="10075">
                  <c:v>6.5</c:v>
                </c:pt>
                <c:pt idx="10076">
                  <c:v>8.1999999999999993</c:v>
                </c:pt>
                <c:pt idx="10077">
                  <c:v>9.8000000000000007</c:v>
                </c:pt>
                <c:pt idx="10078">
                  <c:v>7.8</c:v>
                </c:pt>
                <c:pt idx="10079">
                  <c:v>8.5</c:v>
                </c:pt>
                <c:pt idx="10080">
                  <c:v>3.3</c:v>
                </c:pt>
                <c:pt idx="10081">
                  <c:v>8.1999999999999993</c:v>
                </c:pt>
                <c:pt idx="10082">
                  <c:v>3.7</c:v>
                </c:pt>
                <c:pt idx="10083">
                  <c:v>8.1999999999999993</c:v>
                </c:pt>
                <c:pt idx="10084">
                  <c:v>1.5</c:v>
                </c:pt>
                <c:pt idx="10085">
                  <c:v>2</c:v>
                </c:pt>
                <c:pt idx="10086">
                  <c:v>2.8</c:v>
                </c:pt>
                <c:pt idx="10087">
                  <c:v>9.8000000000000007</c:v>
                </c:pt>
                <c:pt idx="10088">
                  <c:v>6</c:v>
                </c:pt>
                <c:pt idx="10089">
                  <c:v>5.3</c:v>
                </c:pt>
                <c:pt idx="10090">
                  <c:v>9.8000000000000007</c:v>
                </c:pt>
                <c:pt idx="10091">
                  <c:v>8.1999999999999993</c:v>
                </c:pt>
                <c:pt idx="10092">
                  <c:v>9.1</c:v>
                </c:pt>
                <c:pt idx="10093">
                  <c:v>9.8000000000000007</c:v>
                </c:pt>
                <c:pt idx="10094">
                  <c:v>2.4</c:v>
                </c:pt>
                <c:pt idx="10095">
                  <c:v>2.9</c:v>
                </c:pt>
                <c:pt idx="10096">
                  <c:v>3.2</c:v>
                </c:pt>
                <c:pt idx="10097">
                  <c:v>3.5</c:v>
                </c:pt>
                <c:pt idx="10098">
                  <c:v>3</c:v>
                </c:pt>
                <c:pt idx="10099">
                  <c:v>1.3</c:v>
                </c:pt>
                <c:pt idx="10100">
                  <c:v>2</c:v>
                </c:pt>
                <c:pt idx="10101">
                  <c:v>3.4</c:v>
                </c:pt>
                <c:pt idx="10102">
                  <c:v>10.8</c:v>
                </c:pt>
                <c:pt idx="10103">
                  <c:v>7.6</c:v>
                </c:pt>
                <c:pt idx="10104">
                  <c:v>9</c:v>
                </c:pt>
                <c:pt idx="10105">
                  <c:v>8.1</c:v>
                </c:pt>
                <c:pt idx="10106">
                  <c:v>4.2</c:v>
                </c:pt>
                <c:pt idx="10107">
                  <c:v>2.6</c:v>
                </c:pt>
                <c:pt idx="10108">
                  <c:v>5.2</c:v>
                </c:pt>
                <c:pt idx="10109">
                  <c:v>2</c:v>
                </c:pt>
                <c:pt idx="10110">
                  <c:v>4.0999999999999996</c:v>
                </c:pt>
                <c:pt idx="10111">
                  <c:v>2.9</c:v>
                </c:pt>
                <c:pt idx="10112">
                  <c:v>2.4</c:v>
                </c:pt>
                <c:pt idx="10113">
                  <c:v>15.8</c:v>
                </c:pt>
                <c:pt idx="10114">
                  <c:v>12.1</c:v>
                </c:pt>
                <c:pt idx="10115">
                  <c:v>2.5</c:v>
                </c:pt>
                <c:pt idx="10116">
                  <c:v>6.3</c:v>
                </c:pt>
                <c:pt idx="10117">
                  <c:v>2</c:v>
                </c:pt>
                <c:pt idx="10118">
                  <c:v>14</c:v>
                </c:pt>
                <c:pt idx="10119">
                  <c:v>5</c:v>
                </c:pt>
                <c:pt idx="10120">
                  <c:v>1.1000000000000001</c:v>
                </c:pt>
                <c:pt idx="10121">
                  <c:v>1.4</c:v>
                </c:pt>
                <c:pt idx="10122">
                  <c:v>0.5</c:v>
                </c:pt>
                <c:pt idx="10123">
                  <c:v>1.7</c:v>
                </c:pt>
                <c:pt idx="10124">
                  <c:v>1.1000000000000001</c:v>
                </c:pt>
                <c:pt idx="10125">
                  <c:v>7.3</c:v>
                </c:pt>
                <c:pt idx="10126">
                  <c:v>7.9</c:v>
                </c:pt>
                <c:pt idx="10127">
                  <c:v>9.1</c:v>
                </c:pt>
                <c:pt idx="10128">
                  <c:v>3.1</c:v>
                </c:pt>
                <c:pt idx="10129">
                  <c:v>6.3</c:v>
                </c:pt>
                <c:pt idx="10130">
                  <c:v>2.4</c:v>
                </c:pt>
                <c:pt idx="10131">
                  <c:v>1.5</c:v>
                </c:pt>
                <c:pt idx="10132">
                  <c:v>2.5</c:v>
                </c:pt>
                <c:pt idx="10133">
                  <c:v>0.3</c:v>
                </c:pt>
                <c:pt idx="10134">
                  <c:v>1</c:v>
                </c:pt>
                <c:pt idx="10135">
                  <c:v>1.1000000000000001</c:v>
                </c:pt>
                <c:pt idx="10136">
                  <c:v>4.9000000000000004</c:v>
                </c:pt>
                <c:pt idx="10137">
                  <c:v>8.5</c:v>
                </c:pt>
                <c:pt idx="10138">
                  <c:v>13.8</c:v>
                </c:pt>
                <c:pt idx="10139">
                  <c:v>16</c:v>
                </c:pt>
                <c:pt idx="10140">
                  <c:v>3.8</c:v>
                </c:pt>
                <c:pt idx="10141">
                  <c:v>1.4</c:v>
                </c:pt>
                <c:pt idx="10142">
                  <c:v>1.7</c:v>
                </c:pt>
                <c:pt idx="10143">
                  <c:v>2.2000000000000002</c:v>
                </c:pt>
                <c:pt idx="10144">
                  <c:v>3.2</c:v>
                </c:pt>
                <c:pt idx="10145">
                  <c:v>1</c:v>
                </c:pt>
                <c:pt idx="10146">
                  <c:v>1.6</c:v>
                </c:pt>
                <c:pt idx="10147">
                  <c:v>1</c:v>
                </c:pt>
                <c:pt idx="10148">
                  <c:v>9</c:v>
                </c:pt>
                <c:pt idx="10149">
                  <c:v>6.7</c:v>
                </c:pt>
                <c:pt idx="10150">
                  <c:v>3.6</c:v>
                </c:pt>
                <c:pt idx="10151">
                  <c:v>7.3</c:v>
                </c:pt>
                <c:pt idx="10152">
                  <c:v>1.7</c:v>
                </c:pt>
                <c:pt idx="10153">
                  <c:v>1.8</c:v>
                </c:pt>
                <c:pt idx="10154">
                  <c:v>1.3</c:v>
                </c:pt>
                <c:pt idx="10155">
                  <c:v>3.9</c:v>
                </c:pt>
                <c:pt idx="10156">
                  <c:v>2.5</c:v>
                </c:pt>
                <c:pt idx="10157">
                  <c:v>3.6</c:v>
                </c:pt>
                <c:pt idx="10158">
                  <c:v>4</c:v>
                </c:pt>
                <c:pt idx="10159">
                  <c:v>4.2</c:v>
                </c:pt>
                <c:pt idx="10160">
                  <c:v>4.5999999999999996</c:v>
                </c:pt>
                <c:pt idx="10161">
                  <c:v>4.8</c:v>
                </c:pt>
                <c:pt idx="10162">
                  <c:v>5.7</c:v>
                </c:pt>
                <c:pt idx="10163">
                  <c:v>5</c:v>
                </c:pt>
                <c:pt idx="10164">
                  <c:v>4.2</c:v>
                </c:pt>
                <c:pt idx="10165">
                  <c:v>2.2000000000000002</c:v>
                </c:pt>
                <c:pt idx="10166">
                  <c:v>3.2</c:v>
                </c:pt>
                <c:pt idx="10167">
                  <c:v>4.0999999999999996</c:v>
                </c:pt>
                <c:pt idx="10168">
                  <c:v>2.8</c:v>
                </c:pt>
                <c:pt idx="10169">
                  <c:v>5.0999999999999996</c:v>
                </c:pt>
                <c:pt idx="10170">
                  <c:v>6.9</c:v>
                </c:pt>
                <c:pt idx="10171">
                  <c:v>4.0999999999999996</c:v>
                </c:pt>
                <c:pt idx="10172">
                  <c:v>4.9000000000000004</c:v>
                </c:pt>
                <c:pt idx="10173">
                  <c:v>3.6</c:v>
                </c:pt>
                <c:pt idx="10174">
                  <c:v>4.0999999999999996</c:v>
                </c:pt>
                <c:pt idx="10175">
                  <c:v>5.3</c:v>
                </c:pt>
                <c:pt idx="10176">
                  <c:v>4.9000000000000004</c:v>
                </c:pt>
                <c:pt idx="10177">
                  <c:v>4.8</c:v>
                </c:pt>
                <c:pt idx="10178">
                  <c:v>5</c:v>
                </c:pt>
                <c:pt idx="10179">
                  <c:v>5.0999999999999996</c:v>
                </c:pt>
                <c:pt idx="10180">
                  <c:v>3.4</c:v>
                </c:pt>
                <c:pt idx="10181">
                  <c:v>5.0999999999999996</c:v>
                </c:pt>
                <c:pt idx="10182">
                  <c:v>5.5</c:v>
                </c:pt>
                <c:pt idx="10183">
                  <c:v>5.4</c:v>
                </c:pt>
                <c:pt idx="10184">
                  <c:v>5.7</c:v>
                </c:pt>
                <c:pt idx="10185">
                  <c:v>3.7</c:v>
                </c:pt>
                <c:pt idx="10186">
                  <c:v>4.3</c:v>
                </c:pt>
                <c:pt idx="10187">
                  <c:v>4.5</c:v>
                </c:pt>
                <c:pt idx="10188">
                  <c:v>3.5</c:v>
                </c:pt>
                <c:pt idx="10189">
                  <c:v>2.9</c:v>
                </c:pt>
                <c:pt idx="10190">
                  <c:v>2.8</c:v>
                </c:pt>
                <c:pt idx="10191">
                  <c:v>2.8</c:v>
                </c:pt>
                <c:pt idx="10192">
                  <c:v>4.5</c:v>
                </c:pt>
                <c:pt idx="10193">
                  <c:v>3.6</c:v>
                </c:pt>
                <c:pt idx="10194">
                  <c:v>2.5</c:v>
                </c:pt>
                <c:pt idx="10195">
                  <c:v>5.6</c:v>
                </c:pt>
                <c:pt idx="10196">
                  <c:v>4.7</c:v>
                </c:pt>
                <c:pt idx="10197">
                  <c:v>2</c:v>
                </c:pt>
                <c:pt idx="10198">
                  <c:v>4.3</c:v>
                </c:pt>
                <c:pt idx="10199">
                  <c:v>3.4</c:v>
                </c:pt>
                <c:pt idx="10200">
                  <c:v>4.2</c:v>
                </c:pt>
                <c:pt idx="10201">
                  <c:v>3.6</c:v>
                </c:pt>
                <c:pt idx="10202">
                  <c:v>5.3</c:v>
                </c:pt>
                <c:pt idx="10203">
                  <c:v>3.8</c:v>
                </c:pt>
                <c:pt idx="10204">
                  <c:v>1.6</c:v>
                </c:pt>
                <c:pt idx="10205">
                  <c:v>2.1</c:v>
                </c:pt>
                <c:pt idx="10206">
                  <c:v>4.9000000000000004</c:v>
                </c:pt>
                <c:pt idx="10207">
                  <c:v>4.9000000000000004</c:v>
                </c:pt>
                <c:pt idx="10208">
                  <c:v>4.7</c:v>
                </c:pt>
                <c:pt idx="10209">
                  <c:v>5.6</c:v>
                </c:pt>
                <c:pt idx="10210">
                  <c:v>3.6</c:v>
                </c:pt>
                <c:pt idx="10211">
                  <c:v>4.9000000000000004</c:v>
                </c:pt>
                <c:pt idx="10212">
                  <c:v>2</c:v>
                </c:pt>
                <c:pt idx="10213">
                  <c:v>2</c:v>
                </c:pt>
                <c:pt idx="10214">
                  <c:v>3.8</c:v>
                </c:pt>
                <c:pt idx="10215">
                  <c:v>4.3</c:v>
                </c:pt>
                <c:pt idx="10216">
                  <c:v>7.6</c:v>
                </c:pt>
                <c:pt idx="10217">
                  <c:v>3.7</c:v>
                </c:pt>
                <c:pt idx="10218">
                  <c:v>2.8</c:v>
                </c:pt>
                <c:pt idx="10219">
                  <c:v>3.7</c:v>
                </c:pt>
                <c:pt idx="10220">
                  <c:v>4.7</c:v>
                </c:pt>
                <c:pt idx="10221">
                  <c:v>3.7</c:v>
                </c:pt>
                <c:pt idx="10222">
                  <c:v>3.5</c:v>
                </c:pt>
                <c:pt idx="10223">
                  <c:v>3.2</c:v>
                </c:pt>
                <c:pt idx="10224">
                  <c:v>2.7</c:v>
                </c:pt>
                <c:pt idx="10225">
                  <c:v>4.4000000000000004</c:v>
                </c:pt>
                <c:pt idx="10226">
                  <c:v>3.4</c:v>
                </c:pt>
                <c:pt idx="10227">
                  <c:v>5.6</c:v>
                </c:pt>
                <c:pt idx="10228">
                  <c:v>3</c:v>
                </c:pt>
                <c:pt idx="10229">
                  <c:v>3.5</c:v>
                </c:pt>
                <c:pt idx="10230">
                  <c:v>2.9</c:v>
                </c:pt>
                <c:pt idx="10231">
                  <c:v>4</c:v>
                </c:pt>
                <c:pt idx="10232">
                  <c:v>3.5</c:v>
                </c:pt>
                <c:pt idx="10233">
                  <c:v>3.5</c:v>
                </c:pt>
                <c:pt idx="10234">
                  <c:v>3.5</c:v>
                </c:pt>
                <c:pt idx="10235">
                  <c:v>2.5</c:v>
                </c:pt>
                <c:pt idx="10236">
                  <c:v>4.5999999999999996</c:v>
                </c:pt>
                <c:pt idx="10237">
                  <c:v>2</c:v>
                </c:pt>
                <c:pt idx="10238">
                  <c:v>2.8</c:v>
                </c:pt>
                <c:pt idx="10239">
                  <c:v>5</c:v>
                </c:pt>
                <c:pt idx="10240">
                  <c:v>2.5</c:v>
                </c:pt>
                <c:pt idx="10241">
                  <c:v>5.4</c:v>
                </c:pt>
                <c:pt idx="10242">
                  <c:v>2.8</c:v>
                </c:pt>
                <c:pt idx="10243">
                  <c:v>7.3</c:v>
                </c:pt>
                <c:pt idx="10244">
                  <c:v>7.4</c:v>
                </c:pt>
                <c:pt idx="10245">
                  <c:v>10.4</c:v>
                </c:pt>
                <c:pt idx="10246">
                  <c:v>3</c:v>
                </c:pt>
                <c:pt idx="10247">
                  <c:v>6.6</c:v>
                </c:pt>
                <c:pt idx="10248">
                  <c:v>4.3</c:v>
                </c:pt>
                <c:pt idx="10249">
                  <c:v>3.5</c:v>
                </c:pt>
                <c:pt idx="10250">
                  <c:v>6.1</c:v>
                </c:pt>
                <c:pt idx="10251">
                  <c:v>4.5999999999999996</c:v>
                </c:pt>
                <c:pt idx="10252">
                  <c:v>4.5999999999999996</c:v>
                </c:pt>
                <c:pt idx="10253">
                  <c:v>3.2</c:v>
                </c:pt>
                <c:pt idx="10254">
                  <c:v>3.4</c:v>
                </c:pt>
                <c:pt idx="10255">
                  <c:v>4.9000000000000004</c:v>
                </c:pt>
                <c:pt idx="10256">
                  <c:v>4.2</c:v>
                </c:pt>
                <c:pt idx="10257">
                  <c:v>3.1</c:v>
                </c:pt>
                <c:pt idx="10258">
                  <c:v>2.1</c:v>
                </c:pt>
                <c:pt idx="10259">
                  <c:v>3.3</c:v>
                </c:pt>
                <c:pt idx="10260">
                  <c:v>2.6</c:v>
                </c:pt>
                <c:pt idx="10261">
                  <c:v>2.5</c:v>
                </c:pt>
                <c:pt idx="10262">
                  <c:v>2.2999999999999998</c:v>
                </c:pt>
                <c:pt idx="10263">
                  <c:v>5.0999999999999996</c:v>
                </c:pt>
                <c:pt idx="10264">
                  <c:v>2.6</c:v>
                </c:pt>
                <c:pt idx="10265">
                  <c:v>2.9</c:v>
                </c:pt>
                <c:pt idx="10266">
                  <c:v>2.7</c:v>
                </c:pt>
                <c:pt idx="10267">
                  <c:v>3.4</c:v>
                </c:pt>
                <c:pt idx="10268">
                  <c:v>5.7</c:v>
                </c:pt>
                <c:pt idx="10269">
                  <c:v>2.9</c:v>
                </c:pt>
                <c:pt idx="10270">
                  <c:v>2.8</c:v>
                </c:pt>
                <c:pt idx="10271">
                  <c:v>4.4000000000000004</c:v>
                </c:pt>
                <c:pt idx="10272">
                  <c:v>3.1</c:v>
                </c:pt>
                <c:pt idx="10273">
                  <c:v>2.8</c:v>
                </c:pt>
                <c:pt idx="10274">
                  <c:v>3.9</c:v>
                </c:pt>
                <c:pt idx="10275">
                  <c:v>4.5999999999999996</c:v>
                </c:pt>
                <c:pt idx="10276">
                  <c:v>6.4</c:v>
                </c:pt>
                <c:pt idx="10277">
                  <c:v>3.7</c:v>
                </c:pt>
                <c:pt idx="10278">
                  <c:v>4.5</c:v>
                </c:pt>
                <c:pt idx="10279">
                  <c:v>3.1</c:v>
                </c:pt>
                <c:pt idx="10280">
                  <c:v>2.8</c:v>
                </c:pt>
                <c:pt idx="10281">
                  <c:v>2.8</c:v>
                </c:pt>
                <c:pt idx="10282">
                  <c:v>3.5</c:v>
                </c:pt>
                <c:pt idx="10283">
                  <c:v>3.7</c:v>
                </c:pt>
                <c:pt idx="10284">
                  <c:v>5.9</c:v>
                </c:pt>
                <c:pt idx="10285">
                  <c:v>6.6</c:v>
                </c:pt>
                <c:pt idx="10286">
                  <c:v>7.4</c:v>
                </c:pt>
                <c:pt idx="10287">
                  <c:v>3.3</c:v>
                </c:pt>
                <c:pt idx="10288">
                  <c:v>2.9</c:v>
                </c:pt>
                <c:pt idx="10289">
                  <c:v>3.7</c:v>
                </c:pt>
                <c:pt idx="10290">
                  <c:v>5.0999999999999996</c:v>
                </c:pt>
                <c:pt idx="10291">
                  <c:v>3</c:v>
                </c:pt>
                <c:pt idx="10292">
                  <c:v>1.2</c:v>
                </c:pt>
                <c:pt idx="10293">
                  <c:v>1.5</c:v>
                </c:pt>
                <c:pt idx="10294">
                  <c:v>0.3</c:v>
                </c:pt>
                <c:pt idx="10295">
                  <c:v>3.8</c:v>
                </c:pt>
                <c:pt idx="10296">
                  <c:v>7.4</c:v>
                </c:pt>
                <c:pt idx="10297">
                  <c:v>4.7</c:v>
                </c:pt>
                <c:pt idx="10298">
                  <c:v>8</c:v>
                </c:pt>
                <c:pt idx="10299">
                  <c:v>0.8</c:v>
                </c:pt>
                <c:pt idx="10300">
                  <c:v>9.8000000000000007</c:v>
                </c:pt>
                <c:pt idx="10301">
                  <c:v>3.3</c:v>
                </c:pt>
                <c:pt idx="10302">
                  <c:v>9.8000000000000007</c:v>
                </c:pt>
                <c:pt idx="10303">
                  <c:v>2.5</c:v>
                </c:pt>
                <c:pt idx="10304">
                  <c:v>2.1</c:v>
                </c:pt>
                <c:pt idx="10305">
                  <c:v>8.1999999999999993</c:v>
                </c:pt>
                <c:pt idx="10306">
                  <c:v>0.2</c:v>
                </c:pt>
                <c:pt idx="10307">
                  <c:v>8.1999999999999993</c:v>
                </c:pt>
                <c:pt idx="10308">
                  <c:v>9.8000000000000007</c:v>
                </c:pt>
                <c:pt idx="10309">
                  <c:v>8.1999999999999993</c:v>
                </c:pt>
                <c:pt idx="10310">
                  <c:v>9.8000000000000007</c:v>
                </c:pt>
                <c:pt idx="10311">
                  <c:v>9.8000000000000007</c:v>
                </c:pt>
                <c:pt idx="10312">
                  <c:v>7.7</c:v>
                </c:pt>
                <c:pt idx="10313">
                  <c:v>8.1999999999999993</c:v>
                </c:pt>
                <c:pt idx="10314">
                  <c:v>8.1999999999999993</c:v>
                </c:pt>
                <c:pt idx="10315">
                  <c:v>8.1999999999999993</c:v>
                </c:pt>
                <c:pt idx="10316">
                  <c:v>6.7</c:v>
                </c:pt>
                <c:pt idx="10317">
                  <c:v>8.3000000000000007</c:v>
                </c:pt>
                <c:pt idx="10318">
                  <c:v>10</c:v>
                </c:pt>
                <c:pt idx="10319">
                  <c:v>10.9</c:v>
                </c:pt>
                <c:pt idx="10320">
                  <c:v>10.1</c:v>
                </c:pt>
                <c:pt idx="10321">
                  <c:v>6</c:v>
                </c:pt>
                <c:pt idx="10322">
                  <c:v>5.3</c:v>
                </c:pt>
                <c:pt idx="10323">
                  <c:v>5.8</c:v>
                </c:pt>
                <c:pt idx="10324">
                  <c:v>7.3</c:v>
                </c:pt>
                <c:pt idx="10325">
                  <c:v>11.6</c:v>
                </c:pt>
                <c:pt idx="10326">
                  <c:v>10.9</c:v>
                </c:pt>
                <c:pt idx="10327">
                  <c:v>11.3</c:v>
                </c:pt>
                <c:pt idx="10328">
                  <c:v>11.3</c:v>
                </c:pt>
                <c:pt idx="10329">
                  <c:v>11.1</c:v>
                </c:pt>
                <c:pt idx="10330">
                  <c:v>5</c:v>
                </c:pt>
                <c:pt idx="10331">
                  <c:v>8.6999999999999993</c:v>
                </c:pt>
                <c:pt idx="10332">
                  <c:v>7.9</c:v>
                </c:pt>
                <c:pt idx="10333">
                  <c:v>7.2</c:v>
                </c:pt>
                <c:pt idx="10334">
                  <c:v>7.4</c:v>
                </c:pt>
                <c:pt idx="10335">
                  <c:v>7.8</c:v>
                </c:pt>
                <c:pt idx="10336">
                  <c:v>11.6</c:v>
                </c:pt>
                <c:pt idx="10337">
                  <c:v>4.9000000000000004</c:v>
                </c:pt>
                <c:pt idx="10338">
                  <c:v>2.7</c:v>
                </c:pt>
                <c:pt idx="10339">
                  <c:v>3.6</c:v>
                </c:pt>
                <c:pt idx="10340">
                  <c:v>2.5</c:v>
                </c:pt>
                <c:pt idx="10341">
                  <c:v>7.3</c:v>
                </c:pt>
                <c:pt idx="10342">
                  <c:v>9.6</c:v>
                </c:pt>
                <c:pt idx="10343">
                  <c:v>9.8000000000000007</c:v>
                </c:pt>
                <c:pt idx="10344">
                  <c:v>10</c:v>
                </c:pt>
                <c:pt idx="10345">
                  <c:v>8.6999999999999993</c:v>
                </c:pt>
                <c:pt idx="10346">
                  <c:v>10</c:v>
                </c:pt>
                <c:pt idx="10347">
                  <c:v>8.6999999999999993</c:v>
                </c:pt>
                <c:pt idx="10348">
                  <c:v>1.7</c:v>
                </c:pt>
                <c:pt idx="10349">
                  <c:v>5.3</c:v>
                </c:pt>
                <c:pt idx="10350">
                  <c:v>5.3</c:v>
                </c:pt>
                <c:pt idx="10351">
                  <c:v>4.0999999999999996</c:v>
                </c:pt>
                <c:pt idx="10352">
                  <c:v>1.5</c:v>
                </c:pt>
                <c:pt idx="10353">
                  <c:v>3.5</c:v>
                </c:pt>
                <c:pt idx="10354">
                  <c:v>1.6</c:v>
                </c:pt>
                <c:pt idx="10355">
                  <c:v>1.9</c:v>
                </c:pt>
                <c:pt idx="10356">
                  <c:v>2.7</c:v>
                </c:pt>
                <c:pt idx="10357">
                  <c:v>3.3</c:v>
                </c:pt>
                <c:pt idx="10358">
                  <c:v>4.0999999999999996</c:v>
                </c:pt>
                <c:pt idx="10359">
                  <c:v>3.4</c:v>
                </c:pt>
                <c:pt idx="10360">
                  <c:v>9.1</c:v>
                </c:pt>
                <c:pt idx="10361">
                  <c:v>2.2999999999999998</c:v>
                </c:pt>
                <c:pt idx="10362">
                  <c:v>4</c:v>
                </c:pt>
                <c:pt idx="10363">
                  <c:v>0.1</c:v>
                </c:pt>
                <c:pt idx="10364">
                  <c:v>3.8</c:v>
                </c:pt>
                <c:pt idx="10365">
                  <c:v>2.6</c:v>
                </c:pt>
                <c:pt idx="10366">
                  <c:v>8.1999999999999993</c:v>
                </c:pt>
                <c:pt idx="10367">
                  <c:v>8.5</c:v>
                </c:pt>
                <c:pt idx="10368">
                  <c:v>14.8</c:v>
                </c:pt>
                <c:pt idx="10369">
                  <c:v>3.4</c:v>
                </c:pt>
                <c:pt idx="10370">
                  <c:v>4.9000000000000004</c:v>
                </c:pt>
                <c:pt idx="10371">
                  <c:v>2.8</c:v>
                </c:pt>
                <c:pt idx="10372">
                  <c:v>1.2</c:v>
                </c:pt>
                <c:pt idx="10373">
                  <c:v>1.6</c:v>
                </c:pt>
                <c:pt idx="10374">
                  <c:v>1.3</c:v>
                </c:pt>
                <c:pt idx="10375">
                  <c:v>1.6</c:v>
                </c:pt>
                <c:pt idx="10376">
                  <c:v>0.8</c:v>
                </c:pt>
                <c:pt idx="10377">
                  <c:v>1.9</c:v>
                </c:pt>
                <c:pt idx="10378">
                  <c:v>1</c:v>
                </c:pt>
                <c:pt idx="10379">
                  <c:v>10.8</c:v>
                </c:pt>
                <c:pt idx="10380">
                  <c:v>4.4000000000000004</c:v>
                </c:pt>
                <c:pt idx="10381">
                  <c:v>7.4</c:v>
                </c:pt>
                <c:pt idx="10382">
                  <c:v>4.8</c:v>
                </c:pt>
                <c:pt idx="10383">
                  <c:v>2.8</c:v>
                </c:pt>
                <c:pt idx="10384">
                  <c:v>1</c:v>
                </c:pt>
                <c:pt idx="10385">
                  <c:v>1.4</c:v>
                </c:pt>
                <c:pt idx="10386">
                  <c:v>0.8</c:v>
                </c:pt>
                <c:pt idx="10387">
                  <c:v>0.3</c:v>
                </c:pt>
                <c:pt idx="10388">
                  <c:v>1</c:v>
                </c:pt>
                <c:pt idx="10389">
                  <c:v>0.9</c:v>
                </c:pt>
                <c:pt idx="10390">
                  <c:v>4.5</c:v>
                </c:pt>
                <c:pt idx="10391">
                  <c:v>5.2</c:v>
                </c:pt>
                <c:pt idx="10392">
                  <c:v>10.9</c:v>
                </c:pt>
                <c:pt idx="10393">
                  <c:v>15.1</c:v>
                </c:pt>
                <c:pt idx="10394">
                  <c:v>3.1</c:v>
                </c:pt>
                <c:pt idx="10395">
                  <c:v>1.8</c:v>
                </c:pt>
                <c:pt idx="10396">
                  <c:v>1.3</c:v>
                </c:pt>
                <c:pt idx="10397">
                  <c:v>2.4</c:v>
                </c:pt>
                <c:pt idx="10398">
                  <c:v>0.7</c:v>
                </c:pt>
                <c:pt idx="10399">
                  <c:v>1.6</c:v>
                </c:pt>
                <c:pt idx="10400">
                  <c:v>1.5</c:v>
                </c:pt>
                <c:pt idx="10401">
                  <c:v>1.3</c:v>
                </c:pt>
                <c:pt idx="10402">
                  <c:v>9.1</c:v>
                </c:pt>
                <c:pt idx="10403">
                  <c:v>6.5</c:v>
                </c:pt>
                <c:pt idx="10404">
                  <c:v>5</c:v>
                </c:pt>
                <c:pt idx="10405">
                  <c:v>6.2</c:v>
                </c:pt>
                <c:pt idx="10406">
                  <c:v>1.5</c:v>
                </c:pt>
                <c:pt idx="10407">
                  <c:v>0.9</c:v>
                </c:pt>
                <c:pt idx="10408">
                  <c:v>1.5</c:v>
                </c:pt>
                <c:pt idx="10409">
                  <c:v>1.3</c:v>
                </c:pt>
                <c:pt idx="10410">
                  <c:v>1.2</c:v>
                </c:pt>
                <c:pt idx="10411">
                  <c:v>0.7</c:v>
                </c:pt>
                <c:pt idx="10412">
                  <c:v>1.4</c:v>
                </c:pt>
                <c:pt idx="10413">
                  <c:v>0.6</c:v>
                </c:pt>
                <c:pt idx="10414">
                  <c:v>0.6</c:v>
                </c:pt>
                <c:pt idx="10415">
                  <c:v>0.6</c:v>
                </c:pt>
                <c:pt idx="10416">
                  <c:v>13.2</c:v>
                </c:pt>
                <c:pt idx="10417">
                  <c:v>6.3</c:v>
                </c:pt>
                <c:pt idx="10418">
                  <c:v>2.5</c:v>
                </c:pt>
                <c:pt idx="10419">
                  <c:v>0.6</c:v>
                </c:pt>
                <c:pt idx="10420">
                  <c:v>1.2</c:v>
                </c:pt>
                <c:pt idx="10421">
                  <c:v>5.5</c:v>
                </c:pt>
                <c:pt idx="10422">
                  <c:v>0.9</c:v>
                </c:pt>
                <c:pt idx="10423">
                  <c:v>1.6</c:v>
                </c:pt>
                <c:pt idx="10424">
                  <c:v>4.0999999999999996</c:v>
                </c:pt>
                <c:pt idx="10425">
                  <c:v>1.4</c:v>
                </c:pt>
                <c:pt idx="10426">
                  <c:v>2.6</c:v>
                </c:pt>
                <c:pt idx="10427">
                  <c:v>1.2</c:v>
                </c:pt>
                <c:pt idx="10428">
                  <c:v>7.7</c:v>
                </c:pt>
                <c:pt idx="10429">
                  <c:v>5.0999999999999996</c:v>
                </c:pt>
                <c:pt idx="10430">
                  <c:v>4.3</c:v>
                </c:pt>
                <c:pt idx="10431">
                  <c:v>2.6</c:v>
                </c:pt>
                <c:pt idx="10432">
                  <c:v>4.8</c:v>
                </c:pt>
                <c:pt idx="10433">
                  <c:v>6.1</c:v>
                </c:pt>
                <c:pt idx="10434">
                  <c:v>1.1000000000000001</c:v>
                </c:pt>
                <c:pt idx="10435">
                  <c:v>6</c:v>
                </c:pt>
                <c:pt idx="10436">
                  <c:v>2</c:v>
                </c:pt>
                <c:pt idx="10437">
                  <c:v>1.8</c:v>
                </c:pt>
                <c:pt idx="10438">
                  <c:v>1.2</c:v>
                </c:pt>
                <c:pt idx="10439">
                  <c:v>1.9</c:v>
                </c:pt>
                <c:pt idx="10440">
                  <c:v>5.7</c:v>
                </c:pt>
                <c:pt idx="10441">
                  <c:v>15.5</c:v>
                </c:pt>
                <c:pt idx="10442">
                  <c:v>3.9</c:v>
                </c:pt>
                <c:pt idx="10443">
                  <c:v>7.4</c:v>
                </c:pt>
                <c:pt idx="10444">
                  <c:v>2</c:v>
                </c:pt>
                <c:pt idx="10445">
                  <c:v>25.5</c:v>
                </c:pt>
                <c:pt idx="10446">
                  <c:v>17.100000000000001</c:v>
                </c:pt>
                <c:pt idx="10447">
                  <c:v>9.4</c:v>
                </c:pt>
                <c:pt idx="10448">
                  <c:v>9.3000000000000007</c:v>
                </c:pt>
                <c:pt idx="10449">
                  <c:v>8.9</c:v>
                </c:pt>
                <c:pt idx="10450">
                  <c:v>57.2</c:v>
                </c:pt>
                <c:pt idx="10451">
                  <c:v>23.7</c:v>
                </c:pt>
                <c:pt idx="10452">
                  <c:v>79.8</c:v>
                </c:pt>
                <c:pt idx="10453">
                  <c:v>94.9</c:v>
                </c:pt>
                <c:pt idx="10454">
                  <c:v>183.7</c:v>
                </c:pt>
                <c:pt idx="10455">
                  <c:v>107.1</c:v>
                </c:pt>
                <c:pt idx="10456">
                  <c:v>56.4</c:v>
                </c:pt>
                <c:pt idx="10457">
                  <c:v>70.599999999999994</c:v>
                </c:pt>
                <c:pt idx="10458">
                  <c:v>257.2</c:v>
                </c:pt>
                <c:pt idx="10459">
                  <c:v>2.4</c:v>
                </c:pt>
                <c:pt idx="10460">
                  <c:v>4.0999999999999996</c:v>
                </c:pt>
                <c:pt idx="10461">
                  <c:v>2.8</c:v>
                </c:pt>
                <c:pt idx="10462">
                  <c:v>1.9</c:v>
                </c:pt>
                <c:pt idx="10463">
                  <c:v>8.1</c:v>
                </c:pt>
                <c:pt idx="10464">
                  <c:v>0.1</c:v>
                </c:pt>
                <c:pt idx="10465">
                  <c:v>6.5</c:v>
                </c:pt>
                <c:pt idx="10466">
                  <c:v>4.0999999999999996</c:v>
                </c:pt>
                <c:pt idx="10467">
                  <c:v>5</c:v>
                </c:pt>
                <c:pt idx="10468">
                  <c:v>8.1999999999999993</c:v>
                </c:pt>
                <c:pt idx="10469">
                  <c:v>2.5</c:v>
                </c:pt>
                <c:pt idx="10470">
                  <c:v>5.7</c:v>
                </c:pt>
                <c:pt idx="10471">
                  <c:v>3.5</c:v>
                </c:pt>
                <c:pt idx="10472">
                  <c:v>5.7</c:v>
                </c:pt>
                <c:pt idx="10473">
                  <c:v>1.2</c:v>
                </c:pt>
                <c:pt idx="10474">
                  <c:v>3.7</c:v>
                </c:pt>
                <c:pt idx="10475">
                  <c:v>2.5</c:v>
                </c:pt>
                <c:pt idx="10476">
                  <c:v>6</c:v>
                </c:pt>
                <c:pt idx="10477">
                  <c:v>9.8000000000000007</c:v>
                </c:pt>
                <c:pt idx="10478">
                  <c:v>8.1999999999999993</c:v>
                </c:pt>
                <c:pt idx="10479">
                  <c:v>9.8000000000000007</c:v>
                </c:pt>
                <c:pt idx="10480">
                  <c:v>9.8000000000000007</c:v>
                </c:pt>
                <c:pt idx="10481">
                  <c:v>8.1999999999999993</c:v>
                </c:pt>
                <c:pt idx="10482">
                  <c:v>8.3000000000000007</c:v>
                </c:pt>
                <c:pt idx="10483">
                  <c:v>8.1999999999999993</c:v>
                </c:pt>
                <c:pt idx="10484">
                  <c:v>6.7</c:v>
                </c:pt>
                <c:pt idx="10485">
                  <c:v>6.8</c:v>
                </c:pt>
                <c:pt idx="10486">
                  <c:v>8.1999999999999993</c:v>
                </c:pt>
                <c:pt idx="10487">
                  <c:v>10.1</c:v>
                </c:pt>
                <c:pt idx="10488">
                  <c:v>10.8</c:v>
                </c:pt>
                <c:pt idx="10489">
                  <c:v>10.1</c:v>
                </c:pt>
                <c:pt idx="10490">
                  <c:v>9.8000000000000007</c:v>
                </c:pt>
                <c:pt idx="10491">
                  <c:v>5.7</c:v>
                </c:pt>
                <c:pt idx="10492">
                  <c:v>8</c:v>
                </c:pt>
                <c:pt idx="10493">
                  <c:v>5.7</c:v>
                </c:pt>
                <c:pt idx="10494">
                  <c:v>9.8000000000000007</c:v>
                </c:pt>
                <c:pt idx="10495">
                  <c:v>4.0999999999999996</c:v>
                </c:pt>
                <c:pt idx="10496">
                  <c:v>5.8</c:v>
                </c:pt>
                <c:pt idx="10497">
                  <c:v>5.7</c:v>
                </c:pt>
                <c:pt idx="10498">
                  <c:v>2.4</c:v>
                </c:pt>
                <c:pt idx="10499">
                  <c:v>6.4</c:v>
                </c:pt>
                <c:pt idx="10500">
                  <c:v>9.8000000000000007</c:v>
                </c:pt>
                <c:pt idx="10501">
                  <c:v>8.1999999999999993</c:v>
                </c:pt>
                <c:pt idx="10502">
                  <c:v>8.1999999999999993</c:v>
                </c:pt>
                <c:pt idx="10503">
                  <c:v>3.3</c:v>
                </c:pt>
                <c:pt idx="10504">
                  <c:v>6.7</c:v>
                </c:pt>
                <c:pt idx="10505">
                  <c:v>3.1</c:v>
                </c:pt>
                <c:pt idx="10506">
                  <c:v>5.7</c:v>
                </c:pt>
                <c:pt idx="10507">
                  <c:v>1.9</c:v>
                </c:pt>
                <c:pt idx="10508">
                  <c:v>3.2</c:v>
                </c:pt>
                <c:pt idx="10509">
                  <c:v>2.2999999999999998</c:v>
                </c:pt>
                <c:pt idx="10510">
                  <c:v>6.5</c:v>
                </c:pt>
                <c:pt idx="10511">
                  <c:v>8.1999999999999993</c:v>
                </c:pt>
                <c:pt idx="10512">
                  <c:v>8.8000000000000007</c:v>
                </c:pt>
                <c:pt idx="10513">
                  <c:v>6.8</c:v>
                </c:pt>
                <c:pt idx="10514">
                  <c:v>9.1999999999999993</c:v>
                </c:pt>
                <c:pt idx="10515">
                  <c:v>8.1999999999999993</c:v>
                </c:pt>
                <c:pt idx="10516">
                  <c:v>8.1999999999999993</c:v>
                </c:pt>
                <c:pt idx="10517">
                  <c:v>2.2000000000000002</c:v>
                </c:pt>
                <c:pt idx="10518">
                  <c:v>5.2</c:v>
                </c:pt>
                <c:pt idx="10519">
                  <c:v>1.8</c:v>
                </c:pt>
                <c:pt idx="10520">
                  <c:v>3.4</c:v>
                </c:pt>
                <c:pt idx="10521">
                  <c:v>2.5</c:v>
                </c:pt>
                <c:pt idx="10522">
                  <c:v>2.1</c:v>
                </c:pt>
                <c:pt idx="10523">
                  <c:v>8.9</c:v>
                </c:pt>
                <c:pt idx="10524">
                  <c:v>1.1000000000000001</c:v>
                </c:pt>
                <c:pt idx="10525">
                  <c:v>2</c:v>
                </c:pt>
                <c:pt idx="10526">
                  <c:v>1.3</c:v>
                </c:pt>
                <c:pt idx="10527">
                  <c:v>3.1</c:v>
                </c:pt>
                <c:pt idx="10528">
                  <c:v>1.6</c:v>
                </c:pt>
                <c:pt idx="10529">
                  <c:v>0.2</c:v>
                </c:pt>
                <c:pt idx="10530">
                  <c:v>5.7</c:v>
                </c:pt>
                <c:pt idx="10531">
                  <c:v>9</c:v>
                </c:pt>
                <c:pt idx="10532">
                  <c:v>3.4</c:v>
                </c:pt>
                <c:pt idx="10533">
                  <c:v>7.3</c:v>
                </c:pt>
                <c:pt idx="10534">
                  <c:v>1.8</c:v>
                </c:pt>
                <c:pt idx="10535">
                  <c:v>1.4</c:v>
                </c:pt>
                <c:pt idx="10536">
                  <c:v>1</c:v>
                </c:pt>
                <c:pt idx="10537">
                  <c:v>2</c:v>
                </c:pt>
                <c:pt idx="10538">
                  <c:v>8.4</c:v>
                </c:pt>
                <c:pt idx="10539">
                  <c:v>19.8</c:v>
                </c:pt>
                <c:pt idx="10540">
                  <c:v>2.5</c:v>
                </c:pt>
                <c:pt idx="10541">
                  <c:v>1.1000000000000001</c:v>
                </c:pt>
                <c:pt idx="10542">
                  <c:v>9.8000000000000007</c:v>
                </c:pt>
                <c:pt idx="10543">
                  <c:v>4.5</c:v>
                </c:pt>
                <c:pt idx="10544">
                  <c:v>5.7</c:v>
                </c:pt>
                <c:pt idx="10545">
                  <c:v>4</c:v>
                </c:pt>
                <c:pt idx="10546">
                  <c:v>1.6</c:v>
                </c:pt>
                <c:pt idx="10547">
                  <c:v>2.2999999999999998</c:v>
                </c:pt>
                <c:pt idx="10548">
                  <c:v>1.1000000000000001</c:v>
                </c:pt>
                <c:pt idx="10549">
                  <c:v>1.1000000000000001</c:v>
                </c:pt>
                <c:pt idx="10550">
                  <c:v>0.5</c:v>
                </c:pt>
                <c:pt idx="10551">
                  <c:v>0.2</c:v>
                </c:pt>
                <c:pt idx="10552">
                  <c:v>0.7</c:v>
                </c:pt>
                <c:pt idx="10553">
                  <c:v>4.0999999999999996</c:v>
                </c:pt>
                <c:pt idx="10554">
                  <c:v>6.1</c:v>
                </c:pt>
                <c:pt idx="10555">
                  <c:v>5.3</c:v>
                </c:pt>
                <c:pt idx="10556">
                  <c:v>10.8</c:v>
                </c:pt>
                <c:pt idx="10557">
                  <c:v>3.4</c:v>
                </c:pt>
                <c:pt idx="10558">
                  <c:v>1.6</c:v>
                </c:pt>
                <c:pt idx="10559">
                  <c:v>3.6</c:v>
                </c:pt>
                <c:pt idx="10560">
                  <c:v>1.2</c:v>
                </c:pt>
                <c:pt idx="10561">
                  <c:v>2.5</c:v>
                </c:pt>
                <c:pt idx="10562">
                  <c:v>5.0999999999999996</c:v>
                </c:pt>
                <c:pt idx="10563">
                  <c:v>3</c:v>
                </c:pt>
                <c:pt idx="10564">
                  <c:v>2.4</c:v>
                </c:pt>
                <c:pt idx="10565">
                  <c:v>12.9</c:v>
                </c:pt>
                <c:pt idx="10566">
                  <c:v>11.1</c:v>
                </c:pt>
                <c:pt idx="10567">
                  <c:v>3.2</c:v>
                </c:pt>
                <c:pt idx="10568">
                  <c:v>8.1999999999999993</c:v>
                </c:pt>
                <c:pt idx="10569">
                  <c:v>1.2</c:v>
                </c:pt>
                <c:pt idx="10570">
                  <c:v>1.5</c:v>
                </c:pt>
                <c:pt idx="10571">
                  <c:v>2.8</c:v>
                </c:pt>
                <c:pt idx="10572">
                  <c:v>9.8000000000000007</c:v>
                </c:pt>
                <c:pt idx="10573">
                  <c:v>9.8000000000000007</c:v>
                </c:pt>
                <c:pt idx="10574">
                  <c:v>9</c:v>
                </c:pt>
                <c:pt idx="10575">
                  <c:v>9.8000000000000007</c:v>
                </c:pt>
                <c:pt idx="10576">
                  <c:v>9.8000000000000007</c:v>
                </c:pt>
                <c:pt idx="10577">
                  <c:v>9.8000000000000007</c:v>
                </c:pt>
                <c:pt idx="10578">
                  <c:v>9.8000000000000007</c:v>
                </c:pt>
                <c:pt idx="10579">
                  <c:v>10.1</c:v>
                </c:pt>
                <c:pt idx="10580">
                  <c:v>9.8000000000000007</c:v>
                </c:pt>
                <c:pt idx="10581">
                  <c:v>9.8000000000000007</c:v>
                </c:pt>
                <c:pt idx="10582">
                  <c:v>9.8000000000000007</c:v>
                </c:pt>
                <c:pt idx="10583">
                  <c:v>9.8000000000000007</c:v>
                </c:pt>
                <c:pt idx="10584">
                  <c:v>9.8000000000000007</c:v>
                </c:pt>
                <c:pt idx="10585">
                  <c:v>9.8000000000000007</c:v>
                </c:pt>
                <c:pt idx="10586">
                  <c:v>9.8000000000000007</c:v>
                </c:pt>
                <c:pt idx="10587">
                  <c:v>9.9</c:v>
                </c:pt>
                <c:pt idx="10588">
                  <c:v>0.7</c:v>
                </c:pt>
                <c:pt idx="10589">
                  <c:v>1.8</c:v>
                </c:pt>
                <c:pt idx="10590">
                  <c:v>5.0999999999999996</c:v>
                </c:pt>
                <c:pt idx="10591">
                  <c:v>10</c:v>
                </c:pt>
                <c:pt idx="10592">
                  <c:v>10.1</c:v>
                </c:pt>
                <c:pt idx="10593">
                  <c:v>10</c:v>
                </c:pt>
                <c:pt idx="10594">
                  <c:v>4.2</c:v>
                </c:pt>
                <c:pt idx="10595">
                  <c:v>4.0999999999999996</c:v>
                </c:pt>
                <c:pt idx="10596">
                  <c:v>6.4</c:v>
                </c:pt>
                <c:pt idx="10597">
                  <c:v>2.1</c:v>
                </c:pt>
                <c:pt idx="10598">
                  <c:v>10.5</c:v>
                </c:pt>
                <c:pt idx="10599">
                  <c:v>11.3</c:v>
                </c:pt>
                <c:pt idx="10600">
                  <c:v>7.8</c:v>
                </c:pt>
                <c:pt idx="10601">
                  <c:v>3.1</c:v>
                </c:pt>
                <c:pt idx="10602">
                  <c:v>5.6</c:v>
                </c:pt>
                <c:pt idx="10603">
                  <c:v>4.2</c:v>
                </c:pt>
                <c:pt idx="10604">
                  <c:v>3.6</c:v>
                </c:pt>
                <c:pt idx="10605">
                  <c:v>8</c:v>
                </c:pt>
                <c:pt idx="10606">
                  <c:v>3.5</c:v>
                </c:pt>
                <c:pt idx="10607">
                  <c:v>2.7</c:v>
                </c:pt>
                <c:pt idx="10608">
                  <c:v>4.4000000000000004</c:v>
                </c:pt>
                <c:pt idx="10609">
                  <c:v>4.7</c:v>
                </c:pt>
                <c:pt idx="10610">
                  <c:v>10</c:v>
                </c:pt>
                <c:pt idx="10611">
                  <c:v>10</c:v>
                </c:pt>
                <c:pt idx="10612">
                  <c:v>2.7</c:v>
                </c:pt>
                <c:pt idx="10613">
                  <c:v>4.2</c:v>
                </c:pt>
                <c:pt idx="10614">
                  <c:v>4</c:v>
                </c:pt>
                <c:pt idx="10615">
                  <c:v>5.5</c:v>
                </c:pt>
                <c:pt idx="10616">
                  <c:v>11.5</c:v>
                </c:pt>
                <c:pt idx="10617">
                  <c:v>11.6</c:v>
                </c:pt>
                <c:pt idx="10618">
                  <c:v>11.6</c:v>
                </c:pt>
                <c:pt idx="10619">
                  <c:v>10</c:v>
                </c:pt>
                <c:pt idx="10620">
                  <c:v>10</c:v>
                </c:pt>
                <c:pt idx="10621">
                  <c:v>8</c:v>
                </c:pt>
                <c:pt idx="10622">
                  <c:v>8</c:v>
                </c:pt>
                <c:pt idx="10623">
                  <c:v>8</c:v>
                </c:pt>
                <c:pt idx="10624">
                  <c:v>5.7</c:v>
                </c:pt>
                <c:pt idx="10625">
                  <c:v>8</c:v>
                </c:pt>
                <c:pt idx="10626">
                  <c:v>6.5</c:v>
                </c:pt>
                <c:pt idx="10627">
                  <c:v>6.5</c:v>
                </c:pt>
                <c:pt idx="10628">
                  <c:v>7.1</c:v>
                </c:pt>
                <c:pt idx="10629">
                  <c:v>6.3</c:v>
                </c:pt>
                <c:pt idx="10630">
                  <c:v>0.9</c:v>
                </c:pt>
                <c:pt idx="10631">
                  <c:v>2.4</c:v>
                </c:pt>
                <c:pt idx="10632">
                  <c:v>12</c:v>
                </c:pt>
                <c:pt idx="10633">
                  <c:v>6.7</c:v>
                </c:pt>
                <c:pt idx="10634">
                  <c:v>2</c:v>
                </c:pt>
                <c:pt idx="10635">
                  <c:v>3.4</c:v>
                </c:pt>
                <c:pt idx="10636">
                  <c:v>5</c:v>
                </c:pt>
                <c:pt idx="10637">
                  <c:v>3.4</c:v>
                </c:pt>
                <c:pt idx="10638">
                  <c:v>2.4</c:v>
                </c:pt>
                <c:pt idx="10639">
                  <c:v>15.1</c:v>
                </c:pt>
                <c:pt idx="10640">
                  <c:v>9.6999999999999993</c:v>
                </c:pt>
                <c:pt idx="10641">
                  <c:v>10.1</c:v>
                </c:pt>
                <c:pt idx="10642">
                  <c:v>7.8</c:v>
                </c:pt>
                <c:pt idx="10643">
                  <c:v>12.7</c:v>
                </c:pt>
                <c:pt idx="10644">
                  <c:v>3.4</c:v>
                </c:pt>
                <c:pt idx="10645">
                  <c:v>4.4000000000000004</c:v>
                </c:pt>
                <c:pt idx="10646">
                  <c:v>12.8</c:v>
                </c:pt>
                <c:pt idx="10647">
                  <c:v>2.6</c:v>
                </c:pt>
                <c:pt idx="10648">
                  <c:v>3</c:v>
                </c:pt>
                <c:pt idx="10649">
                  <c:v>1.4</c:v>
                </c:pt>
                <c:pt idx="10650">
                  <c:v>2.6</c:v>
                </c:pt>
                <c:pt idx="10651">
                  <c:v>3.6</c:v>
                </c:pt>
                <c:pt idx="10652">
                  <c:v>12</c:v>
                </c:pt>
                <c:pt idx="10653">
                  <c:v>8.4</c:v>
                </c:pt>
                <c:pt idx="10654">
                  <c:v>4.2</c:v>
                </c:pt>
                <c:pt idx="10655">
                  <c:v>5.8</c:v>
                </c:pt>
                <c:pt idx="10656">
                  <c:v>1.8</c:v>
                </c:pt>
                <c:pt idx="10657">
                  <c:v>8.4</c:v>
                </c:pt>
                <c:pt idx="10658">
                  <c:v>10.7</c:v>
                </c:pt>
                <c:pt idx="10659">
                  <c:v>5.8</c:v>
                </c:pt>
                <c:pt idx="10660">
                  <c:v>2.2999999999999998</c:v>
                </c:pt>
                <c:pt idx="10661">
                  <c:v>0.4</c:v>
                </c:pt>
                <c:pt idx="10662">
                  <c:v>0.2</c:v>
                </c:pt>
                <c:pt idx="10663">
                  <c:v>0.4</c:v>
                </c:pt>
                <c:pt idx="10664">
                  <c:v>0.7</c:v>
                </c:pt>
                <c:pt idx="10665">
                  <c:v>2.9</c:v>
                </c:pt>
                <c:pt idx="10666">
                  <c:v>2</c:v>
                </c:pt>
                <c:pt idx="10667">
                  <c:v>0.5</c:v>
                </c:pt>
                <c:pt idx="10668">
                  <c:v>0.2</c:v>
                </c:pt>
                <c:pt idx="10669">
                  <c:v>2.8</c:v>
                </c:pt>
                <c:pt idx="10670">
                  <c:v>0.2</c:v>
                </c:pt>
                <c:pt idx="10671">
                  <c:v>0.3</c:v>
                </c:pt>
                <c:pt idx="10672">
                  <c:v>0.7</c:v>
                </c:pt>
                <c:pt idx="10673">
                  <c:v>0.4</c:v>
                </c:pt>
                <c:pt idx="10674">
                  <c:v>1.6</c:v>
                </c:pt>
                <c:pt idx="10675">
                  <c:v>3.5</c:v>
                </c:pt>
                <c:pt idx="10676">
                  <c:v>0.8</c:v>
                </c:pt>
                <c:pt idx="10677">
                  <c:v>0.5</c:v>
                </c:pt>
                <c:pt idx="10678">
                  <c:v>0.9</c:v>
                </c:pt>
                <c:pt idx="10679">
                  <c:v>0.2</c:v>
                </c:pt>
                <c:pt idx="10680">
                  <c:v>0.4</c:v>
                </c:pt>
                <c:pt idx="10681">
                  <c:v>0.5</c:v>
                </c:pt>
                <c:pt idx="10682">
                  <c:v>0.3</c:v>
                </c:pt>
                <c:pt idx="10683">
                  <c:v>6.2</c:v>
                </c:pt>
                <c:pt idx="10684">
                  <c:v>0.7</c:v>
                </c:pt>
                <c:pt idx="10685">
                  <c:v>8.1999999999999993</c:v>
                </c:pt>
                <c:pt idx="10686">
                  <c:v>1</c:v>
                </c:pt>
                <c:pt idx="10687">
                  <c:v>8.9</c:v>
                </c:pt>
                <c:pt idx="10688">
                  <c:v>7</c:v>
                </c:pt>
                <c:pt idx="10689">
                  <c:v>6.7</c:v>
                </c:pt>
                <c:pt idx="10690">
                  <c:v>5.8</c:v>
                </c:pt>
                <c:pt idx="10691">
                  <c:v>3.5</c:v>
                </c:pt>
                <c:pt idx="10692">
                  <c:v>9.8000000000000007</c:v>
                </c:pt>
                <c:pt idx="10693">
                  <c:v>5.8</c:v>
                </c:pt>
                <c:pt idx="10694">
                  <c:v>9.8000000000000007</c:v>
                </c:pt>
                <c:pt idx="10695">
                  <c:v>9.8000000000000007</c:v>
                </c:pt>
                <c:pt idx="10696">
                  <c:v>9.8000000000000007</c:v>
                </c:pt>
                <c:pt idx="10697">
                  <c:v>9.8000000000000007</c:v>
                </c:pt>
                <c:pt idx="10698">
                  <c:v>9.8000000000000007</c:v>
                </c:pt>
                <c:pt idx="10699">
                  <c:v>9.8000000000000007</c:v>
                </c:pt>
                <c:pt idx="10700">
                  <c:v>9.8000000000000007</c:v>
                </c:pt>
                <c:pt idx="10701">
                  <c:v>9.8000000000000007</c:v>
                </c:pt>
                <c:pt idx="10702">
                  <c:v>8.1999999999999993</c:v>
                </c:pt>
                <c:pt idx="10703">
                  <c:v>7.2</c:v>
                </c:pt>
                <c:pt idx="10704">
                  <c:v>8.1</c:v>
                </c:pt>
                <c:pt idx="10705">
                  <c:v>10.1</c:v>
                </c:pt>
                <c:pt idx="10706">
                  <c:v>10.1</c:v>
                </c:pt>
                <c:pt idx="10707">
                  <c:v>9.8000000000000007</c:v>
                </c:pt>
                <c:pt idx="10708">
                  <c:v>4.2</c:v>
                </c:pt>
                <c:pt idx="10709">
                  <c:v>8.1999999999999993</c:v>
                </c:pt>
                <c:pt idx="10710">
                  <c:v>9.1</c:v>
                </c:pt>
                <c:pt idx="10711">
                  <c:v>8.1999999999999993</c:v>
                </c:pt>
                <c:pt idx="10712">
                  <c:v>5.7</c:v>
                </c:pt>
                <c:pt idx="10713">
                  <c:v>4.9000000000000004</c:v>
                </c:pt>
                <c:pt idx="10714">
                  <c:v>1.6</c:v>
                </c:pt>
                <c:pt idx="10715">
                  <c:v>9.8000000000000007</c:v>
                </c:pt>
                <c:pt idx="10716">
                  <c:v>2.9</c:v>
                </c:pt>
                <c:pt idx="10717">
                  <c:v>8.1999999999999993</c:v>
                </c:pt>
                <c:pt idx="10718">
                  <c:v>3.8</c:v>
                </c:pt>
                <c:pt idx="10719">
                  <c:v>8.1999999999999993</c:v>
                </c:pt>
                <c:pt idx="10720">
                  <c:v>5.6</c:v>
                </c:pt>
                <c:pt idx="10721">
                  <c:v>6</c:v>
                </c:pt>
                <c:pt idx="10722">
                  <c:v>6.8</c:v>
                </c:pt>
                <c:pt idx="10723">
                  <c:v>4.9000000000000004</c:v>
                </c:pt>
                <c:pt idx="10724">
                  <c:v>6</c:v>
                </c:pt>
                <c:pt idx="10725">
                  <c:v>5.3</c:v>
                </c:pt>
                <c:pt idx="10726">
                  <c:v>2.4</c:v>
                </c:pt>
                <c:pt idx="10727">
                  <c:v>1.4</c:v>
                </c:pt>
                <c:pt idx="10728">
                  <c:v>1</c:v>
                </c:pt>
                <c:pt idx="10729">
                  <c:v>2.5</c:v>
                </c:pt>
                <c:pt idx="10730">
                  <c:v>7.9</c:v>
                </c:pt>
                <c:pt idx="10731">
                  <c:v>9</c:v>
                </c:pt>
                <c:pt idx="10732">
                  <c:v>9.4</c:v>
                </c:pt>
                <c:pt idx="10733">
                  <c:v>4.9000000000000004</c:v>
                </c:pt>
                <c:pt idx="10734">
                  <c:v>6</c:v>
                </c:pt>
                <c:pt idx="10735">
                  <c:v>6</c:v>
                </c:pt>
                <c:pt idx="10736">
                  <c:v>8</c:v>
                </c:pt>
                <c:pt idx="10737">
                  <c:v>6.3</c:v>
                </c:pt>
                <c:pt idx="10738">
                  <c:v>4.7</c:v>
                </c:pt>
                <c:pt idx="10739">
                  <c:v>1.1000000000000001</c:v>
                </c:pt>
                <c:pt idx="10740">
                  <c:v>8.5</c:v>
                </c:pt>
                <c:pt idx="10741">
                  <c:v>6.1</c:v>
                </c:pt>
                <c:pt idx="10742">
                  <c:v>7.1</c:v>
                </c:pt>
                <c:pt idx="10743">
                  <c:v>9.8000000000000007</c:v>
                </c:pt>
                <c:pt idx="10744">
                  <c:v>3</c:v>
                </c:pt>
                <c:pt idx="10745">
                  <c:v>2.7</c:v>
                </c:pt>
                <c:pt idx="10746">
                  <c:v>0.9</c:v>
                </c:pt>
                <c:pt idx="10747">
                  <c:v>6</c:v>
                </c:pt>
                <c:pt idx="10748">
                  <c:v>6</c:v>
                </c:pt>
                <c:pt idx="10749">
                  <c:v>7</c:v>
                </c:pt>
                <c:pt idx="10750">
                  <c:v>14.3</c:v>
                </c:pt>
                <c:pt idx="10751">
                  <c:v>12.4</c:v>
                </c:pt>
                <c:pt idx="10752">
                  <c:v>10.9</c:v>
                </c:pt>
                <c:pt idx="10753">
                  <c:v>7.8</c:v>
                </c:pt>
                <c:pt idx="10754">
                  <c:v>9.6999999999999993</c:v>
                </c:pt>
                <c:pt idx="10755">
                  <c:v>8.8000000000000007</c:v>
                </c:pt>
                <c:pt idx="10756">
                  <c:v>3.5</c:v>
                </c:pt>
                <c:pt idx="10757">
                  <c:v>7.4</c:v>
                </c:pt>
                <c:pt idx="10758">
                  <c:v>2.2999999999999998</c:v>
                </c:pt>
                <c:pt idx="10759">
                  <c:v>4.9000000000000004</c:v>
                </c:pt>
                <c:pt idx="10760">
                  <c:v>1.2</c:v>
                </c:pt>
                <c:pt idx="10761">
                  <c:v>2.4</c:v>
                </c:pt>
                <c:pt idx="10762">
                  <c:v>0.9</c:v>
                </c:pt>
                <c:pt idx="10763">
                  <c:v>0.9</c:v>
                </c:pt>
                <c:pt idx="10764">
                  <c:v>3.8</c:v>
                </c:pt>
                <c:pt idx="10765">
                  <c:v>5.8</c:v>
                </c:pt>
                <c:pt idx="10766">
                  <c:v>4.4000000000000004</c:v>
                </c:pt>
                <c:pt idx="10767">
                  <c:v>5.8</c:v>
                </c:pt>
                <c:pt idx="10768">
                  <c:v>1.8</c:v>
                </c:pt>
                <c:pt idx="10769">
                  <c:v>5.3</c:v>
                </c:pt>
                <c:pt idx="10770">
                  <c:v>0.8</c:v>
                </c:pt>
                <c:pt idx="10771">
                  <c:v>0.9</c:v>
                </c:pt>
                <c:pt idx="10772">
                  <c:v>0.3</c:v>
                </c:pt>
                <c:pt idx="10773">
                  <c:v>0.8</c:v>
                </c:pt>
                <c:pt idx="10774">
                  <c:v>2.8</c:v>
                </c:pt>
                <c:pt idx="10775">
                  <c:v>7.6</c:v>
                </c:pt>
                <c:pt idx="10776">
                  <c:v>3.2</c:v>
                </c:pt>
                <c:pt idx="10777">
                  <c:v>4</c:v>
                </c:pt>
                <c:pt idx="10778">
                  <c:v>5.5</c:v>
                </c:pt>
                <c:pt idx="10779">
                  <c:v>1.1000000000000001</c:v>
                </c:pt>
                <c:pt idx="10780">
                  <c:v>1.9</c:v>
                </c:pt>
                <c:pt idx="10781">
                  <c:v>2.7</c:v>
                </c:pt>
                <c:pt idx="10782">
                  <c:v>2.5</c:v>
                </c:pt>
                <c:pt idx="10783">
                  <c:v>1</c:v>
                </c:pt>
                <c:pt idx="10784">
                  <c:v>2.1</c:v>
                </c:pt>
                <c:pt idx="10785">
                  <c:v>1.3</c:v>
                </c:pt>
                <c:pt idx="10786">
                  <c:v>5.6</c:v>
                </c:pt>
                <c:pt idx="10787">
                  <c:v>9.6999999999999993</c:v>
                </c:pt>
                <c:pt idx="10788">
                  <c:v>3.1</c:v>
                </c:pt>
                <c:pt idx="10789">
                  <c:v>7.2</c:v>
                </c:pt>
                <c:pt idx="10790">
                  <c:v>4.0999999999999996</c:v>
                </c:pt>
                <c:pt idx="10791">
                  <c:v>5.5</c:v>
                </c:pt>
                <c:pt idx="10792">
                  <c:v>4.2</c:v>
                </c:pt>
                <c:pt idx="10793">
                  <c:v>14</c:v>
                </c:pt>
                <c:pt idx="10794">
                  <c:v>9.8000000000000007</c:v>
                </c:pt>
                <c:pt idx="10795">
                  <c:v>4.7</c:v>
                </c:pt>
                <c:pt idx="10796">
                  <c:v>0.1</c:v>
                </c:pt>
                <c:pt idx="10797">
                  <c:v>2.5</c:v>
                </c:pt>
                <c:pt idx="10798">
                  <c:v>0.1</c:v>
                </c:pt>
                <c:pt idx="10799">
                  <c:v>3.3</c:v>
                </c:pt>
                <c:pt idx="10800">
                  <c:v>9.8000000000000007</c:v>
                </c:pt>
                <c:pt idx="10801">
                  <c:v>9.8000000000000007</c:v>
                </c:pt>
                <c:pt idx="10802">
                  <c:v>8.1999999999999993</c:v>
                </c:pt>
                <c:pt idx="10803">
                  <c:v>8.4</c:v>
                </c:pt>
                <c:pt idx="10804">
                  <c:v>9.8000000000000007</c:v>
                </c:pt>
                <c:pt idx="10805">
                  <c:v>9.4</c:v>
                </c:pt>
                <c:pt idx="10806">
                  <c:v>10.1</c:v>
                </c:pt>
                <c:pt idx="10807">
                  <c:v>8.1</c:v>
                </c:pt>
                <c:pt idx="10808">
                  <c:v>10.6</c:v>
                </c:pt>
                <c:pt idx="10809">
                  <c:v>10.8</c:v>
                </c:pt>
                <c:pt idx="10810">
                  <c:v>10.3</c:v>
                </c:pt>
                <c:pt idx="10811">
                  <c:v>7</c:v>
                </c:pt>
                <c:pt idx="10812">
                  <c:v>5.2</c:v>
                </c:pt>
                <c:pt idx="10813">
                  <c:v>10</c:v>
                </c:pt>
                <c:pt idx="10814">
                  <c:v>5</c:v>
                </c:pt>
                <c:pt idx="10815">
                  <c:v>2.9</c:v>
                </c:pt>
                <c:pt idx="10816">
                  <c:v>10.9</c:v>
                </c:pt>
                <c:pt idx="10817">
                  <c:v>10.1</c:v>
                </c:pt>
                <c:pt idx="10818">
                  <c:v>10.1</c:v>
                </c:pt>
                <c:pt idx="10819">
                  <c:v>10</c:v>
                </c:pt>
                <c:pt idx="10820">
                  <c:v>5.2</c:v>
                </c:pt>
                <c:pt idx="10821">
                  <c:v>10</c:v>
                </c:pt>
                <c:pt idx="10822">
                  <c:v>10</c:v>
                </c:pt>
                <c:pt idx="10823">
                  <c:v>7.3</c:v>
                </c:pt>
                <c:pt idx="10824">
                  <c:v>7.9</c:v>
                </c:pt>
                <c:pt idx="10825">
                  <c:v>2.9</c:v>
                </c:pt>
                <c:pt idx="10826">
                  <c:v>7.3</c:v>
                </c:pt>
                <c:pt idx="10827">
                  <c:v>10.1</c:v>
                </c:pt>
                <c:pt idx="10828">
                  <c:v>11.1</c:v>
                </c:pt>
                <c:pt idx="10829">
                  <c:v>2.5</c:v>
                </c:pt>
                <c:pt idx="10830">
                  <c:v>5.6</c:v>
                </c:pt>
                <c:pt idx="10831">
                  <c:v>8.6</c:v>
                </c:pt>
                <c:pt idx="10832">
                  <c:v>9.6</c:v>
                </c:pt>
                <c:pt idx="10833">
                  <c:v>10</c:v>
                </c:pt>
                <c:pt idx="10834">
                  <c:v>6.5</c:v>
                </c:pt>
                <c:pt idx="10835">
                  <c:v>10</c:v>
                </c:pt>
                <c:pt idx="10836">
                  <c:v>7.2</c:v>
                </c:pt>
                <c:pt idx="10837">
                  <c:v>7.3</c:v>
                </c:pt>
                <c:pt idx="10838">
                  <c:v>2.2999999999999998</c:v>
                </c:pt>
                <c:pt idx="10839">
                  <c:v>2.2000000000000002</c:v>
                </c:pt>
                <c:pt idx="10840">
                  <c:v>1</c:v>
                </c:pt>
                <c:pt idx="10841">
                  <c:v>1.9</c:v>
                </c:pt>
                <c:pt idx="10842">
                  <c:v>1.3</c:v>
                </c:pt>
                <c:pt idx="10843">
                  <c:v>5.8</c:v>
                </c:pt>
                <c:pt idx="10844">
                  <c:v>4.8</c:v>
                </c:pt>
                <c:pt idx="10845">
                  <c:v>4.9000000000000004</c:v>
                </c:pt>
                <c:pt idx="10846">
                  <c:v>8</c:v>
                </c:pt>
                <c:pt idx="10847">
                  <c:v>3.7</c:v>
                </c:pt>
                <c:pt idx="10848">
                  <c:v>7.2</c:v>
                </c:pt>
                <c:pt idx="10849">
                  <c:v>1.4</c:v>
                </c:pt>
                <c:pt idx="10850">
                  <c:v>1.2</c:v>
                </c:pt>
                <c:pt idx="10851">
                  <c:v>0.9</c:v>
                </c:pt>
                <c:pt idx="10852">
                  <c:v>1.3</c:v>
                </c:pt>
                <c:pt idx="10853">
                  <c:v>1</c:v>
                </c:pt>
                <c:pt idx="10854">
                  <c:v>1.2</c:v>
                </c:pt>
                <c:pt idx="10855">
                  <c:v>2.2999999999999998</c:v>
                </c:pt>
                <c:pt idx="10856">
                  <c:v>16.399999999999999</c:v>
                </c:pt>
                <c:pt idx="10857">
                  <c:v>7</c:v>
                </c:pt>
                <c:pt idx="10858">
                  <c:v>14.4</c:v>
                </c:pt>
                <c:pt idx="10859">
                  <c:v>9.6999999999999993</c:v>
                </c:pt>
                <c:pt idx="10860">
                  <c:v>6.6</c:v>
                </c:pt>
                <c:pt idx="10861">
                  <c:v>2.2999999999999998</c:v>
                </c:pt>
                <c:pt idx="10862">
                  <c:v>5</c:v>
                </c:pt>
                <c:pt idx="10863">
                  <c:v>0.5</c:v>
                </c:pt>
                <c:pt idx="10864">
                  <c:v>4.2</c:v>
                </c:pt>
                <c:pt idx="10865">
                  <c:v>5.7</c:v>
                </c:pt>
                <c:pt idx="10866">
                  <c:v>1.2</c:v>
                </c:pt>
                <c:pt idx="10867">
                  <c:v>6.1</c:v>
                </c:pt>
                <c:pt idx="10868">
                  <c:v>1.6</c:v>
                </c:pt>
                <c:pt idx="10869">
                  <c:v>4.7</c:v>
                </c:pt>
                <c:pt idx="10870">
                  <c:v>5.0999999999999996</c:v>
                </c:pt>
                <c:pt idx="10871">
                  <c:v>10</c:v>
                </c:pt>
                <c:pt idx="10872">
                  <c:v>10.199999999999999</c:v>
                </c:pt>
                <c:pt idx="10873">
                  <c:v>1.6</c:v>
                </c:pt>
                <c:pt idx="10874">
                  <c:v>1.3</c:v>
                </c:pt>
                <c:pt idx="10875">
                  <c:v>2.8</c:v>
                </c:pt>
                <c:pt idx="10876">
                  <c:v>2.7</c:v>
                </c:pt>
                <c:pt idx="10877">
                  <c:v>1.6</c:v>
                </c:pt>
                <c:pt idx="10878">
                  <c:v>2</c:v>
                </c:pt>
                <c:pt idx="10879">
                  <c:v>3.4</c:v>
                </c:pt>
                <c:pt idx="10880">
                  <c:v>4.5999999999999996</c:v>
                </c:pt>
                <c:pt idx="10881">
                  <c:v>14</c:v>
                </c:pt>
                <c:pt idx="10882">
                  <c:v>17.5</c:v>
                </c:pt>
                <c:pt idx="10883">
                  <c:v>4.8</c:v>
                </c:pt>
                <c:pt idx="10884">
                  <c:v>6.6</c:v>
                </c:pt>
                <c:pt idx="10885">
                  <c:v>1</c:v>
                </c:pt>
                <c:pt idx="10886">
                  <c:v>2.2999999999999998</c:v>
                </c:pt>
                <c:pt idx="10887">
                  <c:v>3.6</c:v>
                </c:pt>
                <c:pt idx="10888">
                  <c:v>0.5</c:v>
                </c:pt>
                <c:pt idx="10889">
                  <c:v>1.9</c:v>
                </c:pt>
                <c:pt idx="10890">
                  <c:v>1.9</c:v>
                </c:pt>
                <c:pt idx="10891">
                  <c:v>1.9</c:v>
                </c:pt>
                <c:pt idx="10892">
                  <c:v>12.7</c:v>
                </c:pt>
                <c:pt idx="10893">
                  <c:v>11.6</c:v>
                </c:pt>
                <c:pt idx="10894">
                  <c:v>3.4</c:v>
                </c:pt>
                <c:pt idx="10895">
                  <c:v>7.6</c:v>
                </c:pt>
                <c:pt idx="10896">
                  <c:v>2</c:v>
                </c:pt>
                <c:pt idx="10897">
                  <c:v>2.1</c:v>
                </c:pt>
                <c:pt idx="10898">
                  <c:v>1.5</c:v>
                </c:pt>
                <c:pt idx="10899">
                  <c:v>9.8000000000000007</c:v>
                </c:pt>
                <c:pt idx="10900">
                  <c:v>9.8000000000000007</c:v>
                </c:pt>
                <c:pt idx="10901">
                  <c:v>7.5</c:v>
                </c:pt>
                <c:pt idx="10902">
                  <c:v>8.9</c:v>
                </c:pt>
                <c:pt idx="10903">
                  <c:v>9.8000000000000007</c:v>
                </c:pt>
                <c:pt idx="10904">
                  <c:v>4.9000000000000004</c:v>
                </c:pt>
                <c:pt idx="10905">
                  <c:v>9.8000000000000007</c:v>
                </c:pt>
                <c:pt idx="10906">
                  <c:v>9.8000000000000007</c:v>
                </c:pt>
                <c:pt idx="10907">
                  <c:v>9.8000000000000007</c:v>
                </c:pt>
                <c:pt idx="10908">
                  <c:v>9.8000000000000007</c:v>
                </c:pt>
                <c:pt idx="10909">
                  <c:v>9.8000000000000007</c:v>
                </c:pt>
                <c:pt idx="10910">
                  <c:v>9.8000000000000007</c:v>
                </c:pt>
                <c:pt idx="10911">
                  <c:v>6.8</c:v>
                </c:pt>
                <c:pt idx="10912">
                  <c:v>2.1</c:v>
                </c:pt>
                <c:pt idx="10913">
                  <c:v>4.8</c:v>
                </c:pt>
                <c:pt idx="10914">
                  <c:v>4.9000000000000004</c:v>
                </c:pt>
                <c:pt idx="10915">
                  <c:v>7.6</c:v>
                </c:pt>
                <c:pt idx="10916">
                  <c:v>5.5</c:v>
                </c:pt>
                <c:pt idx="10917">
                  <c:v>14</c:v>
                </c:pt>
                <c:pt idx="10918">
                  <c:v>9.8000000000000007</c:v>
                </c:pt>
                <c:pt idx="10919">
                  <c:v>9.8000000000000007</c:v>
                </c:pt>
                <c:pt idx="10920">
                  <c:v>9.8000000000000007</c:v>
                </c:pt>
                <c:pt idx="10921">
                  <c:v>7.9</c:v>
                </c:pt>
                <c:pt idx="10922">
                  <c:v>5.7</c:v>
                </c:pt>
                <c:pt idx="10923">
                  <c:v>9.8000000000000007</c:v>
                </c:pt>
                <c:pt idx="10924">
                  <c:v>2.8</c:v>
                </c:pt>
                <c:pt idx="10925">
                  <c:v>4.0999999999999996</c:v>
                </c:pt>
                <c:pt idx="10926">
                  <c:v>7.3</c:v>
                </c:pt>
                <c:pt idx="10927">
                  <c:v>5.7</c:v>
                </c:pt>
                <c:pt idx="10928">
                  <c:v>4.4000000000000004</c:v>
                </c:pt>
                <c:pt idx="10929">
                  <c:v>5.7</c:v>
                </c:pt>
                <c:pt idx="10930">
                  <c:v>9.1999999999999993</c:v>
                </c:pt>
                <c:pt idx="10931">
                  <c:v>9.8000000000000007</c:v>
                </c:pt>
                <c:pt idx="10932">
                  <c:v>9.8000000000000007</c:v>
                </c:pt>
                <c:pt idx="10933">
                  <c:v>7.7</c:v>
                </c:pt>
                <c:pt idx="10934">
                  <c:v>9.8000000000000007</c:v>
                </c:pt>
                <c:pt idx="10935">
                  <c:v>7.4</c:v>
                </c:pt>
                <c:pt idx="10936">
                  <c:v>6.5</c:v>
                </c:pt>
                <c:pt idx="10937">
                  <c:v>5.7</c:v>
                </c:pt>
                <c:pt idx="10938">
                  <c:v>3.4</c:v>
                </c:pt>
                <c:pt idx="10939">
                  <c:v>3.8</c:v>
                </c:pt>
                <c:pt idx="10940">
                  <c:v>5.0999999999999996</c:v>
                </c:pt>
                <c:pt idx="10941">
                  <c:v>4.4000000000000004</c:v>
                </c:pt>
                <c:pt idx="10942">
                  <c:v>8.8000000000000007</c:v>
                </c:pt>
                <c:pt idx="10943">
                  <c:v>8.8000000000000007</c:v>
                </c:pt>
                <c:pt idx="10944">
                  <c:v>9.6999999999999993</c:v>
                </c:pt>
                <c:pt idx="10945">
                  <c:v>9.3000000000000007</c:v>
                </c:pt>
                <c:pt idx="10946">
                  <c:v>8.1999999999999993</c:v>
                </c:pt>
                <c:pt idx="10947">
                  <c:v>8.3000000000000007</c:v>
                </c:pt>
                <c:pt idx="10948">
                  <c:v>3.4</c:v>
                </c:pt>
                <c:pt idx="10949">
                  <c:v>5.5</c:v>
                </c:pt>
                <c:pt idx="10950">
                  <c:v>3.8</c:v>
                </c:pt>
                <c:pt idx="10951">
                  <c:v>4.5999999999999996</c:v>
                </c:pt>
                <c:pt idx="10952">
                  <c:v>5</c:v>
                </c:pt>
                <c:pt idx="10953">
                  <c:v>7.9</c:v>
                </c:pt>
                <c:pt idx="10954">
                  <c:v>8.6</c:v>
                </c:pt>
                <c:pt idx="10955">
                  <c:v>8.6</c:v>
                </c:pt>
                <c:pt idx="10956">
                  <c:v>9.8000000000000007</c:v>
                </c:pt>
                <c:pt idx="10957">
                  <c:v>8.1999999999999993</c:v>
                </c:pt>
                <c:pt idx="10958">
                  <c:v>9.8000000000000007</c:v>
                </c:pt>
                <c:pt idx="10959">
                  <c:v>7.8</c:v>
                </c:pt>
                <c:pt idx="10960">
                  <c:v>6.7</c:v>
                </c:pt>
                <c:pt idx="10961">
                  <c:v>2.2000000000000002</c:v>
                </c:pt>
                <c:pt idx="10962">
                  <c:v>7.3</c:v>
                </c:pt>
                <c:pt idx="10963">
                  <c:v>0.1</c:v>
                </c:pt>
                <c:pt idx="10964">
                  <c:v>2.5</c:v>
                </c:pt>
                <c:pt idx="10965">
                  <c:v>5.5</c:v>
                </c:pt>
                <c:pt idx="10966">
                  <c:v>6</c:v>
                </c:pt>
                <c:pt idx="10967">
                  <c:v>5.8</c:v>
                </c:pt>
                <c:pt idx="10968">
                  <c:v>9.1999999999999993</c:v>
                </c:pt>
                <c:pt idx="10969">
                  <c:v>4.0999999999999996</c:v>
                </c:pt>
                <c:pt idx="10970">
                  <c:v>10</c:v>
                </c:pt>
                <c:pt idx="10971">
                  <c:v>3.9</c:v>
                </c:pt>
                <c:pt idx="10972">
                  <c:v>4.8</c:v>
                </c:pt>
                <c:pt idx="10973">
                  <c:v>0.4</c:v>
                </c:pt>
                <c:pt idx="10974">
                  <c:v>5.2</c:v>
                </c:pt>
                <c:pt idx="10975">
                  <c:v>3.5</c:v>
                </c:pt>
                <c:pt idx="10976">
                  <c:v>1.7</c:v>
                </c:pt>
                <c:pt idx="10977">
                  <c:v>3.3</c:v>
                </c:pt>
                <c:pt idx="10978">
                  <c:v>1.4</c:v>
                </c:pt>
                <c:pt idx="10979">
                  <c:v>4.0999999999999996</c:v>
                </c:pt>
                <c:pt idx="10980">
                  <c:v>4.9000000000000004</c:v>
                </c:pt>
                <c:pt idx="10981">
                  <c:v>3.5</c:v>
                </c:pt>
                <c:pt idx="10982">
                  <c:v>3.2</c:v>
                </c:pt>
                <c:pt idx="10983">
                  <c:v>1.5</c:v>
                </c:pt>
                <c:pt idx="10984">
                  <c:v>1.7</c:v>
                </c:pt>
                <c:pt idx="10985">
                  <c:v>3.2</c:v>
                </c:pt>
                <c:pt idx="10986">
                  <c:v>2.1</c:v>
                </c:pt>
                <c:pt idx="10987">
                  <c:v>1</c:v>
                </c:pt>
                <c:pt idx="10988">
                  <c:v>0.2</c:v>
                </c:pt>
                <c:pt idx="10989">
                  <c:v>1.1000000000000001</c:v>
                </c:pt>
                <c:pt idx="10990">
                  <c:v>4.4000000000000004</c:v>
                </c:pt>
                <c:pt idx="10991">
                  <c:v>2.1</c:v>
                </c:pt>
                <c:pt idx="10992">
                  <c:v>4.5999999999999996</c:v>
                </c:pt>
                <c:pt idx="10993">
                  <c:v>6</c:v>
                </c:pt>
                <c:pt idx="10994">
                  <c:v>4.9000000000000004</c:v>
                </c:pt>
                <c:pt idx="10995">
                  <c:v>1.1000000000000001</c:v>
                </c:pt>
                <c:pt idx="10996">
                  <c:v>2.6</c:v>
                </c:pt>
                <c:pt idx="10997">
                  <c:v>3.6</c:v>
                </c:pt>
                <c:pt idx="10998">
                  <c:v>1.2</c:v>
                </c:pt>
                <c:pt idx="10999">
                  <c:v>0.5</c:v>
                </c:pt>
                <c:pt idx="11000">
                  <c:v>1.5</c:v>
                </c:pt>
                <c:pt idx="11001">
                  <c:v>9</c:v>
                </c:pt>
                <c:pt idx="11002">
                  <c:v>9.6</c:v>
                </c:pt>
                <c:pt idx="11003">
                  <c:v>7.7</c:v>
                </c:pt>
                <c:pt idx="11004">
                  <c:v>8.3000000000000007</c:v>
                </c:pt>
                <c:pt idx="11005">
                  <c:v>9.6999999999999993</c:v>
                </c:pt>
                <c:pt idx="11006">
                  <c:v>5.5</c:v>
                </c:pt>
                <c:pt idx="11007">
                  <c:v>3.4</c:v>
                </c:pt>
                <c:pt idx="11008">
                  <c:v>5.4</c:v>
                </c:pt>
                <c:pt idx="11009">
                  <c:v>0.4</c:v>
                </c:pt>
                <c:pt idx="11010">
                  <c:v>9.8000000000000007</c:v>
                </c:pt>
                <c:pt idx="11011">
                  <c:v>8</c:v>
                </c:pt>
                <c:pt idx="11012">
                  <c:v>7.8</c:v>
                </c:pt>
                <c:pt idx="11013">
                  <c:v>4.7</c:v>
                </c:pt>
                <c:pt idx="11014">
                  <c:v>2.5</c:v>
                </c:pt>
                <c:pt idx="11015">
                  <c:v>4.9000000000000004</c:v>
                </c:pt>
                <c:pt idx="11016">
                  <c:v>4.0999999999999996</c:v>
                </c:pt>
                <c:pt idx="11017">
                  <c:v>2.2000000000000002</c:v>
                </c:pt>
                <c:pt idx="11018">
                  <c:v>3.7</c:v>
                </c:pt>
                <c:pt idx="11019">
                  <c:v>9.8000000000000007</c:v>
                </c:pt>
                <c:pt idx="11020">
                  <c:v>5.6</c:v>
                </c:pt>
                <c:pt idx="11021">
                  <c:v>9.8000000000000007</c:v>
                </c:pt>
                <c:pt idx="11022">
                  <c:v>9.8000000000000007</c:v>
                </c:pt>
                <c:pt idx="11023">
                  <c:v>9.8000000000000007</c:v>
                </c:pt>
                <c:pt idx="11024">
                  <c:v>9.8000000000000007</c:v>
                </c:pt>
                <c:pt idx="11025">
                  <c:v>9</c:v>
                </c:pt>
                <c:pt idx="11026">
                  <c:v>6.9</c:v>
                </c:pt>
                <c:pt idx="11027">
                  <c:v>9.8000000000000007</c:v>
                </c:pt>
                <c:pt idx="11028">
                  <c:v>9.8000000000000007</c:v>
                </c:pt>
                <c:pt idx="11029">
                  <c:v>4.3</c:v>
                </c:pt>
                <c:pt idx="11030">
                  <c:v>7.4</c:v>
                </c:pt>
                <c:pt idx="11031">
                  <c:v>3</c:v>
                </c:pt>
                <c:pt idx="11032">
                  <c:v>9.8000000000000007</c:v>
                </c:pt>
                <c:pt idx="11033">
                  <c:v>9.8000000000000007</c:v>
                </c:pt>
                <c:pt idx="11034">
                  <c:v>9.8000000000000007</c:v>
                </c:pt>
                <c:pt idx="11035">
                  <c:v>8.9</c:v>
                </c:pt>
                <c:pt idx="11036">
                  <c:v>2.6</c:v>
                </c:pt>
                <c:pt idx="11037">
                  <c:v>9.8000000000000007</c:v>
                </c:pt>
                <c:pt idx="11038">
                  <c:v>2.1</c:v>
                </c:pt>
                <c:pt idx="11039">
                  <c:v>5.7</c:v>
                </c:pt>
                <c:pt idx="11040">
                  <c:v>9.8000000000000007</c:v>
                </c:pt>
                <c:pt idx="11041">
                  <c:v>8.1999999999999993</c:v>
                </c:pt>
                <c:pt idx="11042">
                  <c:v>9.8000000000000007</c:v>
                </c:pt>
                <c:pt idx="11043">
                  <c:v>5.7</c:v>
                </c:pt>
                <c:pt idx="11044">
                  <c:v>9.8000000000000007</c:v>
                </c:pt>
                <c:pt idx="11045">
                  <c:v>9.8000000000000007</c:v>
                </c:pt>
                <c:pt idx="11046">
                  <c:v>8.1999999999999993</c:v>
                </c:pt>
                <c:pt idx="11047">
                  <c:v>2.5</c:v>
                </c:pt>
                <c:pt idx="11048">
                  <c:v>5.9</c:v>
                </c:pt>
                <c:pt idx="11049">
                  <c:v>3.4</c:v>
                </c:pt>
                <c:pt idx="11050">
                  <c:v>3.7</c:v>
                </c:pt>
                <c:pt idx="11051">
                  <c:v>2.2999999999999998</c:v>
                </c:pt>
                <c:pt idx="11052">
                  <c:v>4.5999999999999996</c:v>
                </c:pt>
                <c:pt idx="11053">
                  <c:v>4</c:v>
                </c:pt>
                <c:pt idx="11054">
                  <c:v>6.1</c:v>
                </c:pt>
                <c:pt idx="11055">
                  <c:v>7.2</c:v>
                </c:pt>
                <c:pt idx="11056">
                  <c:v>8.9</c:v>
                </c:pt>
                <c:pt idx="11057">
                  <c:v>8.1999999999999993</c:v>
                </c:pt>
                <c:pt idx="11058">
                  <c:v>8.1999999999999993</c:v>
                </c:pt>
                <c:pt idx="11059">
                  <c:v>9.9</c:v>
                </c:pt>
                <c:pt idx="11060">
                  <c:v>8.1999999999999993</c:v>
                </c:pt>
                <c:pt idx="11061">
                  <c:v>5.7</c:v>
                </c:pt>
                <c:pt idx="11062">
                  <c:v>8</c:v>
                </c:pt>
                <c:pt idx="11063">
                  <c:v>4.4000000000000004</c:v>
                </c:pt>
                <c:pt idx="11064">
                  <c:v>0.6</c:v>
                </c:pt>
                <c:pt idx="11065">
                  <c:v>5.2</c:v>
                </c:pt>
                <c:pt idx="11066">
                  <c:v>8.4</c:v>
                </c:pt>
                <c:pt idx="11067">
                  <c:v>8.5</c:v>
                </c:pt>
                <c:pt idx="11068">
                  <c:v>9.8000000000000007</c:v>
                </c:pt>
                <c:pt idx="11069">
                  <c:v>9.8000000000000007</c:v>
                </c:pt>
                <c:pt idx="11070">
                  <c:v>9.8000000000000007</c:v>
                </c:pt>
                <c:pt idx="11071">
                  <c:v>9.8000000000000007</c:v>
                </c:pt>
                <c:pt idx="11072">
                  <c:v>9.8000000000000007</c:v>
                </c:pt>
                <c:pt idx="11073">
                  <c:v>9.8000000000000007</c:v>
                </c:pt>
                <c:pt idx="11074">
                  <c:v>9</c:v>
                </c:pt>
                <c:pt idx="11075">
                  <c:v>8</c:v>
                </c:pt>
                <c:pt idx="11076">
                  <c:v>6</c:v>
                </c:pt>
                <c:pt idx="11077">
                  <c:v>5.8</c:v>
                </c:pt>
                <c:pt idx="11078">
                  <c:v>6.7</c:v>
                </c:pt>
                <c:pt idx="11079">
                  <c:v>2.8</c:v>
                </c:pt>
                <c:pt idx="11080">
                  <c:v>4.8</c:v>
                </c:pt>
                <c:pt idx="11081">
                  <c:v>1.8</c:v>
                </c:pt>
                <c:pt idx="11082">
                  <c:v>7.2</c:v>
                </c:pt>
                <c:pt idx="11083">
                  <c:v>8.4</c:v>
                </c:pt>
                <c:pt idx="11084">
                  <c:v>10</c:v>
                </c:pt>
                <c:pt idx="11085">
                  <c:v>6.6</c:v>
                </c:pt>
                <c:pt idx="11086">
                  <c:v>5.0999999999999996</c:v>
                </c:pt>
                <c:pt idx="11087">
                  <c:v>8.3000000000000007</c:v>
                </c:pt>
                <c:pt idx="11088">
                  <c:v>8.1</c:v>
                </c:pt>
                <c:pt idx="11089">
                  <c:v>8.1</c:v>
                </c:pt>
                <c:pt idx="11090">
                  <c:v>4.3</c:v>
                </c:pt>
                <c:pt idx="11091">
                  <c:v>6.7</c:v>
                </c:pt>
                <c:pt idx="11092">
                  <c:v>10</c:v>
                </c:pt>
                <c:pt idx="11093">
                  <c:v>10.3</c:v>
                </c:pt>
                <c:pt idx="11094">
                  <c:v>1.2</c:v>
                </c:pt>
                <c:pt idx="11095">
                  <c:v>5.6</c:v>
                </c:pt>
                <c:pt idx="11096">
                  <c:v>2.9</c:v>
                </c:pt>
                <c:pt idx="11097">
                  <c:v>10</c:v>
                </c:pt>
                <c:pt idx="11098">
                  <c:v>5.6</c:v>
                </c:pt>
                <c:pt idx="11099">
                  <c:v>5</c:v>
                </c:pt>
                <c:pt idx="11100">
                  <c:v>2.7</c:v>
                </c:pt>
                <c:pt idx="11101">
                  <c:v>7.9</c:v>
                </c:pt>
                <c:pt idx="11102">
                  <c:v>1.9</c:v>
                </c:pt>
                <c:pt idx="11103">
                  <c:v>4.5999999999999996</c:v>
                </c:pt>
                <c:pt idx="11104">
                  <c:v>4.9000000000000004</c:v>
                </c:pt>
                <c:pt idx="11105">
                  <c:v>9.8000000000000007</c:v>
                </c:pt>
                <c:pt idx="11106">
                  <c:v>9.8000000000000007</c:v>
                </c:pt>
                <c:pt idx="11107">
                  <c:v>8.9</c:v>
                </c:pt>
                <c:pt idx="11108">
                  <c:v>5.2</c:v>
                </c:pt>
                <c:pt idx="11109">
                  <c:v>4.5999999999999996</c:v>
                </c:pt>
                <c:pt idx="11110">
                  <c:v>8.1</c:v>
                </c:pt>
                <c:pt idx="11111">
                  <c:v>8.1</c:v>
                </c:pt>
                <c:pt idx="11112">
                  <c:v>8.6999999999999993</c:v>
                </c:pt>
                <c:pt idx="11113">
                  <c:v>6.5</c:v>
                </c:pt>
                <c:pt idx="11114">
                  <c:v>3.7</c:v>
                </c:pt>
                <c:pt idx="11115">
                  <c:v>0.5</c:v>
                </c:pt>
                <c:pt idx="11116">
                  <c:v>0.2</c:v>
                </c:pt>
                <c:pt idx="11117">
                  <c:v>2.5</c:v>
                </c:pt>
                <c:pt idx="11118">
                  <c:v>8.6</c:v>
                </c:pt>
                <c:pt idx="11119">
                  <c:v>8.1999999999999993</c:v>
                </c:pt>
                <c:pt idx="11120">
                  <c:v>9.8000000000000007</c:v>
                </c:pt>
                <c:pt idx="11121">
                  <c:v>2.4</c:v>
                </c:pt>
                <c:pt idx="11122">
                  <c:v>9.8000000000000007</c:v>
                </c:pt>
                <c:pt idx="11123">
                  <c:v>6.2</c:v>
                </c:pt>
                <c:pt idx="11124">
                  <c:v>7.4</c:v>
                </c:pt>
                <c:pt idx="11125">
                  <c:v>8.1999999999999993</c:v>
                </c:pt>
                <c:pt idx="11126">
                  <c:v>6.9</c:v>
                </c:pt>
                <c:pt idx="11127">
                  <c:v>3.7</c:v>
                </c:pt>
                <c:pt idx="11128">
                  <c:v>7.4</c:v>
                </c:pt>
                <c:pt idx="11129">
                  <c:v>5.5</c:v>
                </c:pt>
                <c:pt idx="11130">
                  <c:v>11.9</c:v>
                </c:pt>
                <c:pt idx="11131">
                  <c:v>5.8</c:v>
                </c:pt>
                <c:pt idx="11132">
                  <c:v>3.3</c:v>
                </c:pt>
                <c:pt idx="11133">
                  <c:v>0.3</c:v>
                </c:pt>
                <c:pt idx="11134">
                  <c:v>9.8000000000000007</c:v>
                </c:pt>
                <c:pt idx="11135">
                  <c:v>11.5</c:v>
                </c:pt>
                <c:pt idx="11136">
                  <c:v>11.9</c:v>
                </c:pt>
                <c:pt idx="11137">
                  <c:v>8.1</c:v>
                </c:pt>
                <c:pt idx="11138">
                  <c:v>9.8000000000000007</c:v>
                </c:pt>
                <c:pt idx="11139">
                  <c:v>9.8000000000000007</c:v>
                </c:pt>
                <c:pt idx="11140">
                  <c:v>3.9</c:v>
                </c:pt>
                <c:pt idx="11141">
                  <c:v>7.4</c:v>
                </c:pt>
                <c:pt idx="11142">
                  <c:v>9.3000000000000007</c:v>
                </c:pt>
                <c:pt idx="11143">
                  <c:v>9.6</c:v>
                </c:pt>
                <c:pt idx="11144">
                  <c:v>9.8000000000000007</c:v>
                </c:pt>
                <c:pt idx="11145">
                  <c:v>5.6</c:v>
                </c:pt>
                <c:pt idx="11146">
                  <c:v>5.5</c:v>
                </c:pt>
                <c:pt idx="11147">
                  <c:v>10.9</c:v>
                </c:pt>
                <c:pt idx="11148">
                  <c:v>8</c:v>
                </c:pt>
                <c:pt idx="11149">
                  <c:v>7.4</c:v>
                </c:pt>
                <c:pt idx="11150">
                  <c:v>1.4</c:v>
                </c:pt>
                <c:pt idx="11151">
                  <c:v>8.1999999999999993</c:v>
                </c:pt>
                <c:pt idx="11152">
                  <c:v>5</c:v>
                </c:pt>
                <c:pt idx="11153">
                  <c:v>6.7</c:v>
                </c:pt>
                <c:pt idx="11154">
                  <c:v>0.2</c:v>
                </c:pt>
                <c:pt idx="11155">
                  <c:v>2.9</c:v>
                </c:pt>
                <c:pt idx="11156">
                  <c:v>3.6</c:v>
                </c:pt>
                <c:pt idx="11157">
                  <c:v>3.2</c:v>
                </c:pt>
                <c:pt idx="11158">
                  <c:v>6.2</c:v>
                </c:pt>
                <c:pt idx="11159">
                  <c:v>7.3</c:v>
                </c:pt>
                <c:pt idx="11160">
                  <c:v>8</c:v>
                </c:pt>
                <c:pt idx="11161">
                  <c:v>8.1999999999999993</c:v>
                </c:pt>
                <c:pt idx="11162">
                  <c:v>5.8</c:v>
                </c:pt>
                <c:pt idx="11163">
                  <c:v>3.3</c:v>
                </c:pt>
                <c:pt idx="11164">
                  <c:v>2.5</c:v>
                </c:pt>
                <c:pt idx="11165">
                  <c:v>4.3</c:v>
                </c:pt>
                <c:pt idx="11166">
                  <c:v>2.2999999999999998</c:v>
                </c:pt>
                <c:pt idx="11167">
                  <c:v>3.5</c:v>
                </c:pt>
                <c:pt idx="11168">
                  <c:v>1.2</c:v>
                </c:pt>
                <c:pt idx="11169">
                  <c:v>5.0999999999999996</c:v>
                </c:pt>
                <c:pt idx="11170">
                  <c:v>3.5</c:v>
                </c:pt>
                <c:pt idx="11171">
                  <c:v>8.1999999999999993</c:v>
                </c:pt>
                <c:pt idx="11172">
                  <c:v>9.8000000000000007</c:v>
                </c:pt>
                <c:pt idx="11173">
                  <c:v>6.4</c:v>
                </c:pt>
                <c:pt idx="11174">
                  <c:v>7</c:v>
                </c:pt>
                <c:pt idx="11175">
                  <c:v>1.5</c:v>
                </c:pt>
                <c:pt idx="11176">
                  <c:v>1.4</c:v>
                </c:pt>
                <c:pt idx="11177">
                  <c:v>5.3</c:v>
                </c:pt>
                <c:pt idx="11178">
                  <c:v>6.6</c:v>
                </c:pt>
                <c:pt idx="11179">
                  <c:v>2</c:v>
                </c:pt>
                <c:pt idx="11180">
                  <c:v>2.5</c:v>
                </c:pt>
                <c:pt idx="11181">
                  <c:v>3</c:v>
                </c:pt>
                <c:pt idx="11182">
                  <c:v>4.5</c:v>
                </c:pt>
                <c:pt idx="11183">
                  <c:v>9.5</c:v>
                </c:pt>
                <c:pt idx="11184">
                  <c:v>8.4</c:v>
                </c:pt>
                <c:pt idx="11185">
                  <c:v>8.1999999999999993</c:v>
                </c:pt>
                <c:pt idx="11186">
                  <c:v>9.8000000000000007</c:v>
                </c:pt>
                <c:pt idx="11187">
                  <c:v>3.8</c:v>
                </c:pt>
                <c:pt idx="11188">
                  <c:v>5.8</c:v>
                </c:pt>
                <c:pt idx="11189">
                  <c:v>1.2</c:v>
                </c:pt>
                <c:pt idx="11190">
                  <c:v>5.7</c:v>
                </c:pt>
                <c:pt idx="11191">
                  <c:v>4.0999999999999996</c:v>
                </c:pt>
                <c:pt idx="11192">
                  <c:v>3.5</c:v>
                </c:pt>
                <c:pt idx="11193">
                  <c:v>4</c:v>
                </c:pt>
                <c:pt idx="11194">
                  <c:v>2.2999999999999998</c:v>
                </c:pt>
                <c:pt idx="11195">
                  <c:v>7.4</c:v>
                </c:pt>
                <c:pt idx="11196">
                  <c:v>9.1999999999999993</c:v>
                </c:pt>
                <c:pt idx="11197">
                  <c:v>5.2</c:v>
                </c:pt>
                <c:pt idx="11198">
                  <c:v>3.8</c:v>
                </c:pt>
                <c:pt idx="11199">
                  <c:v>1.7</c:v>
                </c:pt>
                <c:pt idx="11200">
                  <c:v>2.5</c:v>
                </c:pt>
                <c:pt idx="11201">
                  <c:v>3.6</c:v>
                </c:pt>
                <c:pt idx="11202">
                  <c:v>3.9</c:v>
                </c:pt>
                <c:pt idx="11203">
                  <c:v>2.2999999999999998</c:v>
                </c:pt>
                <c:pt idx="11204">
                  <c:v>0.7</c:v>
                </c:pt>
                <c:pt idx="11205">
                  <c:v>3.5</c:v>
                </c:pt>
                <c:pt idx="11206">
                  <c:v>7.3</c:v>
                </c:pt>
                <c:pt idx="11207">
                  <c:v>5.8</c:v>
                </c:pt>
                <c:pt idx="11208">
                  <c:v>10</c:v>
                </c:pt>
                <c:pt idx="11209">
                  <c:v>3.8</c:v>
                </c:pt>
                <c:pt idx="11210">
                  <c:v>10</c:v>
                </c:pt>
                <c:pt idx="11211">
                  <c:v>5.9</c:v>
                </c:pt>
                <c:pt idx="11212">
                  <c:v>6.8</c:v>
                </c:pt>
                <c:pt idx="11213">
                  <c:v>8.1</c:v>
                </c:pt>
                <c:pt idx="11214">
                  <c:v>7.9</c:v>
                </c:pt>
                <c:pt idx="11215">
                  <c:v>1.1000000000000001</c:v>
                </c:pt>
                <c:pt idx="11216">
                  <c:v>1.9</c:v>
                </c:pt>
                <c:pt idx="11217">
                  <c:v>6</c:v>
                </c:pt>
                <c:pt idx="11218">
                  <c:v>12.7</c:v>
                </c:pt>
                <c:pt idx="11219">
                  <c:v>8.6999999999999993</c:v>
                </c:pt>
                <c:pt idx="11220">
                  <c:v>7.9</c:v>
                </c:pt>
                <c:pt idx="11221">
                  <c:v>9.8000000000000007</c:v>
                </c:pt>
                <c:pt idx="11222">
                  <c:v>4.0999999999999996</c:v>
                </c:pt>
                <c:pt idx="11223">
                  <c:v>2.2000000000000002</c:v>
                </c:pt>
                <c:pt idx="11224">
                  <c:v>13.1</c:v>
                </c:pt>
                <c:pt idx="11225">
                  <c:v>7.5</c:v>
                </c:pt>
                <c:pt idx="11226">
                  <c:v>8.8000000000000007</c:v>
                </c:pt>
                <c:pt idx="11227">
                  <c:v>10.8</c:v>
                </c:pt>
                <c:pt idx="11228">
                  <c:v>1.9</c:v>
                </c:pt>
                <c:pt idx="11229">
                  <c:v>0.8</c:v>
                </c:pt>
                <c:pt idx="11230">
                  <c:v>6.5</c:v>
                </c:pt>
                <c:pt idx="11231">
                  <c:v>2.2999999999999998</c:v>
                </c:pt>
                <c:pt idx="11232">
                  <c:v>2.5</c:v>
                </c:pt>
                <c:pt idx="11233">
                  <c:v>5</c:v>
                </c:pt>
                <c:pt idx="11234">
                  <c:v>1.5</c:v>
                </c:pt>
                <c:pt idx="11235">
                  <c:v>9.1999999999999993</c:v>
                </c:pt>
                <c:pt idx="11236">
                  <c:v>8.1999999999999993</c:v>
                </c:pt>
                <c:pt idx="11237">
                  <c:v>7</c:v>
                </c:pt>
                <c:pt idx="11238">
                  <c:v>8.5</c:v>
                </c:pt>
                <c:pt idx="11239">
                  <c:v>9.4</c:v>
                </c:pt>
                <c:pt idx="11240">
                  <c:v>9.6</c:v>
                </c:pt>
                <c:pt idx="11241">
                  <c:v>2.7</c:v>
                </c:pt>
                <c:pt idx="11242">
                  <c:v>3.4</c:v>
                </c:pt>
                <c:pt idx="11243">
                  <c:v>4.2</c:v>
                </c:pt>
                <c:pt idx="11244">
                  <c:v>0.9</c:v>
                </c:pt>
                <c:pt idx="11245">
                  <c:v>0.7</c:v>
                </c:pt>
                <c:pt idx="11246">
                  <c:v>2.8</c:v>
                </c:pt>
                <c:pt idx="11247">
                  <c:v>5.0999999999999996</c:v>
                </c:pt>
                <c:pt idx="11248">
                  <c:v>9.8000000000000007</c:v>
                </c:pt>
                <c:pt idx="11249">
                  <c:v>9.8000000000000007</c:v>
                </c:pt>
                <c:pt idx="11250">
                  <c:v>2.8</c:v>
                </c:pt>
                <c:pt idx="11251">
                  <c:v>3.7</c:v>
                </c:pt>
                <c:pt idx="11252">
                  <c:v>8</c:v>
                </c:pt>
                <c:pt idx="11253">
                  <c:v>4</c:v>
                </c:pt>
                <c:pt idx="11254">
                  <c:v>7.4</c:v>
                </c:pt>
                <c:pt idx="11255">
                  <c:v>8.1999999999999993</c:v>
                </c:pt>
                <c:pt idx="11256">
                  <c:v>2.5</c:v>
                </c:pt>
                <c:pt idx="11257">
                  <c:v>1.9</c:v>
                </c:pt>
                <c:pt idx="11258">
                  <c:v>3.8</c:v>
                </c:pt>
                <c:pt idx="11259">
                  <c:v>5.0999999999999996</c:v>
                </c:pt>
                <c:pt idx="11260">
                  <c:v>9.6</c:v>
                </c:pt>
                <c:pt idx="11261">
                  <c:v>6.5</c:v>
                </c:pt>
                <c:pt idx="11262">
                  <c:v>6.8</c:v>
                </c:pt>
                <c:pt idx="11263">
                  <c:v>4.5999999999999996</c:v>
                </c:pt>
                <c:pt idx="11264">
                  <c:v>1.5</c:v>
                </c:pt>
                <c:pt idx="11265">
                  <c:v>8.9</c:v>
                </c:pt>
                <c:pt idx="11266">
                  <c:v>4.9000000000000004</c:v>
                </c:pt>
                <c:pt idx="11267">
                  <c:v>0.7</c:v>
                </c:pt>
                <c:pt idx="11268">
                  <c:v>0.1</c:v>
                </c:pt>
                <c:pt idx="11269">
                  <c:v>0.1</c:v>
                </c:pt>
                <c:pt idx="11270">
                  <c:v>5.0999999999999996</c:v>
                </c:pt>
                <c:pt idx="11271">
                  <c:v>5.8</c:v>
                </c:pt>
                <c:pt idx="11272">
                  <c:v>4.3</c:v>
                </c:pt>
                <c:pt idx="11273">
                  <c:v>4</c:v>
                </c:pt>
                <c:pt idx="11274">
                  <c:v>9.8000000000000007</c:v>
                </c:pt>
                <c:pt idx="11275">
                  <c:v>11.7</c:v>
                </c:pt>
                <c:pt idx="11276">
                  <c:v>8</c:v>
                </c:pt>
                <c:pt idx="11277">
                  <c:v>8</c:v>
                </c:pt>
                <c:pt idx="11278">
                  <c:v>6.7</c:v>
                </c:pt>
                <c:pt idx="11279">
                  <c:v>8</c:v>
                </c:pt>
                <c:pt idx="11280">
                  <c:v>0.2</c:v>
                </c:pt>
                <c:pt idx="11281">
                  <c:v>4.7</c:v>
                </c:pt>
                <c:pt idx="11282">
                  <c:v>9.8000000000000007</c:v>
                </c:pt>
                <c:pt idx="11283">
                  <c:v>9.8000000000000007</c:v>
                </c:pt>
                <c:pt idx="11284">
                  <c:v>9.8000000000000007</c:v>
                </c:pt>
                <c:pt idx="11285">
                  <c:v>9.8000000000000007</c:v>
                </c:pt>
                <c:pt idx="11286">
                  <c:v>9.8000000000000007</c:v>
                </c:pt>
                <c:pt idx="11287">
                  <c:v>9.8000000000000007</c:v>
                </c:pt>
                <c:pt idx="11288">
                  <c:v>8</c:v>
                </c:pt>
                <c:pt idx="11289">
                  <c:v>6.7</c:v>
                </c:pt>
                <c:pt idx="11290">
                  <c:v>6.7</c:v>
                </c:pt>
                <c:pt idx="11291">
                  <c:v>7.8</c:v>
                </c:pt>
                <c:pt idx="11292">
                  <c:v>3.4</c:v>
                </c:pt>
                <c:pt idx="11293">
                  <c:v>6.7</c:v>
                </c:pt>
                <c:pt idx="11294">
                  <c:v>8</c:v>
                </c:pt>
                <c:pt idx="11295">
                  <c:v>9.8000000000000007</c:v>
                </c:pt>
                <c:pt idx="11296">
                  <c:v>9.8000000000000007</c:v>
                </c:pt>
                <c:pt idx="11297">
                  <c:v>6.5</c:v>
                </c:pt>
                <c:pt idx="11298">
                  <c:v>10</c:v>
                </c:pt>
                <c:pt idx="11299">
                  <c:v>7.6</c:v>
                </c:pt>
                <c:pt idx="11300">
                  <c:v>1.1000000000000001</c:v>
                </c:pt>
                <c:pt idx="11301">
                  <c:v>2.2999999999999998</c:v>
                </c:pt>
                <c:pt idx="11302">
                  <c:v>0.4</c:v>
                </c:pt>
                <c:pt idx="11303">
                  <c:v>3.1</c:v>
                </c:pt>
                <c:pt idx="11304">
                  <c:v>4.9000000000000004</c:v>
                </c:pt>
                <c:pt idx="11305">
                  <c:v>1.4</c:v>
                </c:pt>
                <c:pt idx="11306">
                  <c:v>1.6</c:v>
                </c:pt>
                <c:pt idx="11307">
                  <c:v>0.7</c:v>
                </c:pt>
                <c:pt idx="11308">
                  <c:v>4.5999999999999996</c:v>
                </c:pt>
                <c:pt idx="11309">
                  <c:v>3.2</c:v>
                </c:pt>
                <c:pt idx="11310">
                  <c:v>3.7</c:v>
                </c:pt>
                <c:pt idx="11311">
                  <c:v>0.6</c:v>
                </c:pt>
                <c:pt idx="11312">
                  <c:v>1.4</c:v>
                </c:pt>
                <c:pt idx="11313">
                  <c:v>0.8</c:v>
                </c:pt>
                <c:pt idx="11314">
                  <c:v>0.3</c:v>
                </c:pt>
                <c:pt idx="11315">
                  <c:v>0.4</c:v>
                </c:pt>
                <c:pt idx="11316">
                  <c:v>0.1</c:v>
                </c:pt>
                <c:pt idx="11317">
                  <c:v>0.1</c:v>
                </c:pt>
                <c:pt idx="11318">
                  <c:v>0.6</c:v>
                </c:pt>
                <c:pt idx="11319">
                  <c:v>7.2</c:v>
                </c:pt>
                <c:pt idx="11320">
                  <c:v>3.1</c:v>
                </c:pt>
                <c:pt idx="11321">
                  <c:v>4.3</c:v>
                </c:pt>
                <c:pt idx="11322">
                  <c:v>4.5</c:v>
                </c:pt>
                <c:pt idx="11323">
                  <c:v>2.5</c:v>
                </c:pt>
                <c:pt idx="11324">
                  <c:v>1.4</c:v>
                </c:pt>
                <c:pt idx="11325">
                  <c:v>0.7</c:v>
                </c:pt>
                <c:pt idx="11326">
                  <c:v>0.6</c:v>
                </c:pt>
                <c:pt idx="11327">
                  <c:v>0.5</c:v>
                </c:pt>
                <c:pt idx="11328">
                  <c:v>0.5</c:v>
                </c:pt>
                <c:pt idx="11329">
                  <c:v>0.8</c:v>
                </c:pt>
                <c:pt idx="11330">
                  <c:v>1.2</c:v>
                </c:pt>
                <c:pt idx="11331">
                  <c:v>12.9</c:v>
                </c:pt>
                <c:pt idx="11332">
                  <c:v>11.5</c:v>
                </c:pt>
                <c:pt idx="11333">
                  <c:v>2.1</c:v>
                </c:pt>
                <c:pt idx="11334">
                  <c:v>2</c:v>
                </c:pt>
                <c:pt idx="11335">
                  <c:v>1.4</c:v>
                </c:pt>
                <c:pt idx="11336">
                  <c:v>0.4</c:v>
                </c:pt>
                <c:pt idx="11337">
                  <c:v>0.4</c:v>
                </c:pt>
                <c:pt idx="11338">
                  <c:v>7.2</c:v>
                </c:pt>
                <c:pt idx="11339">
                  <c:v>6.5</c:v>
                </c:pt>
                <c:pt idx="11340">
                  <c:v>6.6</c:v>
                </c:pt>
                <c:pt idx="11341">
                  <c:v>0.8</c:v>
                </c:pt>
                <c:pt idx="11342">
                  <c:v>4.4000000000000004</c:v>
                </c:pt>
                <c:pt idx="11343">
                  <c:v>3.1</c:v>
                </c:pt>
                <c:pt idx="11344">
                  <c:v>5.4</c:v>
                </c:pt>
                <c:pt idx="11345">
                  <c:v>0.7</c:v>
                </c:pt>
                <c:pt idx="11346">
                  <c:v>3</c:v>
                </c:pt>
                <c:pt idx="11347">
                  <c:v>1.5</c:v>
                </c:pt>
                <c:pt idx="11348">
                  <c:v>7.1</c:v>
                </c:pt>
                <c:pt idx="11349">
                  <c:v>8.5</c:v>
                </c:pt>
                <c:pt idx="11350">
                  <c:v>6.4</c:v>
                </c:pt>
                <c:pt idx="11351">
                  <c:v>2.6</c:v>
                </c:pt>
                <c:pt idx="11352">
                  <c:v>8.1999999999999993</c:v>
                </c:pt>
                <c:pt idx="11353">
                  <c:v>8.1999999999999993</c:v>
                </c:pt>
                <c:pt idx="11354">
                  <c:v>1.1000000000000001</c:v>
                </c:pt>
                <c:pt idx="11355">
                  <c:v>4.2</c:v>
                </c:pt>
                <c:pt idx="11356">
                  <c:v>5.7</c:v>
                </c:pt>
                <c:pt idx="11357">
                  <c:v>2.2999999999999998</c:v>
                </c:pt>
                <c:pt idx="11358">
                  <c:v>3.3</c:v>
                </c:pt>
                <c:pt idx="11359">
                  <c:v>1.5</c:v>
                </c:pt>
                <c:pt idx="11360">
                  <c:v>3.1</c:v>
                </c:pt>
                <c:pt idx="11361">
                  <c:v>9.8000000000000007</c:v>
                </c:pt>
                <c:pt idx="11362">
                  <c:v>8.5</c:v>
                </c:pt>
                <c:pt idx="11363">
                  <c:v>4</c:v>
                </c:pt>
                <c:pt idx="11364">
                  <c:v>5.7</c:v>
                </c:pt>
                <c:pt idx="11365">
                  <c:v>4.9000000000000004</c:v>
                </c:pt>
                <c:pt idx="11366">
                  <c:v>5.3</c:v>
                </c:pt>
                <c:pt idx="11367">
                  <c:v>5.2</c:v>
                </c:pt>
                <c:pt idx="11368">
                  <c:v>8.1999999999999993</c:v>
                </c:pt>
                <c:pt idx="11369">
                  <c:v>5.7</c:v>
                </c:pt>
                <c:pt idx="11370">
                  <c:v>5.7</c:v>
                </c:pt>
                <c:pt idx="11371">
                  <c:v>4.9000000000000004</c:v>
                </c:pt>
                <c:pt idx="11372">
                  <c:v>7.7</c:v>
                </c:pt>
                <c:pt idx="11373">
                  <c:v>4.5</c:v>
                </c:pt>
                <c:pt idx="11374">
                  <c:v>8.1999999999999993</c:v>
                </c:pt>
                <c:pt idx="11375">
                  <c:v>2.7</c:v>
                </c:pt>
                <c:pt idx="11376">
                  <c:v>2.7</c:v>
                </c:pt>
                <c:pt idx="11377">
                  <c:v>2.7</c:v>
                </c:pt>
                <c:pt idx="11378">
                  <c:v>5.7</c:v>
                </c:pt>
                <c:pt idx="11379">
                  <c:v>2.5</c:v>
                </c:pt>
                <c:pt idx="11380">
                  <c:v>4.7</c:v>
                </c:pt>
                <c:pt idx="11381">
                  <c:v>4.7</c:v>
                </c:pt>
                <c:pt idx="11382">
                  <c:v>4.4000000000000004</c:v>
                </c:pt>
                <c:pt idx="11383">
                  <c:v>2.4</c:v>
                </c:pt>
                <c:pt idx="11384">
                  <c:v>2.2999999999999998</c:v>
                </c:pt>
                <c:pt idx="11385">
                  <c:v>8.1999999999999993</c:v>
                </c:pt>
                <c:pt idx="11386">
                  <c:v>3.7</c:v>
                </c:pt>
                <c:pt idx="11387">
                  <c:v>8.1999999999999993</c:v>
                </c:pt>
                <c:pt idx="11388">
                  <c:v>1.9</c:v>
                </c:pt>
                <c:pt idx="11389">
                  <c:v>4.3</c:v>
                </c:pt>
                <c:pt idx="11390">
                  <c:v>3.5</c:v>
                </c:pt>
                <c:pt idx="11391">
                  <c:v>2.7</c:v>
                </c:pt>
                <c:pt idx="11392">
                  <c:v>4</c:v>
                </c:pt>
                <c:pt idx="11393">
                  <c:v>1.6</c:v>
                </c:pt>
                <c:pt idx="11394">
                  <c:v>2.2999999999999998</c:v>
                </c:pt>
                <c:pt idx="11395">
                  <c:v>3.9</c:v>
                </c:pt>
                <c:pt idx="11396">
                  <c:v>1.5</c:v>
                </c:pt>
                <c:pt idx="11397">
                  <c:v>5.7</c:v>
                </c:pt>
                <c:pt idx="11398">
                  <c:v>9.8000000000000007</c:v>
                </c:pt>
                <c:pt idx="11399">
                  <c:v>3</c:v>
                </c:pt>
                <c:pt idx="11400">
                  <c:v>8.1999999999999993</c:v>
                </c:pt>
                <c:pt idx="11401">
                  <c:v>1.4</c:v>
                </c:pt>
                <c:pt idx="11402">
                  <c:v>1.6</c:v>
                </c:pt>
                <c:pt idx="11403">
                  <c:v>1.4</c:v>
                </c:pt>
                <c:pt idx="11404">
                  <c:v>2.8</c:v>
                </c:pt>
                <c:pt idx="11405">
                  <c:v>5</c:v>
                </c:pt>
                <c:pt idx="11406">
                  <c:v>7.1</c:v>
                </c:pt>
                <c:pt idx="11407">
                  <c:v>9.8000000000000007</c:v>
                </c:pt>
                <c:pt idx="11408">
                  <c:v>8.4</c:v>
                </c:pt>
                <c:pt idx="11409">
                  <c:v>8.6</c:v>
                </c:pt>
                <c:pt idx="11410">
                  <c:v>8.1999999999999993</c:v>
                </c:pt>
                <c:pt idx="11411">
                  <c:v>6.8</c:v>
                </c:pt>
                <c:pt idx="11412">
                  <c:v>2.1</c:v>
                </c:pt>
                <c:pt idx="11413">
                  <c:v>3.7</c:v>
                </c:pt>
                <c:pt idx="11414">
                  <c:v>1.4</c:v>
                </c:pt>
                <c:pt idx="11415">
                  <c:v>4.0999999999999996</c:v>
                </c:pt>
                <c:pt idx="11416">
                  <c:v>3.3</c:v>
                </c:pt>
                <c:pt idx="11417">
                  <c:v>2.1</c:v>
                </c:pt>
                <c:pt idx="11418">
                  <c:v>1.6</c:v>
                </c:pt>
                <c:pt idx="11419">
                  <c:v>0.6</c:v>
                </c:pt>
                <c:pt idx="11420">
                  <c:v>5.0999999999999996</c:v>
                </c:pt>
                <c:pt idx="11421">
                  <c:v>2.5</c:v>
                </c:pt>
                <c:pt idx="11422">
                  <c:v>6.6</c:v>
                </c:pt>
                <c:pt idx="11423">
                  <c:v>1</c:v>
                </c:pt>
                <c:pt idx="11424">
                  <c:v>1.4</c:v>
                </c:pt>
                <c:pt idx="11425">
                  <c:v>0.8</c:v>
                </c:pt>
                <c:pt idx="11426">
                  <c:v>1.9</c:v>
                </c:pt>
                <c:pt idx="11427">
                  <c:v>2</c:v>
                </c:pt>
                <c:pt idx="11428">
                  <c:v>2.8</c:v>
                </c:pt>
                <c:pt idx="11429">
                  <c:v>0.4</c:v>
                </c:pt>
                <c:pt idx="11430">
                  <c:v>2.9</c:v>
                </c:pt>
                <c:pt idx="11431">
                  <c:v>9.6</c:v>
                </c:pt>
                <c:pt idx="11432">
                  <c:v>4.3</c:v>
                </c:pt>
                <c:pt idx="11433">
                  <c:v>12.3</c:v>
                </c:pt>
                <c:pt idx="11434">
                  <c:v>8.5</c:v>
                </c:pt>
                <c:pt idx="11435">
                  <c:v>4.8</c:v>
                </c:pt>
                <c:pt idx="11436">
                  <c:v>6.5</c:v>
                </c:pt>
                <c:pt idx="11437">
                  <c:v>2.2999999999999998</c:v>
                </c:pt>
                <c:pt idx="11438">
                  <c:v>3.7</c:v>
                </c:pt>
                <c:pt idx="11439">
                  <c:v>1.8</c:v>
                </c:pt>
                <c:pt idx="11440">
                  <c:v>1.8</c:v>
                </c:pt>
                <c:pt idx="11441">
                  <c:v>2</c:v>
                </c:pt>
                <c:pt idx="11442">
                  <c:v>2.5</c:v>
                </c:pt>
                <c:pt idx="11443">
                  <c:v>12.9</c:v>
                </c:pt>
                <c:pt idx="11444">
                  <c:v>10.9</c:v>
                </c:pt>
                <c:pt idx="11445">
                  <c:v>2.7</c:v>
                </c:pt>
                <c:pt idx="11446">
                  <c:v>7.8</c:v>
                </c:pt>
                <c:pt idx="11447">
                  <c:v>2.1</c:v>
                </c:pt>
                <c:pt idx="11448">
                  <c:v>6.3</c:v>
                </c:pt>
                <c:pt idx="11449">
                  <c:v>1.2</c:v>
                </c:pt>
                <c:pt idx="11450">
                  <c:v>6.6</c:v>
                </c:pt>
                <c:pt idx="11451">
                  <c:v>9.1999999999999993</c:v>
                </c:pt>
                <c:pt idx="11452">
                  <c:v>6</c:v>
                </c:pt>
                <c:pt idx="11453">
                  <c:v>2.6</c:v>
                </c:pt>
                <c:pt idx="11454">
                  <c:v>4.0999999999999996</c:v>
                </c:pt>
                <c:pt idx="11455">
                  <c:v>5.0999999999999996</c:v>
                </c:pt>
                <c:pt idx="11456">
                  <c:v>9.8000000000000007</c:v>
                </c:pt>
                <c:pt idx="11457">
                  <c:v>9.8000000000000007</c:v>
                </c:pt>
                <c:pt idx="11458">
                  <c:v>5.7</c:v>
                </c:pt>
                <c:pt idx="11459">
                  <c:v>4.5999999999999996</c:v>
                </c:pt>
                <c:pt idx="11460">
                  <c:v>2.8</c:v>
                </c:pt>
                <c:pt idx="11461">
                  <c:v>1.3</c:v>
                </c:pt>
                <c:pt idx="11462">
                  <c:v>2.2999999999999998</c:v>
                </c:pt>
                <c:pt idx="11463">
                  <c:v>4.2</c:v>
                </c:pt>
                <c:pt idx="11464">
                  <c:v>9.8000000000000007</c:v>
                </c:pt>
                <c:pt idx="11465">
                  <c:v>4.9000000000000004</c:v>
                </c:pt>
                <c:pt idx="11466">
                  <c:v>5.7</c:v>
                </c:pt>
                <c:pt idx="11467">
                  <c:v>5.7</c:v>
                </c:pt>
                <c:pt idx="11468">
                  <c:v>3.5</c:v>
                </c:pt>
                <c:pt idx="11469">
                  <c:v>4.7</c:v>
                </c:pt>
                <c:pt idx="11470">
                  <c:v>6.1</c:v>
                </c:pt>
                <c:pt idx="11471">
                  <c:v>6.3</c:v>
                </c:pt>
                <c:pt idx="11472">
                  <c:v>7.9</c:v>
                </c:pt>
                <c:pt idx="11473">
                  <c:v>9</c:v>
                </c:pt>
                <c:pt idx="11474">
                  <c:v>1.3</c:v>
                </c:pt>
                <c:pt idx="11475">
                  <c:v>3.2</c:v>
                </c:pt>
                <c:pt idx="11476">
                  <c:v>2.8</c:v>
                </c:pt>
                <c:pt idx="11477">
                  <c:v>8</c:v>
                </c:pt>
                <c:pt idx="11478">
                  <c:v>8</c:v>
                </c:pt>
                <c:pt idx="11479">
                  <c:v>8</c:v>
                </c:pt>
                <c:pt idx="11480">
                  <c:v>7.1</c:v>
                </c:pt>
                <c:pt idx="11481">
                  <c:v>9.8000000000000007</c:v>
                </c:pt>
                <c:pt idx="11482">
                  <c:v>9.8000000000000007</c:v>
                </c:pt>
                <c:pt idx="11483">
                  <c:v>7.8</c:v>
                </c:pt>
                <c:pt idx="11484">
                  <c:v>8</c:v>
                </c:pt>
                <c:pt idx="11485">
                  <c:v>6.7</c:v>
                </c:pt>
                <c:pt idx="11486">
                  <c:v>9.8000000000000007</c:v>
                </c:pt>
                <c:pt idx="11487">
                  <c:v>9.8000000000000007</c:v>
                </c:pt>
                <c:pt idx="11488">
                  <c:v>6</c:v>
                </c:pt>
                <c:pt idx="11489">
                  <c:v>7.7</c:v>
                </c:pt>
                <c:pt idx="11490">
                  <c:v>7.6</c:v>
                </c:pt>
                <c:pt idx="11491">
                  <c:v>4.5999999999999996</c:v>
                </c:pt>
                <c:pt idx="11492">
                  <c:v>2.8</c:v>
                </c:pt>
                <c:pt idx="11493">
                  <c:v>2.2000000000000002</c:v>
                </c:pt>
                <c:pt idx="11494">
                  <c:v>3.2</c:v>
                </c:pt>
                <c:pt idx="11495">
                  <c:v>1.8</c:v>
                </c:pt>
                <c:pt idx="11496">
                  <c:v>1.9</c:v>
                </c:pt>
                <c:pt idx="11497">
                  <c:v>1.3</c:v>
                </c:pt>
                <c:pt idx="11498">
                  <c:v>1.7</c:v>
                </c:pt>
                <c:pt idx="11499">
                  <c:v>5.2</c:v>
                </c:pt>
                <c:pt idx="11500">
                  <c:v>1.5</c:v>
                </c:pt>
                <c:pt idx="11501">
                  <c:v>6</c:v>
                </c:pt>
                <c:pt idx="11502">
                  <c:v>5.4</c:v>
                </c:pt>
                <c:pt idx="11503">
                  <c:v>5.6</c:v>
                </c:pt>
                <c:pt idx="11504">
                  <c:v>4</c:v>
                </c:pt>
                <c:pt idx="11505">
                  <c:v>2.7</c:v>
                </c:pt>
                <c:pt idx="11506">
                  <c:v>2.7</c:v>
                </c:pt>
                <c:pt idx="11507">
                  <c:v>2.5</c:v>
                </c:pt>
                <c:pt idx="11508">
                  <c:v>0.4</c:v>
                </c:pt>
                <c:pt idx="11509">
                  <c:v>4.2</c:v>
                </c:pt>
                <c:pt idx="11510">
                  <c:v>6.1</c:v>
                </c:pt>
                <c:pt idx="11511">
                  <c:v>1.2</c:v>
                </c:pt>
                <c:pt idx="11512">
                  <c:v>7.1</c:v>
                </c:pt>
                <c:pt idx="11513">
                  <c:v>1.8</c:v>
                </c:pt>
                <c:pt idx="11514">
                  <c:v>2.6</c:v>
                </c:pt>
                <c:pt idx="11515">
                  <c:v>4.8</c:v>
                </c:pt>
                <c:pt idx="11516">
                  <c:v>4.5999999999999996</c:v>
                </c:pt>
                <c:pt idx="11517">
                  <c:v>3.2</c:v>
                </c:pt>
                <c:pt idx="11518">
                  <c:v>2.8</c:v>
                </c:pt>
                <c:pt idx="11519">
                  <c:v>5.0999999999999996</c:v>
                </c:pt>
                <c:pt idx="11520">
                  <c:v>2.2999999999999998</c:v>
                </c:pt>
                <c:pt idx="11521">
                  <c:v>3.9</c:v>
                </c:pt>
                <c:pt idx="11522">
                  <c:v>5.2</c:v>
                </c:pt>
                <c:pt idx="11523">
                  <c:v>11.2</c:v>
                </c:pt>
                <c:pt idx="11524">
                  <c:v>1.6</c:v>
                </c:pt>
                <c:pt idx="11525">
                  <c:v>2.6</c:v>
                </c:pt>
                <c:pt idx="11526">
                  <c:v>2</c:v>
                </c:pt>
                <c:pt idx="11527">
                  <c:v>2.8</c:v>
                </c:pt>
                <c:pt idx="11528">
                  <c:v>3</c:v>
                </c:pt>
                <c:pt idx="11529">
                  <c:v>1.5</c:v>
                </c:pt>
                <c:pt idx="11530">
                  <c:v>7.1</c:v>
                </c:pt>
                <c:pt idx="11531">
                  <c:v>8.1</c:v>
                </c:pt>
                <c:pt idx="11532">
                  <c:v>7.4</c:v>
                </c:pt>
                <c:pt idx="11533">
                  <c:v>1.4</c:v>
                </c:pt>
                <c:pt idx="11534">
                  <c:v>2.6</c:v>
                </c:pt>
                <c:pt idx="11535">
                  <c:v>3.8</c:v>
                </c:pt>
                <c:pt idx="11536">
                  <c:v>3.2</c:v>
                </c:pt>
                <c:pt idx="11537">
                  <c:v>0.7</c:v>
                </c:pt>
                <c:pt idx="11538">
                  <c:v>4.7</c:v>
                </c:pt>
                <c:pt idx="11539">
                  <c:v>5.3</c:v>
                </c:pt>
                <c:pt idx="11540">
                  <c:v>4.8</c:v>
                </c:pt>
                <c:pt idx="11541">
                  <c:v>9.6</c:v>
                </c:pt>
                <c:pt idx="11542">
                  <c:v>5.5</c:v>
                </c:pt>
                <c:pt idx="11543">
                  <c:v>7.3</c:v>
                </c:pt>
                <c:pt idx="11544">
                  <c:v>9.9</c:v>
                </c:pt>
                <c:pt idx="11545">
                  <c:v>9.8000000000000007</c:v>
                </c:pt>
                <c:pt idx="11546">
                  <c:v>3.1</c:v>
                </c:pt>
                <c:pt idx="11547">
                  <c:v>3.7</c:v>
                </c:pt>
                <c:pt idx="11548">
                  <c:v>4.9000000000000004</c:v>
                </c:pt>
                <c:pt idx="11549">
                  <c:v>2.5</c:v>
                </c:pt>
                <c:pt idx="11550">
                  <c:v>3.2</c:v>
                </c:pt>
                <c:pt idx="11551">
                  <c:v>5.2</c:v>
                </c:pt>
                <c:pt idx="11552">
                  <c:v>5.6</c:v>
                </c:pt>
                <c:pt idx="11553">
                  <c:v>7.6</c:v>
                </c:pt>
                <c:pt idx="11554">
                  <c:v>9.8000000000000007</c:v>
                </c:pt>
                <c:pt idx="11555">
                  <c:v>7.7</c:v>
                </c:pt>
                <c:pt idx="11556">
                  <c:v>9</c:v>
                </c:pt>
                <c:pt idx="11557">
                  <c:v>5.7</c:v>
                </c:pt>
                <c:pt idx="11558">
                  <c:v>4.2</c:v>
                </c:pt>
                <c:pt idx="11559">
                  <c:v>4.7</c:v>
                </c:pt>
                <c:pt idx="11560">
                  <c:v>4.9000000000000004</c:v>
                </c:pt>
                <c:pt idx="11561">
                  <c:v>6</c:v>
                </c:pt>
                <c:pt idx="11562">
                  <c:v>2.5</c:v>
                </c:pt>
                <c:pt idx="11563">
                  <c:v>9.8000000000000007</c:v>
                </c:pt>
                <c:pt idx="11564">
                  <c:v>3.1</c:v>
                </c:pt>
                <c:pt idx="11565">
                  <c:v>5.3</c:v>
                </c:pt>
                <c:pt idx="11566">
                  <c:v>7.1</c:v>
                </c:pt>
                <c:pt idx="11567">
                  <c:v>9.8000000000000007</c:v>
                </c:pt>
                <c:pt idx="11568">
                  <c:v>3.3</c:v>
                </c:pt>
                <c:pt idx="11569">
                  <c:v>1.3</c:v>
                </c:pt>
                <c:pt idx="11570">
                  <c:v>1.2</c:v>
                </c:pt>
                <c:pt idx="11571">
                  <c:v>9.8000000000000007</c:v>
                </c:pt>
                <c:pt idx="11572">
                  <c:v>7.8</c:v>
                </c:pt>
                <c:pt idx="11573">
                  <c:v>8</c:v>
                </c:pt>
                <c:pt idx="11574">
                  <c:v>8</c:v>
                </c:pt>
                <c:pt idx="11575">
                  <c:v>8</c:v>
                </c:pt>
                <c:pt idx="11576">
                  <c:v>8.1999999999999993</c:v>
                </c:pt>
                <c:pt idx="11577">
                  <c:v>9.8000000000000007</c:v>
                </c:pt>
                <c:pt idx="11578">
                  <c:v>9.8000000000000007</c:v>
                </c:pt>
                <c:pt idx="11579">
                  <c:v>9.8000000000000007</c:v>
                </c:pt>
                <c:pt idx="11580">
                  <c:v>8</c:v>
                </c:pt>
                <c:pt idx="11581">
                  <c:v>8</c:v>
                </c:pt>
                <c:pt idx="11582">
                  <c:v>8</c:v>
                </c:pt>
                <c:pt idx="11583">
                  <c:v>6.7</c:v>
                </c:pt>
                <c:pt idx="11584">
                  <c:v>8</c:v>
                </c:pt>
                <c:pt idx="11585">
                  <c:v>8</c:v>
                </c:pt>
                <c:pt idx="11586">
                  <c:v>7.8</c:v>
                </c:pt>
                <c:pt idx="11587">
                  <c:v>9.8000000000000007</c:v>
                </c:pt>
                <c:pt idx="11588">
                  <c:v>9.8000000000000007</c:v>
                </c:pt>
                <c:pt idx="11589">
                  <c:v>9.8000000000000007</c:v>
                </c:pt>
                <c:pt idx="11590">
                  <c:v>9.8000000000000007</c:v>
                </c:pt>
                <c:pt idx="11591">
                  <c:v>9.8000000000000007</c:v>
                </c:pt>
                <c:pt idx="11592">
                  <c:v>9.8000000000000007</c:v>
                </c:pt>
                <c:pt idx="11593">
                  <c:v>8</c:v>
                </c:pt>
                <c:pt idx="11594">
                  <c:v>8</c:v>
                </c:pt>
                <c:pt idx="11595">
                  <c:v>6.2</c:v>
                </c:pt>
                <c:pt idx="11596">
                  <c:v>8</c:v>
                </c:pt>
                <c:pt idx="11597">
                  <c:v>8</c:v>
                </c:pt>
                <c:pt idx="11598">
                  <c:v>8</c:v>
                </c:pt>
                <c:pt idx="11599">
                  <c:v>8</c:v>
                </c:pt>
                <c:pt idx="11600">
                  <c:v>9.8000000000000007</c:v>
                </c:pt>
                <c:pt idx="11601">
                  <c:v>9.8000000000000007</c:v>
                </c:pt>
                <c:pt idx="11602">
                  <c:v>10.1</c:v>
                </c:pt>
                <c:pt idx="11603">
                  <c:v>5.0999999999999996</c:v>
                </c:pt>
                <c:pt idx="11604">
                  <c:v>3.1</c:v>
                </c:pt>
                <c:pt idx="11605">
                  <c:v>3.4</c:v>
                </c:pt>
                <c:pt idx="11606">
                  <c:v>26.1</c:v>
                </c:pt>
                <c:pt idx="11607">
                  <c:v>18.600000000000001</c:v>
                </c:pt>
                <c:pt idx="11608">
                  <c:v>13.5</c:v>
                </c:pt>
                <c:pt idx="11609">
                  <c:v>1.8</c:v>
                </c:pt>
                <c:pt idx="11610">
                  <c:v>3</c:v>
                </c:pt>
                <c:pt idx="11611">
                  <c:v>5.2</c:v>
                </c:pt>
                <c:pt idx="11612">
                  <c:v>1</c:v>
                </c:pt>
                <c:pt idx="11613">
                  <c:v>2.7</c:v>
                </c:pt>
                <c:pt idx="11614">
                  <c:v>2</c:v>
                </c:pt>
                <c:pt idx="11615">
                  <c:v>6.3</c:v>
                </c:pt>
                <c:pt idx="11616">
                  <c:v>0.7</c:v>
                </c:pt>
                <c:pt idx="11617">
                  <c:v>1.4</c:v>
                </c:pt>
                <c:pt idx="11618">
                  <c:v>2</c:v>
                </c:pt>
                <c:pt idx="11619">
                  <c:v>41.2</c:v>
                </c:pt>
                <c:pt idx="11620">
                  <c:v>12.9</c:v>
                </c:pt>
                <c:pt idx="11621">
                  <c:v>1.7</c:v>
                </c:pt>
                <c:pt idx="11622">
                  <c:v>0.6</c:v>
                </c:pt>
                <c:pt idx="11623">
                  <c:v>4</c:v>
                </c:pt>
                <c:pt idx="11624">
                  <c:v>3.7</c:v>
                </c:pt>
                <c:pt idx="11625">
                  <c:v>2.1</c:v>
                </c:pt>
                <c:pt idx="11626">
                  <c:v>7.4</c:v>
                </c:pt>
                <c:pt idx="11627">
                  <c:v>5.5</c:v>
                </c:pt>
                <c:pt idx="11628">
                  <c:v>4</c:v>
                </c:pt>
                <c:pt idx="11629">
                  <c:v>2.8</c:v>
                </c:pt>
                <c:pt idx="11630">
                  <c:v>3.6</c:v>
                </c:pt>
                <c:pt idx="11631">
                  <c:v>12.6</c:v>
                </c:pt>
                <c:pt idx="11632">
                  <c:v>4.0999999999999996</c:v>
                </c:pt>
                <c:pt idx="11633">
                  <c:v>6.1</c:v>
                </c:pt>
                <c:pt idx="11634">
                  <c:v>2.2000000000000002</c:v>
                </c:pt>
                <c:pt idx="11635">
                  <c:v>2.6</c:v>
                </c:pt>
                <c:pt idx="11636">
                  <c:v>9.8000000000000007</c:v>
                </c:pt>
                <c:pt idx="11637">
                  <c:v>9.8000000000000007</c:v>
                </c:pt>
                <c:pt idx="11638">
                  <c:v>9.8000000000000007</c:v>
                </c:pt>
                <c:pt idx="11639">
                  <c:v>9.6999999999999993</c:v>
                </c:pt>
                <c:pt idx="11640">
                  <c:v>8</c:v>
                </c:pt>
                <c:pt idx="11641">
                  <c:v>8.1</c:v>
                </c:pt>
                <c:pt idx="11642">
                  <c:v>7.2</c:v>
                </c:pt>
                <c:pt idx="11643">
                  <c:v>3.8</c:v>
                </c:pt>
                <c:pt idx="11644">
                  <c:v>5.7</c:v>
                </c:pt>
                <c:pt idx="11645">
                  <c:v>5.6</c:v>
                </c:pt>
                <c:pt idx="11646">
                  <c:v>6.9</c:v>
                </c:pt>
                <c:pt idx="11647">
                  <c:v>3.3</c:v>
                </c:pt>
                <c:pt idx="11648">
                  <c:v>5.7</c:v>
                </c:pt>
                <c:pt idx="11649">
                  <c:v>5.7</c:v>
                </c:pt>
                <c:pt idx="11650">
                  <c:v>8.1999999999999993</c:v>
                </c:pt>
                <c:pt idx="11651">
                  <c:v>9.8000000000000007</c:v>
                </c:pt>
                <c:pt idx="11652">
                  <c:v>6.7</c:v>
                </c:pt>
                <c:pt idx="11653">
                  <c:v>9.8000000000000007</c:v>
                </c:pt>
                <c:pt idx="11654">
                  <c:v>6.2</c:v>
                </c:pt>
                <c:pt idx="11655">
                  <c:v>9.8000000000000007</c:v>
                </c:pt>
                <c:pt idx="11656">
                  <c:v>9.8000000000000007</c:v>
                </c:pt>
                <c:pt idx="11657">
                  <c:v>8.6</c:v>
                </c:pt>
                <c:pt idx="11658">
                  <c:v>9.8000000000000007</c:v>
                </c:pt>
                <c:pt idx="11659">
                  <c:v>7.4</c:v>
                </c:pt>
                <c:pt idx="11660">
                  <c:v>8.1999999999999993</c:v>
                </c:pt>
                <c:pt idx="11661">
                  <c:v>5.7</c:v>
                </c:pt>
                <c:pt idx="11662">
                  <c:v>8</c:v>
                </c:pt>
                <c:pt idx="11663">
                  <c:v>8.4</c:v>
                </c:pt>
                <c:pt idx="11664">
                  <c:v>8.6</c:v>
                </c:pt>
                <c:pt idx="11665">
                  <c:v>8.8000000000000007</c:v>
                </c:pt>
                <c:pt idx="11666">
                  <c:v>9.8000000000000007</c:v>
                </c:pt>
                <c:pt idx="11667">
                  <c:v>9.6</c:v>
                </c:pt>
                <c:pt idx="11668">
                  <c:v>11.6</c:v>
                </c:pt>
                <c:pt idx="11669">
                  <c:v>9.8000000000000007</c:v>
                </c:pt>
                <c:pt idx="11670">
                  <c:v>8.9</c:v>
                </c:pt>
                <c:pt idx="11671">
                  <c:v>8.6999999999999993</c:v>
                </c:pt>
                <c:pt idx="11672">
                  <c:v>9.1</c:v>
                </c:pt>
                <c:pt idx="11673">
                  <c:v>9.8000000000000007</c:v>
                </c:pt>
                <c:pt idx="11674">
                  <c:v>6</c:v>
                </c:pt>
                <c:pt idx="11675">
                  <c:v>8</c:v>
                </c:pt>
                <c:pt idx="11676">
                  <c:v>7.2</c:v>
                </c:pt>
                <c:pt idx="11677">
                  <c:v>7</c:v>
                </c:pt>
                <c:pt idx="11678">
                  <c:v>1.2</c:v>
                </c:pt>
                <c:pt idx="11679">
                  <c:v>1</c:v>
                </c:pt>
                <c:pt idx="11680">
                  <c:v>1.7</c:v>
                </c:pt>
                <c:pt idx="11681">
                  <c:v>0.4</c:v>
                </c:pt>
                <c:pt idx="11682">
                  <c:v>1.4</c:v>
                </c:pt>
                <c:pt idx="11683">
                  <c:v>3.7</c:v>
                </c:pt>
                <c:pt idx="11684">
                  <c:v>1.4</c:v>
                </c:pt>
                <c:pt idx="11685">
                  <c:v>6.1</c:v>
                </c:pt>
                <c:pt idx="11686">
                  <c:v>6</c:v>
                </c:pt>
                <c:pt idx="11687">
                  <c:v>3.4</c:v>
                </c:pt>
                <c:pt idx="11688">
                  <c:v>1.6</c:v>
                </c:pt>
                <c:pt idx="11689">
                  <c:v>0.9</c:v>
                </c:pt>
                <c:pt idx="11690">
                  <c:v>0.3</c:v>
                </c:pt>
                <c:pt idx="11691">
                  <c:v>0.5</c:v>
                </c:pt>
                <c:pt idx="11692">
                  <c:v>1.6</c:v>
                </c:pt>
                <c:pt idx="11693">
                  <c:v>1.4</c:v>
                </c:pt>
                <c:pt idx="11694">
                  <c:v>2.4</c:v>
                </c:pt>
                <c:pt idx="11695">
                  <c:v>0.8</c:v>
                </c:pt>
                <c:pt idx="11696">
                  <c:v>2.8</c:v>
                </c:pt>
                <c:pt idx="11697">
                  <c:v>3.4</c:v>
                </c:pt>
                <c:pt idx="11698">
                  <c:v>2.2000000000000002</c:v>
                </c:pt>
                <c:pt idx="11699">
                  <c:v>2</c:v>
                </c:pt>
                <c:pt idx="11700">
                  <c:v>1.3</c:v>
                </c:pt>
                <c:pt idx="11701">
                  <c:v>2</c:v>
                </c:pt>
                <c:pt idx="11702">
                  <c:v>1.7</c:v>
                </c:pt>
                <c:pt idx="11703">
                  <c:v>1.3</c:v>
                </c:pt>
                <c:pt idx="11704">
                  <c:v>0.3</c:v>
                </c:pt>
                <c:pt idx="11705">
                  <c:v>2.2000000000000002</c:v>
                </c:pt>
                <c:pt idx="11706">
                  <c:v>0.5</c:v>
                </c:pt>
                <c:pt idx="11707">
                  <c:v>2.2999999999999998</c:v>
                </c:pt>
                <c:pt idx="11708">
                  <c:v>3.9</c:v>
                </c:pt>
                <c:pt idx="11709">
                  <c:v>6.7</c:v>
                </c:pt>
                <c:pt idx="11710">
                  <c:v>5.3</c:v>
                </c:pt>
                <c:pt idx="11711">
                  <c:v>2.5</c:v>
                </c:pt>
                <c:pt idx="11712">
                  <c:v>0.8</c:v>
                </c:pt>
                <c:pt idx="11713">
                  <c:v>1.3</c:v>
                </c:pt>
                <c:pt idx="11714">
                  <c:v>0.4</c:v>
                </c:pt>
                <c:pt idx="11715">
                  <c:v>1.6</c:v>
                </c:pt>
                <c:pt idx="11716">
                  <c:v>0</c:v>
                </c:pt>
                <c:pt idx="11717">
                  <c:v>0.8</c:v>
                </c:pt>
                <c:pt idx="11718">
                  <c:v>1</c:v>
                </c:pt>
                <c:pt idx="11719">
                  <c:v>3.1</c:v>
                </c:pt>
                <c:pt idx="11720">
                  <c:v>0.6</c:v>
                </c:pt>
                <c:pt idx="11721">
                  <c:v>3.4</c:v>
                </c:pt>
                <c:pt idx="11722">
                  <c:v>4.0999999999999996</c:v>
                </c:pt>
                <c:pt idx="11723">
                  <c:v>0.3</c:v>
                </c:pt>
                <c:pt idx="11724">
                  <c:v>0.8</c:v>
                </c:pt>
                <c:pt idx="11725">
                  <c:v>0.5</c:v>
                </c:pt>
                <c:pt idx="11726">
                  <c:v>0.4</c:v>
                </c:pt>
                <c:pt idx="11727">
                  <c:v>1.2</c:v>
                </c:pt>
                <c:pt idx="11728">
                  <c:v>1.4</c:v>
                </c:pt>
                <c:pt idx="11729">
                  <c:v>0.3</c:v>
                </c:pt>
                <c:pt idx="11730">
                  <c:v>1.3</c:v>
                </c:pt>
                <c:pt idx="11731">
                  <c:v>3.4</c:v>
                </c:pt>
                <c:pt idx="11732">
                  <c:v>2.6</c:v>
                </c:pt>
                <c:pt idx="11733">
                  <c:v>2.8</c:v>
                </c:pt>
                <c:pt idx="11734">
                  <c:v>1.4</c:v>
                </c:pt>
                <c:pt idx="11735">
                  <c:v>0.1</c:v>
                </c:pt>
                <c:pt idx="11736">
                  <c:v>4.7</c:v>
                </c:pt>
                <c:pt idx="11737">
                  <c:v>1.5</c:v>
                </c:pt>
                <c:pt idx="11738">
                  <c:v>0.7</c:v>
                </c:pt>
                <c:pt idx="11739">
                  <c:v>3.2</c:v>
                </c:pt>
                <c:pt idx="11740">
                  <c:v>0.9</c:v>
                </c:pt>
                <c:pt idx="11741">
                  <c:v>0.5</c:v>
                </c:pt>
                <c:pt idx="11742">
                  <c:v>1.7</c:v>
                </c:pt>
                <c:pt idx="11743">
                  <c:v>4</c:v>
                </c:pt>
                <c:pt idx="11744">
                  <c:v>3.9</c:v>
                </c:pt>
                <c:pt idx="11745">
                  <c:v>6.1</c:v>
                </c:pt>
                <c:pt idx="11746">
                  <c:v>6.4</c:v>
                </c:pt>
                <c:pt idx="11747">
                  <c:v>3.9</c:v>
                </c:pt>
                <c:pt idx="11748">
                  <c:v>1.7</c:v>
                </c:pt>
                <c:pt idx="11749">
                  <c:v>3.2</c:v>
                </c:pt>
                <c:pt idx="11750">
                  <c:v>1.2</c:v>
                </c:pt>
                <c:pt idx="11751">
                  <c:v>2.6</c:v>
                </c:pt>
                <c:pt idx="11752">
                  <c:v>1.4</c:v>
                </c:pt>
                <c:pt idx="11753">
                  <c:v>2.8</c:v>
                </c:pt>
                <c:pt idx="11754">
                  <c:v>1</c:v>
                </c:pt>
                <c:pt idx="11755">
                  <c:v>2.1</c:v>
                </c:pt>
                <c:pt idx="11756">
                  <c:v>1</c:v>
                </c:pt>
                <c:pt idx="11757">
                  <c:v>2</c:v>
                </c:pt>
                <c:pt idx="11758">
                  <c:v>1.3</c:v>
                </c:pt>
                <c:pt idx="11759">
                  <c:v>6.1</c:v>
                </c:pt>
                <c:pt idx="11760">
                  <c:v>3.3</c:v>
                </c:pt>
                <c:pt idx="11761">
                  <c:v>2.4</c:v>
                </c:pt>
                <c:pt idx="11762">
                  <c:v>2.1</c:v>
                </c:pt>
                <c:pt idx="11763">
                  <c:v>2.8</c:v>
                </c:pt>
                <c:pt idx="11764">
                  <c:v>4</c:v>
                </c:pt>
                <c:pt idx="11765">
                  <c:v>1.9</c:v>
                </c:pt>
                <c:pt idx="11766">
                  <c:v>2.8</c:v>
                </c:pt>
                <c:pt idx="11767">
                  <c:v>12.2</c:v>
                </c:pt>
                <c:pt idx="11768">
                  <c:v>41.7</c:v>
                </c:pt>
                <c:pt idx="11769">
                  <c:v>0.3</c:v>
                </c:pt>
                <c:pt idx="11770">
                  <c:v>1.8</c:v>
                </c:pt>
                <c:pt idx="11771">
                  <c:v>0.5</c:v>
                </c:pt>
                <c:pt idx="11772">
                  <c:v>0.9</c:v>
                </c:pt>
                <c:pt idx="11773">
                  <c:v>3.4</c:v>
                </c:pt>
                <c:pt idx="11774">
                  <c:v>2.7</c:v>
                </c:pt>
                <c:pt idx="11775">
                  <c:v>4.8</c:v>
                </c:pt>
                <c:pt idx="11776">
                  <c:v>2.8</c:v>
                </c:pt>
                <c:pt idx="11777">
                  <c:v>5.6</c:v>
                </c:pt>
                <c:pt idx="11778">
                  <c:v>24.7</c:v>
                </c:pt>
                <c:pt idx="11779">
                  <c:v>4.4000000000000004</c:v>
                </c:pt>
                <c:pt idx="11780">
                  <c:v>23.4</c:v>
                </c:pt>
                <c:pt idx="11781">
                  <c:v>2.6</c:v>
                </c:pt>
                <c:pt idx="11782">
                  <c:v>4</c:v>
                </c:pt>
                <c:pt idx="11783">
                  <c:v>0.7</c:v>
                </c:pt>
                <c:pt idx="11784">
                  <c:v>2.5</c:v>
                </c:pt>
                <c:pt idx="11785">
                  <c:v>0.6</c:v>
                </c:pt>
                <c:pt idx="11786">
                  <c:v>4.4000000000000004</c:v>
                </c:pt>
                <c:pt idx="11787">
                  <c:v>1</c:v>
                </c:pt>
                <c:pt idx="11788">
                  <c:v>7.8</c:v>
                </c:pt>
                <c:pt idx="11789">
                  <c:v>33.200000000000003</c:v>
                </c:pt>
                <c:pt idx="11790">
                  <c:v>7.7</c:v>
                </c:pt>
                <c:pt idx="11791">
                  <c:v>4.5</c:v>
                </c:pt>
                <c:pt idx="11792">
                  <c:v>1.5</c:v>
                </c:pt>
                <c:pt idx="11793">
                  <c:v>2.6</c:v>
                </c:pt>
                <c:pt idx="11794">
                  <c:v>0.9</c:v>
                </c:pt>
                <c:pt idx="11795">
                  <c:v>3.1</c:v>
                </c:pt>
                <c:pt idx="11796">
                  <c:v>0.1</c:v>
                </c:pt>
                <c:pt idx="11797">
                  <c:v>1.6</c:v>
                </c:pt>
                <c:pt idx="11798">
                  <c:v>1.9</c:v>
                </c:pt>
                <c:pt idx="11799">
                  <c:v>14.4</c:v>
                </c:pt>
                <c:pt idx="11800">
                  <c:v>1.1000000000000001</c:v>
                </c:pt>
                <c:pt idx="11801">
                  <c:v>18.399999999999999</c:v>
                </c:pt>
                <c:pt idx="11802">
                  <c:v>8.3000000000000007</c:v>
                </c:pt>
                <c:pt idx="11803">
                  <c:v>0.6</c:v>
                </c:pt>
                <c:pt idx="11804">
                  <c:v>1.5</c:v>
                </c:pt>
                <c:pt idx="11805">
                  <c:v>1</c:v>
                </c:pt>
                <c:pt idx="11806">
                  <c:v>0.8</c:v>
                </c:pt>
                <c:pt idx="11807">
                  <c:v>2.2999999999999998</c:v>
                </c:pt>
                <c:pt idx="11808">
                  <c:v>2.7</c:v>
                </c:pt>
                <c:pt idx="11809">
                  <c:v>0.5</c:v>
                </c:pt>
                <c:pt idx="11810">
                  <c:v>2.6</c:v>
                </c:pt>
                <c:pt idx="11811">
                  <c:v>25.7</c:v>
                </c:pt>
                <c:pt idx="11812">
                  <c:v>28.8</c:v>
                </c:pt>
                <c:pt idx="11813">
                  <c:v>2.8</c:v>
                </c:pt>
                <c:pt idx="11814">
                  <c:v>0.3</c:v>
                </c:pt>
                <c:pt idx="11815">
                  <c:v>9.4</c:v>
                </c:pt>
                <c:pt idx="11816">
                  <c:v>2.9</c:v>
                </c:pt>
                <c:pt idx="11817">
                  <c:v>0.2</c:v>
                </c:pt>
                <c:pt idx="11818">
                  <c:v>7.9</c:v>
                </c:pt>
                <c:pt idx="11819">
                  <c:v>25.4</c:v>
                </c:pt>
                <c:pt idx="11820">
                  <c:v>12.2</c:v>
                </c:pt>
                <c:pt idx="11821">
                  <c:v>12.8</c:v>
                </c:pt>
                <c:pt idx="11822">
                  <c:v>7.7</c:v>
                </c:pt>
                <c:pt idx="11823">
                  <c:v>0.3</c:v>
                </c:pt>
                <c:pt idx="11824">
                  <c:v>9.8000000000000007</c:v>
                </c:pt>
                <c:pt idx="11825">
                  <c:v>5.2</c:v>
                </c:pt>
                <c:pt idx="11826">
                  <c:v>7.1</c:v>
                </c:pt>
                <c:pt idx="11827">
                  <c:v>1</c:v>
                </c:pt>
                <c:pt idx="11828">
                  <c:v>4.8</c:v>
                </c:pt>
                <c:pt idx="11829">
                  <c:v>2.7</c:v>
                </c:pt>
                <c:pt idx="11830">
                  <c:v>3.3</c:v>
                </c:pt>
                <c:pt idx="11831">
                  <c:v>0.2</c:v>
                </c:pt>
                <c:pt idx="11832">
                  <c:v>5.4</c:v>
                </c:pt>
                <c:pt idx="11833">
                  <c:v>9.8000000000000007</c:v>
                </c:pt>
                <c:pt idx="11834">
                  <c:v>7.7</c:v>
                </c:pt>
                <c:pt idx="11835">
                  <c:v>7.4</c:v>
                </c:pt>
                <c:pt idx="11836">
                  <c:v>5.5</c:v>
                </c:pt>
                <c:pt idx="11837">
                  <c:v>9.8000000000000007</c:v>
                </c:pt>
                <c:pt idx="11838">
                  <c:v>9.8000000000000007</c:v>
                </c:pt>
                <c:pt idx="11839">
                  <c:v>5.7</c:v>
                </c:pt>
                <c:pt idx="11840">
                  <c:v>3.4</c:v>
                </c:pt>
                <c:pt idx="11841">
                  <c:v>6.7</c:v>
                </c:pt>
                <c:pt idx="11842">
                  <c:v>3.6</c:v>
                </c:pt>
                <c:pt idx="11843">
                  <c:v>6.5</c:v>
                </c:pt>
                <c:pt idx="11844">
                  <c:v>9.4</c:v>
                </c:pt>
                <c:pt idx="11845">
                  <c:v>8.1999999999999993</c:v>
                </c:pt>
                <c:pt idx="11846">
                  <c:v>9.8000000000000007</c:v>
                </c:pt>
                <c:pt idx="11847">
                  <c:v>9.8000000000000007</c:v>
                </c:pt>
                <c:pt idx="11848">
                  <c:v>2.6</c:v>
                </c:pt>
                <c:pt idx="11849">
                  <c:v>0.7</c:v>
                </c:pt>
                <c:pt idx="11850">
                  <c:v>0.6</c:v>
                </c:pt>
                <c:pt idx="11851">
                  <c:v>0.3</c:v>
                </c:pt>
                <c:pt idx="11852">
                  <c:v>5.7</c:v>
                </c:pt>
                <c:pt idx="11853">
                  <c:v>0.2</c:v>
                </c:pt>
                <c:pt idx="11854">
                  <c:v>2.5</c:v>
                </c:pt>
                <c:pt idx="11855">
                  <c:v>0.3</c:v>
                </c:pt>
                <c:pt idx="11856">
                  <c:v>0.5</c:v>
                </c:pt>
                <c:pt idx="11857">
                  <c:v>5.6</c:v>
                </c:pt>
                <c:pt idx="11858">
                  <c:v>1.5</c:v>
                </c:pt>
                <c:pt idx="11859">
                  <c:v>1</c:v>
                </c:pt>
                <c:pt idx="11860">
                  <c:v>0.7</c:v>
                </c:pt>
                <c:pt idx="11861">
                  <c:v>5.7</c:v>
                </c:pt>
                <c:pt idx="11862">
                  <c:v>0.2</c:v>
                </c:pt>
                <c:pt idx="11863">
                  <c:v>0.3</c:v>
                </c:pt>
                <c:pt idx="11864">
                  <c:v>0.9</c:v>
                </c:pt>
                <c:pt idx="11865">
                  <c:v>1.6</c:v>
                </c:pt>
                <c:pt idx="11866">
                  <c:v>0.1</c:v>
                </c:pt>
                <c:pt idx="11867">
                  <c:v>0.5</c:v>
                </c:pt>
                <c:pt idx="11868">
                  <c:v>0.4</c:v>
                </c:pt>
                <c:pt idx="11869">
                  <c:v>0.9</c:v>
                </c:pt>
                <c:pt idx="11870">
                  <c:v>1.2</c:v>
                </c:pt>
                <c:pt idx="11871">
                  <c:v>1.3</c:v>
                </c:pt>
                <c:pt idx="11872">
                  <c:v>0.3</c:v>
                </c:pt>
                <c:pt idx="11873">
                  <c:v>0.5</c:v>
                </c:pt>
                <c:pt idx="11874">
                  <c:v>0.5</c:v>
                </c:pt>
                <c:pt idx="11875">
                  <c:v>6</c:v>
                </c:pt>
                <c:pt idx="11876">
                  <c:v>4.4000000000000004</c:v>
                </c:pt>
                <c:pt idx="11877">
                  <c:v>2.7</c:v>
                </c:pt>
                <c:pt idx="11878">
                  <c:v>2.1</c:v>
                </c:pt>
                <c:pt idx="11879">
                  <c:v>6.4</c:v>
                </c:pt>
                <c:pt idx="11880">
                  <c:v>5</c:v>
                </c:pt>
                <c:pt idx="11881">
                  <c:v>8.1999999999999993</c:v>
                </c:pt>
                <c:pt idx="11882">
                  <c:v>9.8000000000000007</c:v>
                </c:pt>
                <c:pt idx="11883">
                  <c:v>6.3</c:v>
                </c:pt>
                <c:pt idx="11884">
                  <c:v>6.1</c:v>
                </c:pt>
                <c:pt idx="11885">
                  <c:v>2.1</c:v>
                </c:pt>
                <c:pt idx="11886">
                  <c:v>5.0999999999999996</c:v>
                </c:pt>
                <c:pt idx="11887">
                  <c:v>2</c:v>
                </c:pt>
                <c:pt idx="11888">
                  <c:v>7.2</c:v>
                </c:pt>
                <c:pt idx="11889">
                  <c:v>0.5</c:v>
                </c:pt>
                <c:pt idx="11890">
                  <c:v>8</c:v>
                </c:pt>
                <c:pt idx="11891">
                  <c:v>8</c:v>
                </c:pt>
                <c:pt idx="11892">
                  <c:v>9</c:v>
                </c:pt>
                <c:pt idx="11893">
                  <c:v>8.1999999999999993</c:v>
                </c:pt>
                <c:pt idx="11894">
                  <c:v>8.1999999999999993</c:v>
                </c:pt>
                <c:pt idx="11895">
                  <c:v>6</c:v>
                </c:pt>
                <c:pt idx="11896">
                  <c:v>9.8000000000000007</c:v>
                </c:pt>
                <c:pt idx="11897">
                  <c:v>5.7</c:v>
                </c:pt>
                <c:pt idx="11898">
                  <c:v>1.4</c:v>
                </c:pt>
                <c:pt idx="11899">
                  <c:v>0.9</c:v>
                </c:pt>
                <c:pt idx="11900">
                  <c:v>3.5</c:v>
                </c:pt>
                <c:pt idx="11901">
                  <c:v>0.3</c:v>
                </c:pt>
                <c:pt idx="11902">
                  <c:v>2.7</c:v>
                </c:pt>
                <c:pt idx="11903">
                  <c:v>1.6</c:v>
                </c:pt>
                <c:pt idx="11904">
                  <c:v>1.3</c:v>
                </c:pt>
                <c:pt idx="11905">
                  <c:v>2.1</c:v>
                </c:pt>
                <c:pt idx="11906">
                  <c:v>7.4</c:v>
                </c:pt>
                <c:pt idx="11907">
                  <c:v>7</c:v>
                </c:pt>
                <c:pt idx="11908">
                  <c:v>0.2</c:v>
                </c:pt>
                <c:pt idx="11909">
                  <c:v>1.9</c:v>
                </c:pt>
                <c:pt idx="11910">
                  <c:v>2.2999999999999998</c:v>
                </c:pt>
                <c:pt idx="11911">
                  <c:v>2.8</c:v>
                </c:pt>
                <c:pt idx="11912">
                  <c:v>1.5</c:v>
                </c:pt>
                <c:pt idx="11913">
                  <c:v>0.8</c:v>
                </c:pt>
                <c:pt idx="11914">
                  <c:v>0.2</c:v>
                </c:pt>
                <c:pt idx="11915">
                  <c:v>0.3</c:v>
                </c:pt>
                <c:pt idx="11916">
                  <c:v>0.6</c:v>
                </c:pt>
                <c:pt idx="11917">
                  <c:v>9.8000000000000007</c:v>
                </c:pt>
                <c:pt idx="11918">
                  <c:v>9.8000000000000007</c:v>
                </c:pt>
                <c:pt idx="11919">
                  <c:v>9.8000000000000007</c:v>
                </c:pt>
                <c:pt idx="11920">
                  <c:v>9.9</c:v>
                </c:pt>
                <c:pt idx="11921">
                  <c:v>8.6999999999999993</c:v>
                </c:pt>
                <c:pt idx="11922">
                  <c:v>4.5999999999999996</c:v>
                </c:pt>
                <c:pt idx="11923">
                  <c:v>5.4</c:v>
                </c:pt>
                <c:pt idx="11924">
                  <c:v>1.2</c:v>
                </c:pt>
                <c:pt idx="11925">
                  <c:v>5</c:v>
                </c:pt>
                <c:pt idx="11926">
                  <c:v>5.4</c:v>
                </c:pt>
                <c:pt idx="11927">
                  <c:v>7.2</c:v>
                </c:pt>
                <c:pt idx="11928">
                  <c:v>9.8000000000000007</c:v>
                </c:pt>
                <c:pt idx="11929">
                  <c:v>8.3000000000000007</c:v>
                </c:pt>
                <c:pt idx="11930">
                  <c:v>8.5</c:v>
                </c:pt>
                <c:pt idx="11931">
                  <c:v>8.6</c:v>
                </c:pt>
                <c:pt idx="11932">
                  <c:v>4.8</c:v>
                </c:pt>
                <c:pt idx="11933">
                  <c:v>7.7</c:v>
                </c:pt>
                <c:pt idx="11934">
                  <c:v>0.7</c:v>
                </c:pt>
                <c:pt idx="11935">
                  <c:v>0.3</c:v>
                </c:pt>
                <c:pt idx="11936">
                  <c:v>9.1</c:v>
                </c:pt>
                <c:pt idx="11937">
                  <c:v>10.6</c:v>
                </c:pt>
                <c:pt idx="11938">
                  <c:v>3.3</c:v>
                </c:pt>
                <c:pt idx="11939">
                  <c:v>0.5</c:v>
                </c:pt>
                <c:pt idx="11940">
                  <c:v>1.3</c:v>
                </c:pt>
                <c:pt idx="11941">
                  <c:v>4.7</c:v>
                </c:pt>
                <c:pt idx="11942">
                  <c:v>0.8</c:v>
                </c:pt>
                <c:pt idx="11943">
                  <c:v>2.9</c:v>
                </c:pt>
                <c:pt idx="11944">
                  <c:v>1.1000000000000001</c:v>
                </c:pt>
                <c:pt idx="11945">
                  <c:v>9.8000000000000007</c:v>
                </c:pt>
                <c:pt idx="11946">
                  <c:v>3.8</c:v>
                </c:pt>
                <c:pt idx="11947">
                  <c:v>8.1</c:v>
                </c:pt>
                <c:pt idx="11948">
                  <c:v>0.6</c:v>
                </c:pt>
                <c:pt idx="11949">
                  <c:v>9.6</c:v>
                </c:pt>
                <c:pt idx="11950">
                  <c:v>8.1999999999999993</c:v>
                </c:pt>
                <c:pt idx="11951">
                  <c:v>5</c:v>
                </c:pt>
                <c:pt idx="11952">
                  <c:v>5.6</c:v>
                </c:pt>
                <c:pt idx="11953">
                  <c:v>2.5</c:v>
                </c:pt>
                <c:pt idx="11954">
                  <c:v>0.9</c:v>
                </c:pt>
                <c:pt idx="11955">
                  <c:v>9.5</c:v>
                </c:pt>
                <c:pt idx="11956">
                  <c:v>2.8</c:v>
                </c:pt>
                <c:pt idx="11957">
                  <c:v>9.8000000000000007</c:v>
                </c:pt>
                <c:pt idx="11958">
                  <c:v>6.2</c:v>
                </c:pt>
                <c:pt idx="11959">
                  <c:v>2.4</c:v>
                </c:pt>
                <c:pt idx="11960">
                  <c:v>9.9</c:v>
                </c:pt>
                <c:pt idx="11961">
                  <c:v>5.7</c:v>
                </c:pt>
                <c:pt idx="11962">
                  <c:v>5.9</c:v>
                </c:pt>
                <c:pt idx="11963">
                  <c:v>5.7</c:v>
                </c:pt>
                <c:pt idx="11964">
                  <c:v>5.9</c:v>
                </c:pt>
                <c:pt idx="11965">
                  <c:v>7.4</c:v>
                </c:pt>
                <c:pt idx="11966">
                  <c:v>1.5</c:v>
                </c:pt>
                <c:pt idx="11967">
                  <c:v>2.8</c:v>
                </c:pt>
                <c:pt idx="11968">
                  <c:v>8.1999999999999993</c:v>
                </c:pt>
                <c:pt idx="11969">
                  <c:v>9.3000000000000007</c:v>
                </c:pt>
                <c:pt idx="11970">
                  <c:v>9.8000000000000007</c:v>
                </c:pt>
                <c:pt idx="11971">
                  <c:v>9</c:v>
                </c:pt>
                <c:pt idx="11972">
                  <c:v>8.6</c:v>
                </c:pt>
                <c:pt idx="11973">
                  <c:v>8.9</c:v>
                </c:pt>
                <c:pt idx="11974">
                  <c:v>5</c:v>
                </c:pt>
                <c:pt idx="11975">
                  <c:v>5.7</c:v>
                </c:pt>
                <c:pt idx="11976">
                  <c:v>7.3</c:v>
                </c:pt>
                <c:pt idx="11977">
                  <c:v>6.9</c:v>
                </c:pt>
                <c:pt idx="11978">
                  <c:v>1.2</c:v>
                </c:pt>
                <c:pt idx="11979">
                  <c:v>1.7</c:v>
                </c:pt>
                <c:pt idx="11980">
                  <c:v>2.5</c:v>
                </c:pt>
                <c:pt idx="11981">
                  <c:v>1.9</c:v>
                </c:pt>
                <c:pt idx="11982">
                  <c:v>4.8</c:v>
                </c:pt>
                <c:pt idx="11983">
                  <c:v>2.2000000000000002</c:v>
                </c:pt>
                <c:pt idx="11984">
                  <c:v>8.6999999999999993</c:v>
                </c:pt>
                <c:pt idx="11985">
                  <c:v>5.7</c:v>
                </c:pt>
                <c:pt idx="11986">
                  <c:v>3.3</c:v>
                </c:pt>
                <c:pt idx="11987">
                  <c:v>4.7</c:v>
                </c:pt>
                <c:pt idx="11988">
                  <c:v>6.7</c:v>
                </c:pt>
                <c:pt idx="11989">
                  <c:v>6.7</c:v>
                </c:pt>
                <c:pt idx="11990">
                  <c:v>6.7</c:v>
                </c:pt>
                <c:pt idx="11991">
                  <c:v>8</c:v>
                </c:pt>
                <c:pt idx="11992">
                  <c:v>8.1999999999999993</c:v>
                </c:pt>
                <c:pt idx="11993">
                  <c:v>9.8000000000000007</c:v>
                </c:pt>
                <c:pt idx="11994">
                  <c:v>9.8000000000000007</c:v>
                </c:pt>
                <c:pt idx="11995">
                  <c:v>9.8000000000000007</c:v>
                </c:pt>
                <c:pt idx="11996">
                  <c:v>9.8000000000000007</c:v>
                </c:pt>
                <c:pt idx="11997">
                  <c:v>8.1999999999999993</c:v>
                </c:pt>
                <c:pt idx="11998">
                  <c:v>5.8</c:v>
                </c:pt>
                <c:pt idx="11999">
                  <c:v>4.7</c:v>
                </c:pt>
                <c:pt idx="12000">
                  <c:v>6.7</c:v>
                </c:pt>
                <c:pt idx="12001">
                  <c:v>8</c:v>
                </c:pt>
                <c:pt idx="12002">
                  <c:v>6.7</c:v>
                </c:pt>
                <c:pt idx="12003">
                  <c:v>8</c:v>
                </c:pt>
                <c:pt idx="12004">
                  <c:v>7.7</c:v>
                </c:pt>
                <c:pt idx="12005">
                  <c:v>9.8000000000000007</c:v>
                </c:pt>
                <c:pt idx="12006">
                  <c:v>9.8000000000000007</c:v>
                </c:pt>
                <c:pt idx="12007">
                  <c:v>9.8000000000000007</c:v>
                </c:pt>
                <c:pt idx="12008">
                  <c:v>8.1999999999999993</c:v>
                </c:pt>
                <c:pt idx="12009">
                  <c:v>9.8000000000000007</c:v>
                </c:pt>
                <c:pt idx="12010">
                  <c:v>9.8000000000000007</c:v>
                </c:pt>
                <c:pt idx="12011">
                  <c:v>8</c:v>
                </c:pt>
                <c:pt idx="12012">
                  <c:v>0.8</c:v>
                </c:pt>
                <c:pt idx="12013">
                  <c:v>1.2</c:v>
                </c:pt>
                <c:pt idx="12014">
                  <c:v>4.2</c:v>
                </c:pt>
                <c:pt idx="12015">
                  <c:v>6.7</c:v>
                </c:pt>
                <c:pt idx="12016">
                  <c:v>4.7</c:v>
                </c:pt>
                <c:pt idx="12017">
                  <c:v>2.5</c:v>
                </c:pt>
                <c:pt idx="12018">
                  <c:v>7.8</c:v>
                </c:pt>
                <c:pt idx="12019">
                  <c:v>8.4</c:v>
                </c:pt>
                <c:pt idx="12020">
                  <c:v>10</c:v>
                </c:pt>
                <c:pt idx="12021">
                  <c:v>0.6</c:v>
                </c:pt>
                <c:pt idx="12022">
                  <c:v>2.9</c:v>
                </c:pt>
                <c:pt idx="12023">
                  <c:v>2.2999999999999998</c:v>
                </c:pt>
                <c:pt idx="12024">
                  <c:v>6.7</c:v>
                </c:pt>
                <c:pt idx="12025">
                  <c:v>1.8</c:v>
                </c:pt>
                <c:pt idx="12026">
                  <c:v>1.5</c:v>
                </c:pt>
                <c:pt idx="12027">
                  <c:v>0.3</c:v>
                </c:pt>
                <c:pt idx="12028">
                  <c:v>4</c:v>
                </c:pt>
                <c:pt idx="12029">
                  <c:v>4.2</c:v>
                </c:pt>
                <c:pt idx="12030">
                  <c:v>7</c:v>
                </c:pt>
                <c:pt idx="12031">
                  <c:v>5.3</c:v>
                </c:pt>
                <c:pt idx="12032">
                  <c:v>3.6</c:v>
                </c:pt>
                <c:pt idx="12033">
                  <c:v>10</c:v>
                </c:pt>
                <c:pt idx="12034">
                  <c:v>6.7</c:v>
                </c:pt>
                <c:pt idx="12035">
                  <c:v>4.8</c:v>
                </c:pt>
                <c:pt idx="12036">
                  <c:v>7.4</c:v>
                </c:pt>
                <c:pt idx="12037">
                  <c:v>4.8</c:v>
                </c:pt>
                <c:pt idx="12038">
                  <c:v>2.2999999999999998</c:v>
                </c:pt>
                <c:pt idx="12039">
                  <c:v>3.6</c:v>
                </c:pt>
                <c:pt idx="12040">
                  <c:v>5.0999999999999996</c:v>
                </c:pt>
                <c:pt idx="12041">
                  <c:v>9.8000000000000007</c:v>
                </c:pt>
                <c:pt idx="12042">
                  <c:v>9.8000000000000007</c:v>
                </c:pt>
                <c:pt idx="12043">
                  <c:v>9.1</c:v>
                </c:pt>
                <c:pt idx="12044">
                  <c:v>2.6</c:v>
                </c:pt>
                <c:pt idx="12045">
                  <c:v>7.7</c:v>
                </c:pt>
                <c:pt idx="12046">
                  <c:v>3.4</c:v>
                </c:pt>
                <c:pt idx="12047">
                  <c:v>2.1</c:v>
                </c:pt>
                <c:pt idx="12048">
                  <c:v>2.2999999999999998</c:v>
                </c:pt>
                <c:pt idx="12049">
                  <c:v>2.2000000000000002</c:v>
                </c:pt>
                <c:pt idx="12050">
                  <c:v>2</c:v>
                </c:pt>
                <c:pt idx="12051">
                  <c:v>2.2000000000000002</c:v>
                </c:pt>
                <c:pt idx="12052">
                  <c:v>5</c:v>
                </c:pt>
                <c:pt idx="12053">
                  <c:v>9.5</c:v>
                </c:pt>
                <c:pt idx="12054">
                  <c:v>12.3</c:v>
                </c:pt>
                <c:pt idx="12055">
                  <c:v>6.7</c:v>
                </c:pt>
                <c:pt idx="12056">
                  <c:v>6.1</c:v>
                </c:pt>
                <c:pt idx="12057">
                  <c:v>5.7</c:v>
                </c:pt>
                <c:pt idx="12058">
                  <c:v>2</c:v>
                </c:pt>
                <c:pt idx="12059">
                  <c:v>4.2</c:v>
                </c:pt>
                <c:pt idx="12060">
                  <c:v>4.5</c:v>
                </c:pt>
                <c:pt idx="12061">
                  <c:v>9.4</c:v>
                </c:pt>
                <c:pt idx="12062">
                  <c:v>8.5</c:v>
                </c:pt>
                <c:pt idx="12063">
                  <c:v>5.4</c:v>
                </c:pt>
                <c:pt idx="12064">
                  <c:v>6</c:v>
                </c:pt>
                <c:pt idx="12065">
                  <c:v>49.2</c:v>
                </c:pt>
                <c:pt idx="12066">
                  <c:v>25.8</c:v>
                </c:pt>
                <c:pt idx="12067">
                  <c:v>32.799999999999997</c:v>
                </c:pt>
                <c:pt idx="12068">
                  <c:v>7.1</c:v>
                </c:pt>
                <c:pt idx="12069">
                  <c:v>7.7</c:v>
                </c:pt>
                <c:pt idx="12070">
                  <c:v>3.6</c:v>
                </c:pt>
                <c:pt idx="12071">
                  <c:v>0.9</c:v>
                </c:pt>
                <c:pt idx="12072">
                  <c:v>0.9</c:v>
                </c:pt>
                <c:pt idx="12073">
                  <c:v>0.2</c:v>
                </c:pt>
                <c:pt idx="12074">
                  <c:v>1.8</c:v>
                </c:pt>
                <c:pt idx="12075">
                  <c:v>0.9</c:v>
                </c:pt>
                <c:pt idx="12076">
                  <c:v>6.2</c:v>
                </c:pt>
                <c:pt idx="12077">
                  <c:v>1.1000000000000001</c:v>
                </c:pt>
                <c:pt idx="12078">
                  <c:v>6.2</c:v>
                </c:pt>
                <c:pt idx="12079">
                  <c:v>1</c:v>
                </c:pt>
                <c:pt idx="12080">
                  <c:v>1.9</c:v>
                </c:pt>
                <c:pt idx="12081">
                  <c:v>2.8</c:v>
                </c:pt>
                <c:pt idx="12082">
                  <c:v>2.4</c:v>
                </c:pt>
                <c:pt idx="12083">
                  <c:v>3</c:v>
                </c:pt>
                <c:pt idx="12084">
                  <c:v>1</c:v>
                </c:pt>
                <c:pt idx="12085">
                  <c:v>7.1</c:v>
                </c:pt>
                <c:pt idx="12086">
                  <c:v>11.2</c:v>
                </c:pt>
                <c:pt idx="12087">
                  <c:v>9.8000000000000007</c:v>
                </c:pt>
                <c:pt idx="12088">
                  <c:v>13.1</c:v>
                </c:pt>
                <c:pt idx="12089">
                  <c:v>2.4</c:v>
                </c:pt>
                <c:pt idx="12090">
                  <c:v>6.4</c:v>
                </c:pt>
                <c:pt idx="12091">
                  <c:v>2.2000000000000002</c:v>
                </c:pt>
                <c:pt idx="12092">
                  <c:v>1.2</c:v>
                </c:pt>
                <c:pt idx="12093">
                  <c:v>1.4</c:v>
                </c:pt>
                <c:pt idx="12094">
                  <c:v>1.3</c:v>
                </c:pt>
                <c:pt idx="12095">
                  <c:v>1.9</c:v>
                </c:pt>
                <c:pt idx="12096">
                  <c:v>2.1</c:v>
                </c:pt>
                <c:pt idx="12097">
                  <c:v>2.2000000000000002</c:v>
                </c:pt>
                <c:pt idx="12098">
                  <c:v>17.5</c:v>
                </c:pt>
                <c:pt idx="12099">
                  <c:v>6.5</c:v>
                </c:pt>
                <c:pt idx="12100">
                  <c:v>4</c:v>
                </c:pt>
                <c:pt idx="12101">
                  <c:v>2.2000000000000002</c:v>
                </c:pt>
                <c:pt idx="12102">
                  <c:v>2</c:v>
                </c:pt>
                <c:pt idx="12103">
                  <c:v>1.9</c:v>
                </c:pt>
                <c:pt idx="12104">
                  <c:v>1</c:v>
                </c:pt>
                <c:pt idx="12105">
                  <c:v>2.4</c:v>
                </c:pt>
                <c:pt idx="12106">
                  <c:v>4.4000000000000004</c:v>
                </c:pt>
                <c:pt idx="12107">
                  <c:v>2.1</c:v>
                </c:pt>
                <c:pt idx="12108">
                  <c:v>8.8000000000000007</c:v>
                </c:pt>
                <c:pt idx="12109">
                  <c:v>7.4</c:v>
                </c:pt>
                <c:pt idx="12110">
                  <c:v>15.5</c:v>
                </c:pt>
                <c:pt idx="12111">
                  <c:v>2.2000000000000002</c:v>
                </c:pt>
                <c:pt idx="12112">
                  <c:v>0.5</c:v>
                </c:pt>
                <c:pt idx="12113">
                  <c:v>1.2</c:v>
                </c:pt>
                <c:pt idx="12114">
                  <c:v>1.1000000000000001</c:v>
                </c:pt>
                <c:pt idx="12115">
                  <c:v>2.5</c:v>
                </c:pt>
                <c:pt idx="12116">
                  <c:v>14.9</c:v>
                </c:pt>
                <c:pt idx="12117">
                  <c:v>6.2</c:v>
                </c:pt>
                <c:pt idx="12118">
                  <c:v>6.6</c:v>
                </c:pt>
                <c:pt idx="12119">
                  <c:v>16.5</c:v>
                </c:pt>
                <c:pt idx="12120">
                  <c:v>1.9</c:v>
                </c:pt>
                <c:pt idx="12121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86-4729-84BD-6ABC3C6F0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2775168"/>
        <c:axId val="92776704"/>
      </c:lineChart>
      <c:dateAx>
        <c:axId val="927751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776704"/>
        <c:crosses val="autoZero"/>
        <c:auto val="1"/>
        <c:lblOffset val="100"/>
        <c:baseTimeUnit val="months"/>
      </c:dateAx>
      <c:valAx>
        <c:axId val="92776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2775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accent2"/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Максимальная</a:t>
            </a:r>
            <a:r>
              <a:rPr lang="ru-RU" baseline="0" dirty="0"/>
              <a:t> месячная</a:t>
            </a:r>
            <a:r>
              <a:rPr lang="ru-RU" dirty="0"/>
              <a:t> температура,</a:t>
            </a:r>
            <a:r>
              <a:rPr lang="ru-RU" baseline="0" dirty="0"/>
              <a:t> град. </a:t>
            </a:r>
            <a:r>
              <a:rPr lang="ru-RU" baseline="0" dirty="0" smtClean="0"/>
              <a:t>Цельсия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'[1. Температура_общее.xlsx]Общий тренд'!$G$1</c:f>
              <c:strCache>
                <c:ptCount val="1"/>
                <c:pt idx="0">
                  <c:v>max</c:v>
                </c:pt>
              </c:strCache>
            </c:strRef>
          </c:tx>
          <c:spPr>
            <a:ln w="15875">
              <a:solidFill>
                <a:srgbClr val="C00000"/>
              </a:solidFill>
            </a:ln>
          </c:spPr>
          <c:marker>
            <c:symbol val="none"/>
          </c:marker>
          <c:cat>
            <c:strRef>
              <c:f>'[1. Температура_общее.xlsx]Общий тренд'!$C$2:$C$12844</c:f>
              <c:strCache>
                <c:ptCount val="12843"/>
                <c:pt idx="0">
                  <c:v>2010 1</c:v>
                </c:pt>
                <c:pt idx="1">
                  <c:v>2010 1</c:v>
                </c:pt>
                <c:pt idx="2">
                  <c:v>2010 1</c:v>
                </c:pt>
                <c:pt idx="3">
                  <c:v>2010 1</c:v>
                </c:pt>
                <c:pt idx="4">
                  <c:v>2010 1</c:v>
                </c:pt>
                <c:pt idx="5">
                  <c:v>2010 1</c:v>
                </c:pt>
                <c:pt idx="6">
                  <c:v>2010 1</c:v>
                </c:pt>
                <c:pt idx="7">
                  <c:v>2010 1</c:v>
                </c:pt>
                <c:pt idx="8">
                  <c:v>2010 1</c:v>
                </c:pt>
                <c:pt idx="9">
                  <c:v>2010 1</c:v>
                </c:pt>
                <c:pt idx="10">
                  <c:v>2010 1</c:v>
                </c:pt>
                <c:pt idx="11">
                  <c:v>2010 1</c:v>
                </c:pt>
                <c:pt idx="12">
                  <c:v>2010 1</c:v>
                </c:pt>
                <c:pt idx="13">
                  <c:v>2010 1</c:v>
                </c:pt>
                <c:pt idx="14">
                  <c:v>2010 1</c:v>
                </c:pt>
                <c:pt idx="15">
                  <c:v>2010 10</c:v>
                </c:pt>
                <c:pt idx="16">
                  <c:v>2010 10</c:v>
                </c:pt>
                <c:pt idx="17">
                  <c:v>2010 10</c:v>
                </c:pt>
                <c:pt idx="18">
                  <c:v>2010 10</c:v>
                </c:pt>
                <c:pt idx="19">
                  <c:v>2010 10</c:v>
                </c:pt>
                <c:pt idx="20">
                  <c:v>2010 10</c:v>
                </c:pt>
                <c:pt idx="21">
                  <c:v>2010 10</c:v>
                </c:pt>
                <c:pt idx="22">
                  <c:v>2010 10</c:v>
                </c:pt>
                <c:pt idx="23">
                  <c:v>2010 10</c:v>
                </c:pt>
                <c:pt idx="24">
                  <c:v>2010 10</c:v>
                </c:pt>
                <c:pt idx="25">
                  <c:v>2010 10</c:v>
                </c:pt>
                <c:pt idx="26">
                  <c:v>2010 10</c:v>
                </c:pt>
                <c:pt idx="27">
                  <c:v>2010 10</c:v>
                </c:pt>
                <c:pt idx="28">
                  <c:v>2010 10</c:v>
                </c:pt>
                <c:pt idx="29">
                  <c:v>2010 10</c:v>
                </c:pt>
                <c:pt idx="30">
                  <c:v>2010 10</c:v>
                </c:pt>
                <c:pt idx="31">
                  <c:v>2010 11</c:v>
                </c:pt>
                <c:pt idx="32">
                  <c:v>2010 11</c:v>
                </c:pt>
                <c:pt idx="33">
                  <c:v>2010 11</c:v>
                </c:pt>
                <c:pt idx="34">
                  <c:v>2010 11</c:v>
                </c:pt>
                <c:pt idx="35">
                  <c:v>2010 11</c:v>
                </c:pt>
                <c:pt idx="36">
                  <c:v>2010 11</c:v>
                </c:pt>
                <c:pt idx="37">
                  <c:v>2010 11</c:v>
                </c:pt>
                <c:pt idx="38">
                  <c:v>2010 11</c:v>
                </c:pt>
                <c:pt idx="39">
                  <c:v>2010 11</c:v>
                </c:pt>
                <c:pt idx="40">
                  <c:v>2010 11</c:v>
                </c:pt>
                <c:pt idx="41">
                  <c:v>2010 11</c:v>
                </c:pt>
                <c:pt idx="42">
                  <c:v>2010 11</c:v>
                </c:pt>
                <c:pt idx="43">
                  <c:v>2010 11</c:v>
                </c:pt>
                <c:pt idx="44">
                  <c:v>2010 11</c:v>
                </c:pt>
                <c:pt idx="45">
                  <c:v>2010 11</c:v>
                </c:pt>
                <c:pt idx="46">
                  <c:v>2010 11</c:v>
                </c:pt>
                <c:pt idx="47">
                  <c:v>2010 12</c:v>
                </c:pt>
                <c:pt idx="48">
                  <c:v>2010 12</c:v>
                </c:pt>
                <c:pt idx="49">
                  <c:v>2010 12</c:v>
                </c:pt>
                <c:pt idx="50">
                  <c:v>2010 12</c:v>
                </c:pt>
                <c:pt idx="51">
                  <c:v>2010 12</c:v>
                </c:pt>
                <c:pt idx="52">
                  <c:v>2010 12</c:v>
                </c:pt>
                <c:pt idx="53">
                  <c:v>2010 12</c:v>
                </c:pt>
                <c:pt idx="54">
                  <c:v>2010 12</c:v>
                </c:pt>
                <c:pt idx="55">
                  <c:v>2010 12</c:v>
                </c:pt>
                <c:pt idx="56">
                  <c:v>2010 12</c:v>
                </c:pt>
                <c:pt idx="57">
                  <c:v>2010 12</c:v>
                </c:pt>
                <c:pt idx="58">
                  <c:v>2010 12</c:v>
                </c:pt>
                <c:pt idx="59">
                  <c:v>2010 12</c:v>
                </c:pt>
                <c:pt idx="60">
                  <c:v>2010 2</c:v>
                </c:pt>
                <c:pt idx="61">
                  <c:v>2010 2</c:v>
                </c:pt>
                <c:pt idx="62">
                  <c:v>2010 2</c:v>
                </c:pt>
                <c:pt idx="63">
                  <c:v>2010 2</c:v>
                </c:pt>
                <c:pt idx="64">
                  <c:v>2010 2</c:v>
                </c:pt>
                <c:pt idx="65">
                  <c:v>2010 2</c:v>
                </c:pt>
                <c:pt idx="66">
                  <c:v>2010 2</c:v>
                </c:pt>
                <c:pt idx="67">
                  <c:v>2010 2</c:v>
                </c:pt>
                <c:pt idx="68">
                  <c:v>2010 2</c:v>
                </c:pt>
                <c:pt idx="69">
                  <c:v>2010 2</c:v>
                </c:pt>
                <c:pt idx="70">
                  <c:v>2010 2</c:v>
                </c:pt>
                <c:pt idx="71">
                  <c:v>2010 2</c:v>
                </c:pt>
                <c:pt idx="72">
                  <c:v>2010 2</c:v>
                </c:pt>
                <c:pt idx="73">
                  <c:v>2010 2</c:v>
                </c:pt>
                <c:pt idx="74">
                  <c:v>2010 2</c:v>
                </c:pt>
                <c:pt idx="75">
                  <c:v>2010 2</c:v>
                </c:pt>
                <c:pt idx="76">
                  <c:v>2010 3</c:v>
                </c:pt>
                <c:pt idx="77">
                  <c:v>2010 3</c:v>
                </c:pt>
                <c:pt idx="78">
                  <c:v>2010 3</c:v>
                </c:pt>
                <c:pt idx="79">
                  <c:v>2010 3</c:v>
                </c:pt>
                <c:pt idx="80">
                  <c:v>2010 3</c:v>
                </c:pt>
                <c:pt idx="81">
                  <c:v>2010 3</c:v>
                </c:pt>
                <c:pt idx="82">
                  <c:v>2010 3</c:v>
                </c:pt>
                <c:pt idx="83">
                  <c:v>2010 3</c:v>
                </c:pt>
                <c:pt idx="84">
                  <c:v>2010 3</c:v>
                </c:pt>
                <c:pt idx="85">
                  <c:v>2010 3</c:v>
                </c:pt>
                <c:pt idx="86">
                  <c:v>2010 3</c:v>
                </c:pt>
                <c:pt idx="87">
                  <c:v>2010 3</c:v>
                </c:pt>
                <c:pt idx="88">
                  <c:v>2010 3</c:v>
                </c:pt>
                <c:pt idx="89">
                  <c:v>2010 3</c:v>
                </c:pt>
                <c:pt idx="90">
                  <c:v>2010 3</c:v>
                </c:pt>
                <c:pt idx="91">
                  <c:v>2010 3</c:v>
                </c:pt>
                <c:pt idx="92">
                  <c:v>2010 4</c:v>
                </c:pt>
                <c:pt idx="93">
                  <c:v>2010 4</c:v>
                </c:pt>
                <c:pt idx="94">
                  <c:v>2010 4</c:v>
                </c:pt>
                <c:pt idx="95">
                  <c:v>2010 4</c:v>
                </c:pt>
                <c:pt idx="96">
                  <c:v>2010 4</c:v>
                </c:pt>
                <c:pt idx="97">
                  <c:v>2010 4</c:v>
                </c:pt>
                <c:pt idx="98">
                  <c:v>2010 4</c:v>
                </c:pt>
                <c:pt idx="99">
                  <c:v>2010 4</c:v>
                </c:pt>
                <c:pt idx="100">
                  <c:v>2010 4</c:v>
                </c:pt>
                <c:pt idx="101">
                  <c:v>2010 4</c:v>
                </c:pt>
                <c:pt idx="102">
                  <c:v>2010 4</c:v>
                </c:pt>
                <c:pt idx="103">
                  <c:v>2010 4</c:v>
                </c:pt>
                <c:pt idx="104">
                  <c:v>2010 4</c:v>
                </c:pt>
                <c:pt idx="105">
                  <c:v>2010 4</c:v>
                </c:pt>
                <c:pt idx="106">
                  <c:v>2010 4</c:v>
                </c:pt>
                <c:pt idx="107">
                  <c:v>2010 4</c:v>
                </c:pt>
                <c:pt idx="108">
                  <c:v>2010 5</c:v>
                </c:pt>
                <c:pt idx="109">
                  <c:v>2010 5</c:v>
                </c:pt>
                <c:pt idx="110">
                  <c:v>2010 5</c:v>
                </c:pt>
                <c:pt idx="111">
                  <c:v>2010 5</c:v>
                </c:pt>
                <c:pt idx="112">
                  <c:v>2010 5</c:v>
                </c:pt>
                <c:pt idx="113">
                  <c:v>2010 5</c:v>
                </c:pt>
                <c:pt idx="114">
                  <c:v>2010 5</c:v>
                </c:pt>
                <c:pt idx="115">
                  <c:v>2010 5</c:v>
                </c:pt>
                <c:pt idx="116">
                  <c:v>2010 5</c:v>
                </c:pt>
                <c:pt idx="117">
                  <c:v>2010 5</c:v>
                </c:pt>
                <c:pt idx="118">
                  <c:v>2010 5</c:v>
                </c:pt>
                <c:pt idx="119">
                  <c:v>2010 5</c:v>
                </c:pt>
                <c:pt idx="120">
                  <c:v>2010 5</c:v>
                </c:pt>
                <c:pt idx="121">
                  <c:v>2010 5</c:v>
                </c:pt>
                <c:pt idx="122">
                  <c:v>2010 5</c:v>
                </c:pt>
                <c:pt idx="123">
                  <c:v>2010 6</c:v>
                </c:pt>
                <c:pt idx="124">
                  <c:v>2010 6</c:v>
                </c:pt>
                <c:pt idx="125">
                  <c:v>2010 6</c:v>
                </c:pt>
                <c:pt idx="126">
                  <c:v>2010 6</c:v>
                </c:pt>
                <c:pt idx="127">
                  <c:v>2010 6</c:v>
                </c:pt>
                <c:pt idx="128">
                  <c:v>2010 6</c:v>
                </c:pt>
                <c:pt idx="129">
                  <c:v>2010 6</c:v>
                </c:pt>
                <c:pt idx="130">
                  <c:v>2010 6</c:v>
                </c:pt>
                <c:pt idx="131">
                  <c:v>2010 6</c:v>
                </c:pt>
                <c:pt idx="132">
                  <c:v>2010 6</c:v>
                </c:pt>
                <c:pt idx="133">
                  <c:v>2010 6</c:v>
                </c:pt>
                <c:pt idx="134">
                  <c:v>2010 6</c:v>
                </c:pt>
                <c:pt idx="135">
                  <c:v>2010 6</c:v>
                </c:pt>
                <c:pt idx="136">
                  <c:v>2010 6</c:v>
                </c:pt>
                <c:pt idx="137">
                  <c:v>2010 6</c:v>
                </c:pt>
                <c:pt idx="138">
                  <c:v>2010 6</c:v>
                </c:pt>
                <c:pt idx="139">
                  <c:v>2010 7</c:v>
                </c:pt>
                <c:pt idx="140">
                  <c:v>2010 7</c:v>
                </c:pt>
                <c:pt idx="141">
                  <c:v>2010 7</c:v>
                </c:pt>
                <c:pt idx="142">
                  <c:v>2010 7</c:v>
                </c:pt>
                <c:pt idx="143">
                  <c:v>2010 7</c:v>
                </c:pt>
                <c:pt idx="144">
                  <c:v>2010 7</c:v>
                </c:pt>
                <c:pt idx="145">
                  <c:v>2010 7</c:v>
                </c:pt>
                <c:pt idx="146">
                  <c:v>2010 7</c:v>
                </c:pt>
                <c:pt idx="147">
                  <c:v>2010 7</c:v>
                </c:pt>
                <c:pt idx="148">
                  <c:v>2010 7</c:v>
                </c:pt>
                <c:pt idx="149">
                  <c:v>2010 7</c:v>
                </c:pt>
                <c:pt idx="150">
                  <c:v>2010 7</c:v>
                </c:pt>
                <c:pt idx="151">
                  <c:v>2010 7</c:v>
                </c:pt>
                <c:pt idx="152">
                  <c:v>2010 7</c:v>
                </c:pt>
                <c:pt idx="153">
                  <c:v>2010 7</c:v>
                </c:pt>
                <c:pt idx="154">
                  <c:v>2010 7</c:v>
                </c:pt>
                <c:pt idx="155">
                  <c:v>2010 8</c:v>
                </c:pt>
                <c:pt idx="156">
                  <c:v>2010 8</c:v>
                </c:pt>
                <c:pt idx="157">
                  <c:v>2010 8</c:v>
                </c:pt>
                <c:pt idx="158">
                  <c:v>2010 8</c:v>
                </c:pt>
                <c:pt idx="159">
                  <c:v>2010 8</c:v>
                </c:pt>
                <c:pt idx="160">
                  <c:v>2010 8</c:v>
                </c:pt>
                <c:pt idx="161">
                  <c:v>2010 8</c:v>
                </c:pt>
                <c:pt idx="162">
                  <c:v>2010 8</c:v>
                </c:pt>
                <c:pt idx="163">
                  <c:v>2010 8</c:v>
                </c:pt>
                <c:pt idx="164">
                  <c:v>2010 8</c:v>
                </c:pt>
                <c:pt idx="165">
                  <c:v>2010 8</c:v>
                </c:pt>
                <c:pt idx="166">
                  <c:v>2010 8</c:v>
                </c:pt>
                <c:pt idx="167">
                  <c:v>2010 8</c:v>
                </c:pt>
                <c:pt idx="168">
                  <c:v>2010 8</c:v>
                </c:pt>
                <c:pt idx="169">
                  <c:v>2010 8</c:v>
                </c:pt>
                <c:pt idx="170">
                  <c:v>2010 8</c:v>
                </c:pt>
                <c:pt idx="171">
                  <c:v>2010 9</c:v>
                </c:pt>
                <c:pt idx="172">
                  <c:v>2010 9</c:v>
                </c:pt>
                <c:pt idx="173">
                  <c:v>2010 9</c:v>
                </c:pt>
                <c:pt idx="174">
                  <c:v>2010 9</c:v>
                </c:pt>
                <c:pt idx="175">
                  <c:v>2010 9</c:v>
                </c:pt>
                <c:pt idx="176">
                  <c:v>2010 9</c:v>
                </c:pt>
                <c:pt idx="177">
                  <c:v>2010 9</c:v>
                </c:pt>
                <c:pt idx="178">
                  <c:v>2010 9</c:v>
                </c:pt>
                <c:pt idx="179">
                  <c:v>2010 9</c:v>
                </c:pt>
                <c:pt idx="180">
                  <c:v>2010 9</c:v>
                </c:pt>
                <c:pt idx="181">
                  <c:v>2010 9</c:v>
                </c:pt>
                <c:pt idx="182">
                  <c:v>2010 9</c:v>
                </c:pt>
                <c:pt idx="183">
                  <c:v>2010 9</c:v>
                </c:pt>
                <c:pt idx="184">
                  <c:v>2010 9</c:v>
                </c:pt>
                <c:pt idx="185">
                  <c:v>2010 9</c:v>
                </c:pt>
                <c:pt idx="186">
                  <c:v>2010 9</c:v>
                </c:pt>
                <c:pt idx="187">
                  <c:v>2011 1</c:v>
                </c:pt>
                <c:pt idx="188">
                  <c:v>2011 1</c:v>
                </c:pt>
                <c:pt idx="189">
                  <c:v>2011 1</c:v>
                </c:pt>
                <c:pt idx="190">
                  <c:v>2011 1</c:v>
                </c:pt>
                <c:pt idx="191">
                  <c:v>2011 1</c:v>
                </c:pt>
                <c:pt idx="192">
                  <c:v>2011 1</c:v>
                </c:pt>
                <c:pt idx="193">
                  <c:v>2011 1</c:v>
                </c:pt>
                <c:pt idx="194">
                  <c:v>2011 1</c:v>
                </c:pt>
                <c:pt idx="195">
                  <c:v>2011 1</c:v>
                </c:pt>
                <c:pt idx="196">
                  <c:v>2011 1</c:v>
                </c:pt>
                <c:pt idx="197">
                  <c:v>2011 1</c:v>
                </c:pt>
                <c:pt idx="198">
                  <c:v>2011 1</c:v>
                </c:pt>
                <c:pt idx="199">
                  <c:v>2011 1</c:v>
                </c:pt>
                <c:pt idx="200">
                  <c:v>2011 1</c:v>
                </c:pt>
                <c:pt idx="201">
                  <c:v>2011 1</c:v>
                </c:pt>
                <c:pt idx="202">
                  <c:v>2011 1</c:v>
                </c:pt>
                <c:pt idx="203">
                  <c:v>2011 1</c:v>
                </c:pt>
                <c:pt idx="204">
                  <c:v>2011 10</c:v>
                </c:pt>
                <c:pt idx="205">
                  <c:v>2011 10</c:v>
                </c:pt>
                <c:pt idx="206">
                  <c:v>2011 10</c:v>
                </c:pt>
                <c:pt idx="207">
                  <c:v>2011 10</c:v>
                </c:pt>
                <c:pt idx="208">
                  <c:v>2011 10</c:v>
                </c:pt>
                <c:pt idx="209">
                  <c:v>2011 10</c:v>
                </c:pt>
                <c:pt idx="210">
                  <c:v>2011 10</c:v>
                </c:pt>
                <c:pt idx="211">
                  <c:v>2011 10</c:v>
                </c:pt>
                <c:pt idx="212">
                  <c:v>2011 10</c:v>
                </c:pt>
                <c:pt idx="213">
                  <c:v>2011 10</c:v>
                </c:pt>
                <c:pt idx="214">
                  <c:v>2011 10</c:v>
                </c:pt>
                <c:pt idx="215">
                  <c:v>2011 10</c:v>
                </c:pt>
                <c:pt idx="216">
                  <c:v>2011 10</c:v>
                </c:pt>
                <c:pt idx="217">
                  <c:v>2011 10</c:v>
                </c:pt>
                <c:pt idx="218">
                  <c:v>2011 10</c:v>
                </c:pt>
                <c:pt idx="219">
                  <c:v>2011 10</c:v>
                </c:pt>
                <c:pt idx="220">
                  <c:v>2011 10</c:v>
                </c:pt>
                <c:pt idx="221">
                  <c:v>2011 10</c:v>
                </c:pt>
                <c:pt idx="222">
                  <c:v>2011 10</c:v>
                </c:pt>
                <c:pt idx="223">
                  <c:v>2011 10</c:v>
                </c:pt>
                <c:pt idx="224">
                  <c:v>2011 10</c:v>
                </c:pt>
                <c:pt idx="225">
                  <c:v>2011 11</c:v>
                </c:pt>
                <c:pt idx="226">
                  <c:v>2011 11</c:v>
                </c:pt>
                <c:pt idx="227">
                  <c:v>2011 11</c:v>
                </c:pt>
                <c:pt idx="228">
                  <c:v>2011 11</c:v>
                </c:pt>
                <c:pt idx="229">
                  <c:v>2011 11</c:v>
                </c:pt>
                <c:pt idx="230">
                  <c:v>2011 11</c:v>
                </c:pt>
                <c:pt idx="231">
                  <c:v>2011 11</c:v>
                </c:pt>
                <c:pt idx="232">
                  <c:v>2011 11</c:v>
                </c:pt>
                <c:pt idx="233">
                  <c:v>2011 11</c:v>
                </c:pt>
                <c:pt idx="234">
                  <c:v>2011 11</c:v>
                </c:pt>
                <c:pt idx="235">
                  <c:v>2011 11</c:v>
                </c:pt>
                <c:pt idx="236">
                  <c:v>2011 11</c:v>
                </c:pt>
                <c:pt idx="237">
                  <c:v>2011 11</c:v>
                </c:pt>
                <c:pt idx="238">
                  <c:v>2011 11</c:v>
                </c:pt>
                <c:pt idx="239">
                  <c:v>2011 11</c:v>
                </c:pt>
                <c:pt idx="240">
                  <c:v>2011 11</c:v>
                </c:pt>
                <c:pt idx="241">
                  <c:v>2011 11</c:v>
                </c:pt>
                <c:pt idx="242">
                  <c:v>2011 11</c:v>
                </c:pt>
                <c:pt idx="243">
                  <c:v>2011 11</c:v>
                </c:pt>
                <c:pt idx="244">
                  <c:v>2011 11</c:v>
                </c:pt>
                <c:pt idx="245">
                  <c:v>2011 11</c:v>
                </c:pt>
                <c:pt idx="246">
                  <c:v>2011 12</c:v>
                </c:pt>
                <c:pt idx="247">
                  <c:v>2011 12</c:v>
                </c:pt>
                <c:pt idx="248">
                  <c:v>2011 12</c:v>
                </c:pt>
                <c:pt idx="249">
                  <c:v>2011 12</c:v>
                </c:pt>
                <c:pt idx="250">
                  <c:v>2011 12</c:v>
                </c:pt>
                <c:pt idx="251">
                  <c:v>2011 12</c:v>
                </c:pt>
                <c:pt idx="252">
                  <c:v>2011 12</c:v>
                </c:pt>
                <c:pt idx="253">
                  <c:v>2011 12</c:v>
                </c:pt>
                <c:pt idx="254">
                  <c:v>2011 12</c:v>
                </c:pt>
                <c:pt idx="255">
                  <c:v>2011 12</c:v>
                </c:pt>
                <c:pt idx="256">
                  <c:v>2011 12</c:v>
                </c:pt>
                <c:pt idx="257">
                  <c:v>2011 12</c:v>
                </c:pt>
                <c:pt idx="258">
                  <c:v>2011 12</c:v>
                </c:pt>
                <c:pt idx="259">
                  <c:v>2011 12</c:v>
                </c:pt>
                <c:pt idx="260">
                  <c:v>2011 12</c:v>
                </c:pt>
                <c:pt idx="261">
                  <c:v>2011 12</c:v>
                </c:pt>
                <c:pt idx="262">
                  <c:v>2011 12</c:v>
                </c:pt>
                <c:pt idx="263">
                  <c:v>2011 12</c:v>
                </c:pt>
                <c:pt idx="264">
                  <c:v>2011 12</c:v>
                </c:pt>
                <c:pt idx="265">
                  <c:v>2011 12</c:v>
                </c:pt>
                <c:pt idx="266">
                  <c:v>2011 2</c:v>
                </c:pt>
                <c:pt idx="267">
                  <c:v>2011 2</c:v>
                </c:pt>
                <c:pt idx="268">
                  <c:v>2011 2</c:v>
                </c:pt>
                <c:pt idx="269">
                  <c:v>2011 2</c:v>
                </c:pt>
                <c:pt idx="270">
                  <c:v>2011 2</c:v>
                </c:pt>
                <c:pt idx="271">
                  <c:v>2011 2</c:v>
                </c:pt>
                <c:pt idx="272">
                  <c:v>2011 2</c:v>
                </c:pt>
                <c:pt idx="273">
                  <c:v>2011 2</c:v>
                </c:pt>
                <c:pt idx="274">
                  <c:v>2011 2</c:v>
                </c:pt>
                <c:pt idx="275">
                  <c:v>2011 2</c:v>
                </c:pt>
                <c:pt idx="276">
                  <c:v>2011 2</c:v>
                </c:pt>
                <c:pt idx="277">
                  <c:v>2011 2</c:v>
                </c:pt>
                <c:pt idx="278">
                  <c:v>2011 2</c:v>
                </c:pt>
                <c:pt idx="279">
                  <c:v>2011 2</c:v>
                </c:pt>
                <c:pt idx="280">
                  <c:v>2011 2</c:v>
                </c:pt>
                <c:pt idx="281">
                  <c:v>2011 2</c:v>
                </c:pt>
                <c:pt idx="282">
                  <c:v>2011 2</c:v>
                </c:pt>
                <c:pt idx="283">
                  <c:v>2011 2</c:v>
                </c:pt>
                <c:pt idx="284">
                  <c:v>2011 3</c:v>
                </c:pt>
                <c:pt idx="285">
                  <c:v>2011 3</c:v>
                </c:pt>
                <c:pt idx="286">
                  <c:v>2011 3</c:v>
                </c:pt>
                <c:pt idx="287">
                  <c:v>2011 3</c:v>
                </c:pt>
                <c:pt idx="288">
                  <c:v>2011 3</c:v>
                </c:pt>
                <c:pt idx="289">
                  <c:v>2011 3</c:v>
                </c:pt>
                <c:pt idx="290">
                  <c:v>2011 3</c:v>
                </c:pt>
                <c:pt idx="291">
                  <c:v>2011 3</c:v>
                </c:pt>
                <c:pt idx="292">
                  <c:v>2011 3</c:v>
                </c:pt>
                <c:pt idx="293">
                  <c:v>2011 3</c:v>
                </c:pt>
                <c:pt idx="294">
                  <c:v>2011 3</c:v>
                </c:pt>
                <c:pt idx="295">
                  <c:v>2011 3</c:v>
                </c:pt>
                <c:pt idx="296">
                  <c:v>2011 3</c:v>
                </c:pt>
                <c:pt idx="297">
                  <c:v>2011 3</c:v>
                </c:pt>
                <c:pt idx="298">
                  <c:v>2011 3</c:v>
                </c:pt>
                <c:pt idx="299">
                  <c:v>2011 3</c:v>
                </c:pt>
                <c:pt idx="300">
                  <c:v>2011 3</c:v>
                </c:pt>
                <c:pt idx="301">
                  <c:v>2011 3</c:v>
                </c:pt>
                <c:pt idx="302">
                  <c:v>2011 4</c:v>
                </c:pt>
                <c:pt idx="303">
                  <c:v>2011 4</c:v>
                </c:pt>
                <c:pt idx="304">
                  <c:v>2011 4</c:v>
                </c:pt>
                <c:pt idx="305">
                  <c:v>2011 4</c:v>
                </c:pt>
                <c:pt idx="306">
                  <c:v>2011 4</c:v>
                </c:pt>
                <c:pt idx="307">
                  <c:v>2011 4</c:v>
                </c:pt>
                <c:pt idx="308">
                  <c:v>2011 4</c:v>
                </c:pt>
                <c:pt idx="309">
                  <c:v>2011 4</c:v>
                </c:pt>
                <c:pt idx="310">
                  <c:v>2011 4</c:v>
                </c:pt>
                <c:pt idx="311">
                  <c:v>2011 4</c:v>
                </c:pt>
                <c:pt idx="312">
                  <c:v>2011 4</c:v>
                </c:pt>
                <c:pt idx="313">
                  <c:v>2011 4</c:v>
                </c:pt>
                <c:pt idx="314">
                  <c:v>2011 4</c:v>
                </c:pt>
                <c:pt idx="315">
                  <c:v>2011 4</c:v>
                </c:pt>
                <c:pt idx="316">
                  <c:v>2011 4</c:v>
                </c:pt>
                <c:pt idx="317">
                  <c:v>2011 4</c:v>
                </c:pt>
                <c:pt idx="318">
                  <c:v>2011 4</c:v>
                </c:pt>
                <c:pt idx="319">
                  <c:v>2011 4</c:v>
                </c:pt>
                <c:pt idx="320">
                  <c:v>2011 5</c:v>
                </c:pt>
                <c:pt idx="321">
                  <c:v>2011 5</c:v>
                </c:pt>
                <c:pt idx="322">
                  <c:v>2011 5</c:v>
                </c:pt>
                <c:pt idx="323">
                  <c:v>2011 5</c:v>
                </c:pt>
                <c:pt idx="324">
                  <c:v>2011 5</c:v>
                </c:pt>
                <c:pt idx="325">
                  <c:v>2011 5</c:v>
                </c:pt>
                <c:pt idx="326">
                  <c:v>2011 5</c:v>
                </c:pt>
                <c:pt idx="327">
                  <c:v>2011 5</c:v>
                </c:pt>
                <c:pt idx="328">
                  <c:v>2011 5</c:v>
                </c:pt>
                <c:pt idx="329">
                  <c:v>2011 5</c:v>
                </c:pt>
                <c:pt idx="330">
                  <c:v>2011 5</c:v>
                </c:pt>
                <c:pt idx="331">
                  <c:v>2011 5</c:v>
                </c:pt>
                <c:pt idx="332">
                  <c:v>2011 5</c:v>
                </c:pt>
                <c:pt idx="333">
                  <c:v>2011 5</c:v>
                </c:pt>
                <c:pt idx="334">
                  <c:v>2011 5</c:v>
                </c:pt>
                <c:pt idx="335">
                  <c:v>2011 5</c:v>
                </c:pt>
                <c:pt idx="336">
                  <c:v>2011 5</c:v>
                </c:pt>
                <c:pt idx="337">
                  <c:v>2011 5</c:v>
                </c:pt>
                <c:pt idx="338">
                  <c:v>2011 6</c:v>
                </c:pt>
                <c:pt idx="339">
                  <c:v>2011 6</c:v>
                </c:pt>
                <c:pt idx="340">
                  <c:v>2011 6</c:v>
                </c:pt>
                <c:pt idx="341">
                  <c:v>2011 6</c:v>
                </c:pt>
                <c:pt idx="342">
                  <c:v>2011 6</c:v>
                </c:pt>
                <c:pt idx="343">
                  <c:v>2011 6</c:v>
                </c:pt>
                <c:pt idx="344">
                  <c:v>2011 6</c:v>
                </c:pt>
                <c:pt idx="345">
                  <c:v>2011 6</c:v>
                </c:pt>
                <c:pt idx="346">
                  <c:v>2011 6</c:v>
                </c:pt>
                <c:pt idx="347">
                  <c:v>2011 6</c:v>
                </c:pt>
                <c:pt idx="348">
                  <c:v>2011 6</c:v>
                </c:pt>
                <c:pt idx="349">
                  <c:v>2011 6</c:v>
                </c:pt>
                <c:pt idx="350">
                  <c:v>2011 6</c:v>
                </c:pt>
                <c:pt idx="351">
                  <c:v>2011 6</c:v>
                </c:pt>
                <c:pt idx="352">
                  <c:v>2011 6</c:v>
                </c:pt>
                <c:pt idx="353">
                  <c:v>2011 6</c:v>
                </c:pt>
                <c:pt idx="354">
                  <c:v>2011 6</c:v>
                </c:pt>
                <c:pt idx="355">
                  <c:v>2011 6</c:v>
                </c:pt>
                <c:pt idx="356">
                  <c:v>2011 7</c:v>
                </c:pt>
                <c:pt idx="357">
                  <c:v>2011 7</c:v>
                </c:pt>
                <c:pt idx="358">
                  <c:v>2011 7</c:v>
                </c:pt>
                <c:pt idx="359">
                  <c:v>2011 7</c:v>
                </c:pt>
                <c:pt idx="360">
                  <c:v>2011 7</c:v>
                </c:pt>
                <c:pt idx="361">
                  <c:v>2011 7</c:v>
                </c:pt>
                <c:pt idx="362">
                  <c:v>2011 7</c:v>
                </c:pt>
                <c:pt idx="363">
                  <c:v>2011 7</c:v>
                </c:pt>
                <c:pt idx="364">
                  <c:v>2011 7</c:v>
                </c:pt>
                <c:pt idx="365">
                  <c:v>2011 7</c:v>
                </c:pt>
                <c:pt idx="366">
                  <c:v>2011 7</c:v>
                </c:pt>
                <c:pt idx="367">
                  <c:v>2011 7</c:v>
                </c:pt>
                <c:pt idx="368">
                  <c:v>2011 7</c:v>
                </c:pt>
                <c:pt idx="369">
                  <c:v>2011 7</c:v>
                </c:pt>
                <c:pt idx="370">
                  <c:v>2011 7</c:v>
                </c:pt>
                <c:pt idx="371">
                  <c:v>2011 7</c:v>
                </c:pt>
                <c:pt idx="372">
                  <c:v>2011 7</c:v>
                </c:pt>
                <c:pt idx="373">
                  <c:v>2011 7</c:v>
                </c:pt>
                <c:pt idx="374">
                  <c:v>2011 8</c:v>
                </c:pt>
                <c:pt idx="375">
                  <c:v>2011 8</c:v>
                </c:pt>
                <c:pt idx="376">
                  <c:v>2011 8</c:v>
                </c:pt>
                <c:pt idx="377">
                  <c:v>2011 8</c:v>
                </c:pt>
                <c:pt idx="378">
                  <c:v>2011 8</c:v>
                </c:pt>
                <c:pt idx="379">
                  <c:v>2011 8</c:v>
                </c:pt>
                <c:pt idx="380">
                  <c:v>2011 8</c:v>
                </c:pt>
                <c:pt idx="381">
                  <c:v>2011 8</c:v>
                </c:pt>
                <c:pt idx="382">
                  <c:v>2011 8</c:v>
                </c:pt>
                <c:pt idx="383">
                  <c:v>2011 8</c:v>
                </c:pt>
                <c:pt idx="384">
                  <c:v>2011 8</c:v>
                </c:pt>
                <c:pt idx="385">
                  <c:v>2011 8</c:v>
                </c:pt>
                <c:pt idx="386">
                  <c:v>2011 8</c:v>
                </c:pt>
                <c:pt idx="387">
                  <c:v>2011 8</c:v>
                </c:pt>
                <c:pt idx="388">
                  <c:v>2011 8</c:v>
                </c:pt>
                <c:pt idx="389">
                  <c:v>2011 8</c:v>
                </c:pt>
                <c:pt idx="390">
                  <c:v>2011 8</c:v>
                </c:pt>
                <c:pt idx="391">
                  <c:v>2011 8</c:v>
                </c:pt>
                <c:pt idx="392">
                  <c:v>2011 8</c:v>
                </c:pt>
                <c:pt idx="393">
                  <c:v>2011 8</c:v>
                </c:pt>
                <c:pt idx="394">
                  <c:v>2011 8</c:v>
                </c:pt>
                <c:pt idx="395">
                  <c:v>2011 9</c:v>
                </c:pt>
                <c:pt idx="396">
                  <c:v>2011 9</c:v>
                </c:pt>
                <c:pt idx="397">
                  <c:v>2011 9</c:v>
                </c:pt>
                <c:pt idx="398">
                  <c:v>2011 9</c:v>
                </c:pt>
                <c:pt idx="399">
                  <c:v>2011 9</c:v>
                </c:pt>
                <c:pt idx="400">
                  <c:v>2011 9</c:v>
                </c:pt>
                <c:pt idx="401">
                  <c:v>2011 9</c:v>
                </c:pt>
                <c:pt idx="402">
                  <c:v>2011 9</c:v>
                </c:pt>
                <c:pt idx="403">
                  <c:v>2011 9</c:v>
                </c:pt>
                <c:pt idx="404">
                  <c:v>2011 9</c:v>
                </c:pt>
                <c:pt idx="405">
                  <c:v>2011 9</c:v>
                </c:pt>
                <c:pt idx="406">
                  <c:v>2011 9</c:v>
                </c:pt>
                <c:pt idx="407">
                  <c:v>2011 9</c:v>
                </c:pt>
                <c:pt idx="408">
                  <c:v>2011 9</c:v>
                </c:pt>
                <c:pt idx="409">
                  <c:v>2011 9</c:v>
                </c:pt>
                <c:pt idx="410">
                  <c:v>2011 9</c:v>
                </c:pt>
                <c:pt idx="411">
                  <c:v>2011 9</c:v>
                </c:pt>
                <c:pt idx="412">
                  <c:v>2011 9</c:v>
                </c:pt>
                <c:pt idx="413">
                  <c:v>2011 9</c:v>
                </c:pt>
                <c:pt idx="414">
                  <c:v>2011 9</c:v>
                </c:pt>
                <c:pt idx="415">
                  <c:v>2011 9</c:v>
                </c:pt>
                <c:pt idx="416">
                  <c:v>2012 1</c:v>
                </c:pt>
                <c:pt idx="417">
                  <c:v>2012 1</c:v>
                </c:pt>
                <c:pt idx="418">
                  <c:v>2012 1</c:v>
                </c:pt>
                <c:pt idx="419">
                  <c:v>2012 1</c:v>
                </c:pt>
                <c:pt idx="420">
                  <c:v>2012 1</c:v>
                </c:pt>
                <c:pt idx="421">
                  <c:v>2012 1</c:v>
                </c:pt>
                <c:pt idx="422">
                  <c:v>2012 1</c:v>
                </c:pt>
                <c:pt idx="423">
                  <c:v>2012 1</c:v>
                </c:pt>
                <c:pt idx="424">
                  <c:v>2012 1</c:v>
                </c:pt>
                <c:pt idx="425">
                  <c:v>2012 1</c:v>
                </c:pt>
                <c:pt idx="426">
                  <c:v>2012 1</c:v>
                </c:pt>
                <c:pt idx="427">
                  <c:v>2012 1</c:v>
                </c:pt>
                <c:pt idx="428">
                  <c:v>2012 1</c:v>
                </c:pt>
                <c:pt idx="429">
                  <c:v>2012 1</c:v>
                </c:pt>
                <c:pt idx="430">
                  <c:v>2012 1</c:v>
                </c:pt>
                <c:pt idx="431">
                  <c:v>2012 1</c:v>
                </c:pt>
                <c:pt idx="432">
                  <c:v>2012 1</c:v>
                </c:pt>
                <c:pt idx="433">
                  <c:v>2012 1</c:v>
                </c:pt>
                <c:pt idx="434">
                  <c:v>2012 1</c:v>
                </c:pt>
                <c:pt idx="435">
                  <c:v>2012 1</c:v>
                </c:pt>
                <c:pt idx="436">
                  <c:v>2012 1</c:v>
                </c:pt>
                <c:pt idx="437">
                  <c:v>2012 1</c:v>
                </c:pt>
                <c:pt idx="438">
                  <c:v>2012 10</c:v>
                </c:pt>
                <c:pt idx="439">
                  <c:v>2012 10</c:v>
                </c:pt>
                <c:pt idx="440">
                  <c:v>2012 10</c:v>
                </c:pt>
                <c:pt idx="441">
                  <c:v>2012 10</c:v>
                </c:pt>
                <c:pt idx="442">
                  <c:v>2012 10</c:v>
                </c:pt>
                <c:pt idx="443">
                  <c:v>2012 10</c:v>
                </c:pt>
                <c:pt idx="444">
                  <c:v>2012 10</c:v>
                </c:pt>
                <c:pt idx="445">
                  <c:v>2012 10</c:v>
                </c:pt>
                <c:pt idx="446">
                  <c:v>2012 10</c:v>
                </c:pt>
                <c:pt idx="447">
                  <c:v>2012 10</c:v>
                </c:pt>
                <c:pt idx="448">
                  <c:v>2012 10</c:v>
                </c:pt>
                <c:pt idx="449">
                  <c:v>2012 10</c:v>
                </c:pt>
                <c:pt idx="450">
                  <c:v>2012 10</c:v>
                </c:pt>
                <c:pt idx="451">
                  <c:v>2012 10</c:v>
                </c:pt>
                <c:pt idx="452">
                  <c:v>2012 10</c:v>
                </c:pt>
                <c:pt idx="453">
                  <c:v>2012 10</c:v>
                </c:pt>
                <c:pt idx="454">
                  <c:v>2012 10</c:v>
                </c:pt>
                <c:pt idx="455">
                  <c:v>2012 10</c:v>
                </c:pt>
                <c:pt idx="456">
                  <c:v>2012 10</c:v>
                </c:pt>
                <c:pt idx="457">
                  <c:v>2012 10</c:v>
                </c:pt>
                <c:pt idx="458">
                  <c:v>2012 10</c:v>
                </c:pt>
                <c:pt idx="459">
                  <c:v>2012 10</c:v>
                </c:pt>
                <c:pt idx="460">
                  <c:v>2012 10</c:v>
                </c:pt>
                <c:pt idx="461">
                  <c:v>2012 10</c:v>
                </c:pt>
                <c:pt idx="462">
                  <c:v>2012 10</c:v>
                </c:pt>
                <c:pt idx="463">
                  <c:v>2012 10</c:v>
                </c:pt>
                <c:pt idx="464">
                  <c:v>2012 10</c:v>
                </c:pt>
                <c:pt idx="465">
                  <c:v>2012 10</c:v>
                </c:pt>
                <c:pt idx="466">
                  <c:v>2012 10</c:v>
                </c:pt>
                <c:pt idx="467">
                  <c:v>2012 10</c:v>
                </c:pt>
                <c:pt idx="468">
                  <c:v>2012 10</c:v>
                </c:pt>
                <c:pt idx="469">
                  <c:v>2012 10</c:v>
                </c:pt>
                <c:pt idx="470">
                  <c:v>2012 10</c:v>
                </c:pt>
                <c:pt idx="471">
                  <c:v>2012 10</c:v>
                </c:pt>
                <c:pt idx="472">
                  <c:v>2012 10</c:v>
                </c:pt>
                <c:pt idx="473">
                  <c:v>2012 10</c:v>
                </c:pt>
                <c:pt idx="474">
                  <c:v>2012 11</c:v>
                </c:pt>
                <c:pt idx="475">
                  <c:v>2012 11</c:v>
                </c:pt>
                <c:pt idx="476">
                  <c:v>2012 11</c:v>
                </c:pt>
                <c:pt idx="477">
                  <c:v>2012 11</c:v>
                </c:pt>
                <c:pt idx="478">
                  <c:v>2012 11</c:v>
                </c:pt>
                <c:pt idx="479">
                  <c:v>2012 11</c:v>
                </c:pt>
                <c:pt idx="480">
                  <c:v>2012 11</c:v>
                </c:pt>
                <c:pt idx="481">
                  <c:v>2012 11</c:v>
                </c:pt>
                <c:pt idx="482">
                  <c:v>2012 11</c:v>
                </c:pt>
                <c:pt idx="483">
                  <c:v>2012 11</c:v>
                </c:pt>
                <c:pt idx="484">
                  <c:v>2012 11</c:v>
                </c:pt>
                <c:pt idx="485">
                  <c:v>2012 11</c:v>
                </c:pt>
                <c:pt idx="486">
                  <c:v>2012 11</c:v>
                </c:pt>
                <c:pt idx="487">
                  <c:v>2012 11</c:v>
                </c:pt>
                <c:pt idx="488">
                  <c:v>2012 11</c:v>
                </c:pt>
                <c:pt idx="489">
                  <c:v>2012 11</c:v>
                </c:pt>
                <c:pt idx="490">
                  <c:v>2012 11</c:v>
                </c:pt>
                <c:pt idx="491">
                  <c:v>2012 11</c:v>
                </c:pt>
                <c:pt idx="492">
                  <c:v>2012 11</c:v>
                </c:pt>
                <c:pt idx="493">
                  <c:v>2012 11</c:v>
                </c:pt>
                <c:pt idx="494">
                  <c:v>2012 11</c:v>
                </c:pt>
                <c:pt idx="495">
                  <c:v>2012 11</c:v>
                </c:pt>
                <c:pt idx="496">
                  <c:v>2012 11</c:v>
                </c:pt>
                <c:pt idx="497">
                  <c:v>2012 11</c:v>
                </c:pt>
                <c:pt idx="498">
                  <c:v>2012 11</c:v>
                </c:pt>
                <c:pt idx="499">
                  <c:v>2012 11</c:v>
                </c:pt>
                <c:pt idx="500">
                  <c:v>2012 11</c:v>
                </c:pt>
                <c:pt idx="501">
                  <c:v>2012 11</c:v>
                </c:pt>
                <c:pt idx="502">
                  <c:v>2012 11</c:v>
                </c:pt>
                <c:pt idx="503">
                  <c:v>2012 11</c:v>
                </c:pt>
                <c:pt idx="504">
                  <c:v>2012 11</c:v>
                </c:pt>
                <c:pt idx="505">
                  <c:v>2012 11</c:v>
                </c:pt>
                <c:pt idx="506">
                  <c:v>2012 11</c:v>
                </c:pt>
                <c:pt idx="507">
                  <c:v>2012 11</c:v>
                </c:pt>
                <c:pt idx="508">
                  <c:v>2012 11</c:v>
                </c:pt>
                <c:pt idx="509">
                  <c:v>2012 11</c:v>
                </c:pt>
                <c:pt idx="510">
                  <c:v>2012 11</c:v>
                </c:pt>
                <c:pt idx="511">
                  <c:v>2012 11</c:v>
                </c:pt>
                <c:pt idx="512">
                  <c:v>2012 11</c:v>
                </c:pt>
                <c:pt idx="513">
                  <c:v>2012 12</c:v>
                </c:pt>
                <c:pt idx="514">
                  <c:v>2012 12</c:v>
                </c:pt>
                <c:pt idx="515">
                  <c:v>2012 12</c:v>
                </c:pt>
                <c:pt idx="516">
                  <c:v>2012 12</c:v>
                </c:pt>
                <c:pt idx="517">
                  <c:v>2012 12</c:v>
                </c:pt>
                <c:pt idx="518">
                  <c:v>2012 12</c:v>
                </c:pt>
                <c:pt idx="519">
                  <c:v>2012 12</c:v>
                </c:pt>
                <c:pt idx="520">
                  <c:v>2012 12</c:v>
                </c:pt>
                <c:pt idx="521">
                  <c:v>2012 12</c:v>
                </c:pt>
                <c:pt idx="522">
                  <c:v>2012 12</c:v>
                </c:pt>
                <c:pt idx="523">
                  <c:v>2012 12</c:v>
                </c:pt>
                <c:pt idx="524">
                  <c:v>2012 12</c:v>
                </c:pt>
                <c:pt idx="525">
                  <c:v>2012 12</c:v>
                </c:pt>
                <c:pt idx="526">
                  <c:v>2012 12</c:v>
                </c:pt>
                <c:pt idx="527">
                  <c:v>2012 12</c:v>
                </c:pt>
                <c:pt idx="528">
                  <c:v>2012 12</c:v>
                </c:pt>
                <c:pt idx="529">
                  <c:v>2012 12</c:v>
                </c:pt>
                <c:pt idx="530">
                  <c:v>2012 12</c:v>
                </c:pt>
                <c:pt idx="531">
                  <c:v>2012 12</c:v>
                </c:pt>
                <c:pt idx="532">
                  <c:v>2012 12</c:v>
                </c:pt>
                <c:pt idx="533">
                  <c:v>2012 12</c:v>
                </c:pt>
                <c:pt idx="534">
                  <c:v>2012 12</c:v>
                </c:pt>
                <c:pt idx="535">
                  <c:v>2012 12</c:v>
                </c:pt>
                <c:pt idx="536">
                  <c:v>2012 12</c:v>
                </c:pt>
                <c:pt idx="537">
                  <c:v>2012 12</c:v>
                </c:pt>
                <c:pt idx="538">
                  <c:v>2012 12</c:v>
                </c:pt>
                <c:pt idx="539">
                  <c:v>2012 12</c:v>
                </c:pt>
                <c:pt idx="540">
                  <c:v>2012 12</c:v>
                </c:pt>
                <c:pt idx="541">
                  <c:v>2012 12</c:v>
                </c:pt>
                <c:pt idx="542">
                  <c:v>2012 12</c:v>
                </c:pt>
                <c:pt idx="543">
                  <c:v>2012 12</c:v>
                </c:pt>
                <c:pt idx="544">
                  <c:v>2012 12</c:v>
                </c:pt>
                <c:pt idx="545">
                  <c:v>2012 12</c:v>
                </c:pt>
                <c:pt idx="546">
                  <c:v>2012 12</c:v>
                </c:pt>
                <c:pt idx="547">
                  <c:v>2012 12</c:v>
                </c:pt>
                <c:pt idx="548">
                  <c:v>2012 12</c:v>
                </c:pt>
                <c:pt idx="549">
                  <c:v>2012 12</c:v>
                </c:pt>
                <c:pt idx="550">
                  <c:v>2012 12</c:v>
                </c:pt>
                <c:pt idx="551">
                  <c:v>2012 12</c:v>
                </c:pt>
                <c:pt idx="552">
                  <c:v>2012 12</c:v>
                </c:pt>
                <c:pt idx="553">
                  <c:v>2012 12</c:v>
                </c:pt>
                <c:pt idx="554">
                  <c:v>2012 12</c:v>
                </c:pt>
                <c:pt idx="555">
                  <c:v>2012 12</c:v>
                </c:pt>
                <c:pt idx="556">
                  <c:v>2012 12</c:v>
                </c:pt>
                <c:pt idx="557">
                  <c:v>2012 12</c:v>
                </c:pt>
                <c:pt idx="558">
                  <c:v>2012 12</c:v>
                </c:pt>
                <c:pt idx="559">
                  <c:v>2012 12</c:v>
                </c:pt>
                <c:pt idx="560">
                  <c:v>2012 12</c:v>
                </c:pt>
                <c:pt idx="561">
                  <c:v>2012 12</c:v>
                </c:pt>
                <c:pt idx="562">
                  <c:v>2012 12</c:v>
                </c:pt>
                <c:pt idx="563">
                  <c:v>2012 12</c:v>
                </c:pt>
                <c:pt idx="564">
                  <c:v>2012 12</c:v>
                </c:pt>
                <c:pt idx="565">
                  <c:v>2012 12</c:v>
                </c:pt>
                <c:pt idx="566">
                  <c:v>2012 12</c:v>
                </c:pt>
                <c:pt idx="567">
                  <c:v>2012 12</c:v>
                </c:pt>
                <c:pt idx="568">
                  <c:v>2012 12</c:v>
                </c:pt>
                <c:pt idx="569">
                  <c:v>2012 12</c:v>
                </c:pt>
                <c:pt idx="570">
                  <c:v>2012 2</c:v>
                </c:pt>
                <c:pt idx="571">
                  <c:v>2012 2</c:v>
                </c:pt>
                <c:pt idx="572">
                  <c:v>2012 2</c:v>
                </c:pt>
                <c:pt idx="573">
                  <c:v>2012 2</c:v>
                </c:pt>
                <c:pt idx="574">
                  <c:v>2012 2</c:v>
                </c:pt>
                <c:pt idx="575">
                  <c:v>2012 2</c:v>
                </c:pt>
                <c:pt idx="576">
                  <c:v>2012 2</c:v>
                </c:pt>
                <c:pt idx="577">
                  <c:v>2012 2</c:v>
                </c:pt>
                <c:pt idx="578">
                  <c:v>2012 2</c:v>
                </c:pt>
                <c:pt idx="579">
                  <c:v>2012 2</c:v>
                </c:pt>
                <c:pt idx="580">
                  <c:v>2012 2</c:v>
                </c:pt>
                <c:pt idx="581">
                  <c:v>2012 2</c:v>
                </c:pt>
                <c:pt idx="582">
                  <c:v>2012 2</c:v>
                </c:pt>
                <c:pt idx="583">
                  <c:v>2012 2</c:v>
                </c:pt>
                <c:pt idx="584">
                  <c:v>2012 2</c:v>
                </c:pt>
                <c:pt idx="585">
                  <c:v>2012 2</c:v>
                </c:pt>
                <c:pt idx="586">
                  <c:v>2012 2</c:v>
                </c:pt>
                <c:pt idx="587">
                  <c:v>2012 2</c:v>
                </c:pt>
                <c:pt idx="588">
                  <c:v>2012 2</c:v>
                </c:pt>
                <c:pt idx="589">
                  <c:v>2012 2</c:v>
                </c:pt>
                <c:pt idx="590">
                  <c:v>2012 2</c:v>
                </c:pt>
                <c:pt idx="591">
                  <c:v>2012 3</c:v>
                </c:pt>
                <c:pt idx="592">
                  <c:v>2012 3</c:v>
                </c:pt>
                <c:pt idx="593">
                  <c:v>2012 3</c:v>
                </c:pt>
                <c:pt idx="594">
                  <c:v>2012 3</c:v>
                </c:pt>
                <c:pt idx="595">
                  <c:v>2012 3</c:v>
                </c:pt>
                <c:pt idx="596">
                  <c:v>2012 3</c:v>
                </c:pt>
                <c:pt idx="597">
                  <c:v>2012 3</c:v>
                </c:pt>
                <c:pt idx="598">
                  <c:v>2012 3</c:v>
                </c:pt>
                <c:pt idx="599">
                  <c:v>2012 3</c:v>
                </c:pt>
                <c:pt idx="600">
                  <c:v>2012 3</c:v>
                </c:pt>
                <c:pt idx="601">
                  <c:v>2012 3</c:v>
                </c:pt>
                <c:pt idx="602">
                  <c:v>2012 3</c:v>
                </c:pt>
                <c:pt idx="603">
                  <c:v>2012 3</c:v>
                </c:pt>
                <c:pt idx="604">
                  <c:v>2012 3</c:v>
                </c:pt>
                <c:pt idx="605">
                  <c:v>2012 3</c:v>
                </c:pt>
                <c:pt idx="606">
                  <c:v>2012 3</c:v>
                </c:pt>
                <c:pt idx="607">
                  <c:v>2012 3</c:v>
                </c:pt>
                <c:pt idx="608">
                  <c:v>2012 3</c:v>
                </c:pt>
                <c:pt idx="609">
                  <c:v>2012 3</c:v>
                </c:pt>
                <c:pt idx="610">
                  <c:v>2012 3</c:v>
                </c:pt>
                <c:pt idx="611">
                  <c:v>2012 3</c:v>
                </c:pt>
                <c:pt idx="612">
                  <c:v>2012 4</c:v>
                </c:pt>
                <c:pt idx="613">
                  <c:v>2012 4</c:v>
                </c:pt>
                <c:pt idx="614">
                  <c:v>2012 4</c:v>
                </c:pt>
                <c:pt idx="615">
                  <c:v>2012 4</c:v>
                </c:pt>
                <c:pt idx="616">
                  <c:v>2012 4</c:v>
                </c:pt>
                <c:pt idx="617">
                  <c:v>2012 4</c:v>
                </c:pt>
                <c:pt idx="618">
                  <c:v>2012 4</c:v>
                </c:pt>
                <c:pt idx="619">
                  <c:v>2012 4</c:v>
                </c:pt>
                <c:pt idx="620">
                  <c:v>2012 4</c:v>
                </c:pt>
                <c:pt idx="621">
                  <c:v>2012 4</c:v>
                </c:pt>
                <c:pt idx="622">
                  <c:v>2012 4</c:v>
                </c:pt>
                <c:pt idx="623">
                  <c:v>2012 4</c:v>
                </c:pt>
                <c:pt idx="624">
                  <c:v>2012 4</c:v>
                </c:pt>
                <c:pt idx="625">
                  <c:v>2012 4</c:v>
                </c:pt>
                <c:pt idx="626">
                  <c:v>2012 4</c:v>
                </c:pt>
                <c:pt idx="627">
                  <c:v>2012 4</c:v>
                </c:pt>
                <c:pt idx="628">
                  <c:v>2012 4</c:v>
                </c:pt>
                <c:pt idx="629">
                  <c:v>2012 4</c:v>
                </c:pt>
                <c:pt idx="630">
                  <c:v>2012 4</c:v>
                </c:pt>
                <c:pt idx="631">
                  <c:v>2012 4</c:v>
                </c:pt>
                <c:pt idx="632">
                  <c:v>2012 4</c:v>
                </c:pt>
                <c:pt idx="633">
                  <c:v>2012 5</c:v>
                </c:pt>
                <c:pt idx="634">
                  <c:v>2012 5</c:v>
                </c:pt>
                <c:pt idx="635">
                  <c:v>2012 5</c:v>
                </c:pt>
                <c:pt idx="636">
                  <c:v>2012 5</c:v>
                </c:pt>
                <c:pt idx="637">
                  <c:v>2012 5</c:v>
                </c:pt>
                <c:pt idx="638">
                  <c:v>2012 5</c:v>
                </c:pt>
                <c:pt idx="639">
                  <c:v>2012 5</c:v>
                </c:pt>
                <c:pt idx="640">
                  <c:v>2012 5</c:v>
                </c:pt>
                <c:pt idx="641">
                  <c:v>2012 5</c:v>
                </c:pt>
                <c:pt idx="642">
                  <c:v>2012 5</c:v>
                </c:pt>
                <c:pt idx="643">
                  <c:v>2012 5</c:v>
                </c:pt>
                <c:pt idx="644">
                  <c:v>2012 5</c:v>
                </c:pt>
                <c:pt idx="645">
                  <c:v>2012 5</c:v>
                </c:pt>
                <c:pt idx="646">
                  <c:v>2012 5</c:v>
                </c:pt>
                <c:pt idx="647">
                  <c:v>2012 5</c:v>
                </c:pt>
                <c:pt idx="648">
                  <c:v>2012 5</c:v>
                </c:pt>
                <c:pt idx="649">
                  <c:v>2012 5</c:v>
                </c:pt>
                <c:pt idx="650">
                  <c:v>2012 5</c:v>
                </c:pt>
                <c:pt idx="651">
                  <c:v>2012 5</c:v>
                </c:pt>
                <c:pt idx="652">
                  <c:v>2012 5</c:v>
                </c:pt>
                <c:pt idx="653">
                  <c:v>2012 5</c:v>
                </c:pt>
                <c:pt idx="654">
                  <c:v>2012 5</c:v>
                </c:pt>
                <c:pt idx="655">
                  <c:v>2012 5</c:v>
                </c:pt>
                <c:pt idx="656">
                  <c:v>2012 5</c:v>
                </c:pt>
                <c:pt idx="657">
                  <c:v>2012 6</c:v>
                </c:pt>
                <c:pt idx="658">
                  <c:v>2012 6</c:v>
                </c:pt>
                <c:pt idx="659">
                  <c:v>2012 6</c:v>
                </c:pt>
                <c:pt idx="660">
                  <c:v>2012 6</c:v>
                </c:pt>
                <c:pt idx="661">
                  <c:v>2012 6</c:v>
                </c:pt>
                <c:pt idx="662">
                  <c:v>2012 6</c:v>
                </c:pt>
                <c:pt idx="663">
                  <c:v>2012 6</c:v>
                </c:pt>
                <c:pt idx="664">
                  <c:v>2012 6</c:v>
                </c:pt>
                <c:pt idx="665">
                  <c:v>2012 6</c:v>
                </c:pt>
                <c:pt idx="666">
                  <c:v>2012 6</c:v>
                </c:pt>
                <c:pt idx="667">
                  <c:v>2012 6</c:v>
                </c:pt>
                <c:pt idx="668">
                  <c:v>2012 6</c:v>
                </c:pt>
                <c:pt idx="669">
                  <c:v>2012 6</c:v>
                </c:pt>
                <c:pt idx="670">
                  <c:v>2012 6</c:v>
                </c:pt>
                <c:pt idx="671">
                  <c:v>2012 6</c:v>
                </c:pt>
                <c:pt idx="672">
                  <c:v>2012 6</c:v>
                </c:pt>
                <c:pt idx="673">
                  <c:v>2012 6</c:v>
                </c:pt>
                <c:pt idx="674">
                  <c:v>2012 6</c:v>
                </c:pt>
                <c:pt idx="675">
                  <c:v>2012 6</c:v>
                </c:pt>
                <c:pt idx="676">
                  <c:v>2012 6</c:v>
                </c:pt>
                <c:pt idx="677">
                  <c:v>2012 6</c:v>
                </c:pt>
                <c:pt idx="678">
                  <c:v>2012 6</c:v>
                </c:pt>
                <c:pt idx="679">
                  <c:v>2012 6</c:v>
                </c:pt>
                <c:pt idx="680">
                  <c:v>2012 6</c:v>
                </c:pt>
                <c:pt idx="681">
                  <c:v>2012 7</c:v>
                </c:pt>
                <c:pt idx="682">
                  <c:v>2012 7</c:v>
                </c:pt>
                <c:pt idx="683">
                  <c:v>2012 7</c:v>
                </c:pt>
                <c:pt idx="684">
                  <c:v>2012 7</c:v>
                </c:pt>
                <c:pt idx="685">
                  <c:v>2012 7</c:v>
                </c:pt>
                <c:pt idx="686">
                  <c:v>2012 7</c:v>
                </c:pt>
                <c:pt idx="687">
                  <c:v>2012 7</c:v>
                </c:pt>
                <c:pt idx="688">
                  <c:v>2012 7</c:v>
                </c:pt>
                <c:pt idx="689">
                  <c:v>2012 7</c:v>
                </c:pt>
                <c:pt idx="690">
                  <c:v>2012 7</c:v>
                </c:pt>
                <c:pt idx="691">
                  <c:v>2012 7</c:v>
                </c:pt>
                <c:pt idx="692">
                  <c:v>2012 7</c:v>
                </c:pt>
                <c:pt idx="693">
                  <c:v>2012 7</c:v>
                </c:pt>
                <c:pt idx="694">
                  <c:v>2012 7</c:v>
                </c:pt>
                <c:pt idx="695">
                  <c:v>2012 7</c:v>
                </c:pt>
                <c:pt idx="696">
                  <c:v>2012 7</c:v>
                </c:pt>
                <c:pt idx="697">
                  <c:v>2012 7</c:v>
                </c:pt>
                <c:pt idx="698">
                  <c:v>2012 7</c:v>
                </c:pt>
                <c:pt idx="699">
                  <c:v>2012 7</c:v>
                </c:pt>
                <c:pt idx="700">
                  <c:v>2012 7</c:v>
                </c:pt>
                <c:pt idx="701">
                  <c:v>2012 7</c:v>
                </c:pt>
                <c:pt idx="702">
                  <c:v>2012 7</c:v>
                </c:pt>
                <c:pt idx="703">
                  <c:v>2012 7</c:v>
                </c:pt>
                <c:pt idx="704">
                  <c:v>2012 7</c:v>
                </c:pt>
                <c:pt idx="705">
                  <c:v>2012 7</c:v>
                </c:pt>
                <c:pt idx="706">
                  <c:v>2012 7</c:v>
                </c:pt>
                <c:pt idx="707">
                  <c:v>2012 8</c:v>
                </c:pt>
                <c:pt idx="708">
                  <c:v>2012 8</c:v>
                </c:pt>
                <c:pt idx="709">
                  <c:v>2012 8</c:v>
                </c:pt>
                <c:pt idx="710">
                  <c:v>2012 8</c:v>
                </c:pt>
                <c:pt idx="711">
                  <c:v>2012 8</c:v>
                </c:pt>
                <c:pt idx="712">
                  <c:v>2012 8</c:v>
                </c:pt>
                <c:pt idx="713">
                  <c:v>2012 8</c:v>
                </c:pt>
                <c:pt idx="714">
                  <c:v>2012 8</c:v>
                </c:pt>
                <c:pt idx="715">
                  <c:v>2012 8</c:v>
                </c:pt>
                <c:pt idx="716">
                  <c:v>2012 8</c:v>
                </c:pt>
                <c:pt idx="717">
                  <c:v>2012 8</c:v>
                </c:pt>
                <c:pt idx="718">
                  <c:v>2012 8</c:v>
                </c:pt>
                <c:pt idx="719">
                  <c:v>2012 8</c:v>
                </c:pt>
                <c:pt idx="720">
                  <c:v>2012 8</c:v>
                </c:pt>
                <c:pt idx="721">
                  <c:v>2012 8</c:v>
                </c:pt>
                <c:pt idx="722">
                  <c:v>2012 8</c:v>
                </c:pt>
                <c:pt idx="723">
                  <c:v>2012 8</c:v>
                </c:pt>
                <c:pt idx="724">
                  <c:v>2012 8</c:v>
                </c:pt>
                <c:pt idx="725">
                  <c:v>2012 8</c:v>
                </c:pt>
                <c:pt idx="726">
                  <c:v>2012 8</c:v>
                </c:pt>
                <c:pt idx="727">
                  <c:v>2012 8</c:v>
                </c:pt>
                <c:pt idx="728">
                  <c:v>2012 8</c:v>
                </c:pt>
                <c:pt idx="729">
                  <c:v>2012 8</c:v>
                </c:pt>
                <c:pt idx="730">
                  <c:v>2012 8</c:v>
                </c:pt>
                <c:pt idx="731">
                  <c:v>2012 9</c:v>
                </c:pt>
                <c:pt idx="732">
                  <c:v>2012 9</c:v>
                </c:pt>
                <c:pt idx="733">
                  <c:v>2012 9</c:v>
                </c:pt>
                <c:pt idx="734">
                  <c:v>2012 9</c:v>
                </c:pt>
                <c:pt idx="735">
                  <c:v>2012 9</c:v>
                </c:pt>
                <c:pt idx="736">
                  <c:v>2012 9</c:v>
                </c:pt>
                <c:pt idx="737">
                  <c:v>2012 9</c:v>
                </c:pt>
                <c:pt idx="738">
                  <c:v>2012 9</c:v>
                </c:pt>
                <c:pt idx="739">
                  <c:v>2012 9</c:v>
                </c:pt>
                <c:pt idx="740">
                  <c:v>2012 9</c:v>
                </c:pt>
                <c:pt idx="741">
                  <c:v>2012 9</c:v>
                </c:pt>
                <c:pt idx="742">
                  <c:v>2012 9</c:v>
                </c:pt>
                <c:pt idx="743">
                  <c:v>2012 9</c:v>
                </c:pt>
                <c:pt idx="744">
                  <c:v>2012 9</c:v>
                </c:pt>
                <c:pt idx="745">
                  <c:v>2012 9</c:v>
                </c:pt>
                <c:pt idx="746">
                  <c:v>2012 9</c:v>
                </c:pt>
                <c:pt idx="747">
                  <c:v>2012 9</c:v>
                </c:pt>
                <c:pt idx="748">
                  <c:v>2012 9</c:v>
                </c:pt>
                <c:pt idx="749">
                  <c:v>2012 9</c:v>
                </c:pt>
                <c:pt idx="750">
                  <c:v>2012 9</c:v>
                </c:pt>
                <c:pt idx="751">
                  <c:v>2012 9</c:v>
                </c:pt>
                <c:pt idx="752">
                  <c:v>2012 9</c:v>
                </c:pt>
                <c:pt idx="753">
                  <c:v>2012 9</c:v>
                </c:pt>
                <c:pt idx="754">
                  <c:v>2012 9</c:v>
                </c:pt>
                <c:pt idx="755">
                  <c:v>2012 9</c:v>
                </c:pt>
                <c:pt idx="756">
                  <c:v>2012 9</c:v>
                </c:pt>
                <c:pt idx="757">
                  <c:v>2012 9</c:v>
                </c:pt>
                <c:pt idx="758">
                  <c:v>2012 9</c:v>
                </c:pt>
                <c:pt idx="759">
                  <c:v>2012 9</c:v>
                </c:pt>
                <c:pt idx="760">
                  <c:v>2012 9</c:v>
                </c:pt>
                <c:pt idx="761">
                  <c:v>2012 9</c:v>
                </c:pt>
                <c:pt idx="762">
                  <c:v>2012 9</c:v>
                </c:pt>
                <c:pt idx="763">
                  <c:v>2012 9</c:v>
                </c:pt>
                <c:pt idx="764">
                  <c:v>2012 9</c:v>
                </c:pt>
                <c:pt idx="765">
                  <c:v>2012 9</c:v>
                </c:pt>
                <c:pt idx="766">
                  <c:v>2013 1</c:v>
                </c:pt>
                <c:pt idx="767">
                  <c:v>2013 1</c:v>
                </c:pt>
                <c:pt idx="768">
                  <c:v>2013 1</c:v>
                </c:pt>
                <c:pt idx="769">
                  <c:v>2013 1</c:v>
                </c:pt>
                <c:pt idx="770">
                  <c:v>2013 1</c:v>
                </c:pt>
                <c:pt idx="771">
                  <c:v>2013 1</c:v>
                </c:pt>
                <c:pt idx="772">
                  <c:v>2013 1</c:v>
                </c:pt>
                <c:pt idx="773">
                  <c:v>2013 1</c:v>
                </c:pt>
                <c:pt idx="774">
                  <c:v>2013 1</c:v>
                </c:pt>
                <c:pt idx="775">
                  <c:v>2013 1</c:v>
                </c:pt>
                <c:pt idx="776">
                  <c:v>2013 1</c:v>
                </c:pt>
                <c:pt idx="777">
                  <c:v>2013 1</c:v>
                </c:pt>
                <c:pt idx="778">
                  <c:v>2013 1</c:v>
                </c:pt>
                <c:pt idx="779">
                  <c:v>2013 1</c:v>
                </c:pt>
                <c:pt idx="780">
                  <c:v>2013 1</c:v>
                </c:pt>
                <c:pt idx="781">
                  <c:v>2013 1</c:v>
                </c:pt>
                <c:pt idx="782">
                  <c:v>2013 1</c:v>
                </c:pt>
                <c:pt idx="783">
                  <c:v>2013 1</c:v>
                </c:pt>
                <c:pt idx="784">
                  <c:v>2013 1</c:v>
                </c:pt>
                <c:pt idx="785">
                  <c:v>2013 1</c:v>
                </c:pt>
                <c:pt idx="786">
                  <c:v>2013 1</c:v>
                </c:pt>
                <c:pt idx="787">
                  <c:v>2013 1</c:v>
                </c:pt>
                <c:pt idx="788">
                  <c:v>2013 1</c:v>
                </c:pt>
                <c:pt idx="789">
                  <c:v>2013 1</c:v>
                </c:pt>
                <c:pt idx="790">
                  <c:v>2013 1</c:v>
                </c:pt>
                <c:pt idx="791">
                  <c:v>2013 1</c:v>
                </c:pt>
                <c:pt idx="792">
                  <c:v>2013 1</c:v>
                </c:pt>
                <c:pt idx="793">
                  <c:v>2013 1</c:v>
                </c:pt>
                <c:pt idx="794">
                  <c:v>2013 1</c:v>
                </c:pt>
                <c:pt idx="795">
                  <c:v>2013 1</c:v>
                </c:pt>
                <c:pt idx="796">
                  <c:v>2013 1</c:v>
                </c:pt>
                <c:pt idx="797">
                  <c:v>2013 1</c:v>
                </c:pt>
                <c:pt idx="798">
                  <c:v>2013 1</c:v>
                </c:pt>
                <c:pt idx="799">
                  <c:v>2013 1</c:v>
                </c:pt>
                <c:pt idx="800">
                  <c:v>2013 1</c:v>
                </c:pt>
                <c:pt idx="801">
                  <c:v>2013 1</c:v>
                </c:pt>
                <c:pt idx="802">
                  <c:v>2013 1</c:v>
                </c:pt>
                <c:pt idx="803">
                  <c:v>2013 1</c:v>
                </c:pt>
                <c:pt idx="804">
                  <c:v>2013 1</c:v>
                </c:pt>
                <c:pt idx="805">
                  <c:v>2013 1</c:v>
                </c:pt>
                <c:pt idx="806">
                  <c:v>2013 1</c:v>
                </c:pt>
                <c:pt idx="807">
                  <c:v>2013 1</c:v>
                </c:pt>
                <c:pt idx="808">
                  <c:v>2013 1</c:v>
                </c:pt>
                <c:pt idx="809">
                  <c:v>2013 1</c:v>
                </c:pt>
                <c:pt idx="810">
                  <c:v>2013 1</c:v>
                </c:pt>
                <c:pt idx="811">
                  <c:v>2013 1</c:v>
                </c:pt>
                <c:pt idx="812">
                  <c:v>2013 1</c:v>
                </c:pt>
                <c:pt idx="813">
                  <c:v>2013 1</c:v>
                </c:pt>
                <c:pt idx="814">
                  <c:v>2013 1</c:v>
                </c:pt>
                <c:pt idx="815">
                  <c:v>2013 1</c:v>
                </c:pt>
                <c:pt idx="816">
                  <c:v>2013 1</c:v>
                </c:pt>
                <c:pt idx="817">
                  <c:v>2013 1</c:v>
                </c:pt>
                <c:pt idx="818">
                  <c:v>2013 1</c:v>
                </c:pt>
                <c:pt idx="819">
                  <c:v>2013 1</c:v>
                </c:pt>
                <c:pt idx="820">
                  <c:v>2013 1</c:v>
                </c:pt>
                <c:pt idx="821">
                  <c:v>2013 1</c:v>
                </c:pt>
                <c:pt idx="822">
                  <c:v>2013 1</c:v>
                </c:pt>
                <c:pt idx="823">
                  <c:v>2013 1</c:v>
                </c:pt>
                <c:pt idx="824">
                  <c:v>2013 1</c:v>
                </c:pt>
                <c:pt idx="825">
                  <c:v>2013 1</c:v>
                </c:pt>
                <c:pt idx="826">
                  <c:v>2013 1</c:v>
                </c:pt>
                <c:pt idx="827">
                  <c:v>2013 1</c:v>
                </c:pt>
                <c:pt idx="828">
                  <c:v>2013 1</c:v>
                </c:pt>
                <c:pt idx="829">
                  <c:v>2013 1</c:v>
                </c:pt>
                <c:pt idx="830">
                  <c:v>2013 1</c:v>
                </c:pt>
                <c:pt idx="831">
                  <c:v>2013 1</c:v>
                </c:pt>
                <c:pt idx="832">
                  <c:v>2013 1</c:v>
                </c:pt>
                <c:pt idx="833">
                  <c:v>2013 1</c:v>
                </c:pt>
                <c:pt idx="834">
                  <c:v>2013 1</c:v>
                </c:pt>
                <c:pt idx="835">
                  <c:v>2013 1</c:v>
                </c:pt>
                <c:pt idx="836">
                  <c:v>2013 1</c:v>
                </c:pt>
                <c:pt idx="837">
                  <c:v>2013 1</c:v>
                </c:pt>
                <c:pt idx="838">
                  <c:v>2013 10</c:v>
                </c:pt>
                <c:pt idx="839">
                  <c:v>2013 10</c:v>
                </c:pt>
                <c:pt idx="840">
                  <c:v>2013 10</c:v>
                </c:pt>
                <c:pt idx="841">
                  <c:v>2013 10</c:v>
                </c:pt>
                <c:pt idx="842">
                  <c:v>2013 10</c:v>
                </c:pt>
                <c:pt idx="843">
                  <c:v>2013 10</c:v>
                </c:pt>
                <c:pt idx="844">
                  <c:v>2013 10</c:v>
                </c:pt>
                <c:pt idx="845">
                  <c:v>2013 10</c:v>
                </c:pt>
                <c:pt idx="846">
                  <c:v>2013 10</c:v>
                </c:pt>
                <c:pt idx="847">
                  <c:v>2013 10</c:v>
                </c:pt>
                <c:pt idx="848">
                  <c:v>2013 10</c:v>
                </c:pt>
                <c:pt idx="849">
                  <c:v>2013 10</c:v>
                </c:pt>
                <c:pt idx="850">
                  <c:v>2013 10</c:v>
                </c:pt>
                <c:pt idx="851">
                  <c:v>2013 10</c:v>
                </c:pt>
                <c:pt idx="852">
                  <c:v>2013 10</c:v>
                </c:pt>
                <c:pt idx="853">
                  <c:v>2013 10</c:v>
                </c:pt>
                <c:pt idx="854">
                  <c:v>2013 10</c:v>
                </c:pt>
                <c:pt idx="855">
                  <c:v>2013 10</c:v>
                </c:pt>
                <c:pt idx="856">
                  <c:v>2013 10</c:v>
                </c:pt>
                <c:pt idx="857">
                  <c:v>2013 10</c:v>
                </c:pt>
                <c:pt idx="858">
                  <c:v>2013 10</c:v>
                </c:pt>
                <c:pt idx="859">
                  <c:v>2013 10</c:v>
                </c:pt>
                <c:pt idx="860">
                  <c:v>2013 10</c:v>
                </c:pt>
                <c:pt idx="861">
                  <c:v>2013 10</c:v>
                </c:pt>
                <c:pt idx="862">
                  <c:v>2013 10</c:v>
                </c:pt>
                <c:pt idx="863">
                  <c:v>2013 10</c:v>
                </c:pt>
                <c:pt idx="864">
                  <c:v>2013 10</c:v>
                </c:pt>
                <c:pt idx="865">
                  <c:v>2013 10</c:v>
                </c:pt>
                <c:pt idx="866">
                  <c:v>2013 10</c:v>
                </c:pt>
                <c:pt idx="867">
                  <c:v>2013 10</c:v>
                </c:pt>
                <c:pt idx="868">
                  <c:v>2013 10</c:v>
                </c:pt>
                <c:pt idx="869">
                  <c:v>2013 10</c:v>
                </c:pt>
                <c:pt idx="870">
                  <c:v>2013 10</c:v>
                </c:pt>
                <c:pt idx="871">
                  <c:v>2013 10</c:v>
                </c:pt>
                <c:pt idx="872">
                  <c:v>2013 10</c:v>
                </c:pt>
                <c:pt idx="873">
                  <c:v>2013 10</c:v>
                </c:pt>
                <c:pt idx="874">
                  <c:v>2013 10</c:v>
                </c:pt>
                <c:pt idx="875">
                  <c:v>2013 10</c:v>
                </c:pt>
                <c:pt idx="876">
                  <c:v>2013 10</c:v>
                </c:pt>
                <c:pt idx="877">
                  <c:v>2013 10</c:v>
                </c:pt>
                <c:pt idx="878">
                  <c:v>2013 10</c:v>
                </c:pt>
                <c:pt idx="879">
                  <c:v>2013 10</c:v>
                </c:pt>
                <c:pt idx="880">
                  <c:v>2013 10</c:v>
                </c:pt>
                <c:pt idx="881">
                  <c:v>2013 10</c:v>
                </c:pt>
                <c:pt idx="882">
                  <c:v>2013 10</c:v>
                </c:pt>
                <c:pt idx="883">
                  <c:v>2013 10</c:v>
                </c:pt>
                <c:pt idx="884">
                  <c:v>2013 10</c:v>
                </c:pt>
                <c:pt idx="885">
                  <c:v>2013 10</c:v>
                </c:pt>
                <c:pt idx="886">
                  <c:v>2013 10</c:v>
                </c:pt>
                <c:pt idx="887">
                  <c:v>2013 10</c:v>
                </c:pt>
                <c:pt idx="888">
                  <c:v>2013 10</c:v>
                </c:pt>
                <c:pt idx="889">
                  <c:v>2013 10</c:v>
                </c:pt>
                <c:pt idx="890">
                  <c:v>2013 10</c:v>
                </c:pt>
                <c:pt idx="891">
                  <c:v>2013 10</c:v>
                </c:pt>
                <c:pt idx="892">
                  <c:v>2013 10</c:v>
                </c:pt>
                <c:pt idx="893">
                  <c:v>2013 10</c:v>
                </c:pt>
                <c:pt idx="894">
                  <c:v>2013 10</c:v>
                </c:pt>
                <c:pt idx="895">
                  <c:v>2013 10</c:v>
                </c:pt>
                <c:pt idx="896">
                  <c:v>2013 10</c:v>
                </c:pt>
                <c:pt idx="897">
                  <c:v>2013 10</c:v>
                </c:pt>
                <c:pt idx="898">
                  <c:v>2013 10</c:v>
                </c:pt>
                <c:pt idx="899">
                  <c:v>2013 10</c:v>
                </c:pt>
                <c:pt idx="900">
                  <c:v>2013 10</c:v>
                </c:pt>
                <c:pt idx="901">
                  <c:v>2013 10</c:v>
                </c:pt>
                <c:pt idx="902">
                  <c:v>2013 10</c:v>
                </c:pt>
                <c:pt idx="903">
                  <c:v>2013 10</c:v>
                </c:pt>
                <c:pt idx="904">
                  <c:v>2013 10</c:v>
                </c:pt>
                <c:pt idx="905">
                  <c:v>2013 10</c:v>
                </c:pt>
                <c:pt idx="906">
                  <c:v>2013 10</c:v>
                </c:pt>
                <c:pt idx="907">
                  <c:v>2013 10</c:v>
                </c:pt>
                <c:pt idx="908">
                  <c:v>2013 10</c:v>
                </c:pt>
                <c:pt idx="909">
                  <c:v>2013 10</c:v>
                </c:pt>
                <c:pt idx="910">
                  <c:v>2013 10</c:v>
                </c:pt>
                <c:pt idx="911">
                  <c:v>2013 10</c:v>
                </c:pt>
                <c:pt idx="912">
                  <c:v>2013 10</c:v>
                </c:pt>
                <c:pt idx="913">
                  <c:v>2013 10</c:v>
                </c:pt>
                <c:pt idx="914">
                  <c:v>2013 10</c:v>
                </c:pt>
                <c:pt idx="915">
                  <c:v>2013 10</c:v>
                </c:pt>
                <c:pt idx="916">
                  <c:v>2013 10</c:v>
                </c:pt>
                <c:pt idx="917">
                  <c:v>2013 10</c:v>
                </c:pt>
                <c:pt idx="918">
                  <c:v>2013 10</c:v>
                </c:pt>
                <c:pt idx="919">
                  <c:v>2013 10</c:v>
                </c:pt>
                <c:pt idx="920">
                  <c:v>2013 11</c:v>
                </c:pt>
                <c:pt idx="921">
                  <c:v>2013 11</c:v>
                </c:pt>
                <c:pt idx="922">
                  <c:v>2013 11</c:v>
                </c:pt>
                <c:pt idx="923">
                  <c:v>2013 11</c:v>
                </c:pt>
                <c:pt idx="924">
                  <c:v>2013 11</c:v>
                </c:pt>
                <c:pt idx="925">
                  <c:v>2013 11</c:v>
                </c:pt>
                <c:pt idx="926">
                  <c:v>2013 11</c:v>
                </c:pt>
                <c:pt idx="927">
                  <c:v>2013 11</c:v>
                </c:pt>
                <c:pt idx="928">
                  <c:v>2013 11</c:v>
                </c:pt>
                <c:pt idx="929">
                  <c:v>2013 11</c:v>
                </c:pt>
                <c:pt idx="930">
                  <c:v>2013 11</c:v>
                </c:pt>
                <c:pt idx="931">
                  <c:v>2013 11</c:v>
                </c:pt>
                <c:pt idx="932">
                  <c:v>2013 11</c:v>
                </c:pt>
                <c:pt idx="933">
                  <c:v>2013 11</c:v>
                </c:pt>
                <c:pt idx="934">
                  <c:v>2013 11</c:v>
                </c:pt>
                <c:pt idx="935">
                  <c:v>2013 11</c:v>
                </c:pt>
                <c:pt idx="936">
                  <c:v>2013 11</c:v>
                </c:pt>
                <c:pt idx="937">
                  <c:v>2013 11</c:v>
                </c:pt>
                <c:pt idx="938">
                  <c:v>2013 11</c:v>
                </c:pt>
                <c:pt idx="939">
                  <c:v>2013 11</c:v>
                </c:pt>
                <c:pt idx="940">
                  <c:v>2013 11</c:v>
                </c:pt>
                <c:pt idx="941">
                  <c:v>2013 11</c:v>
                </c:pt>
                <c:pt idx="942">
                  <c:v>2013 11</c:v>
                </c:pt>
                <c:pt idx="943">
                  <c:v>2013 11</c:v>
                </c:pt>
                <c:pt idx="944">
                  <c:v>2013 11</c:v>
                </c:pt>
                <c:pt idx="945">
                  <c:v>2013 11</c:v>
                </c:pt>
                <c:pt idx="946">
                  <c:v>2013 11</c:v>
                </c:pt>
                <c:pt idx="947">
                  <c:v>2013 11</c:v>
                </c:pt>
                <c:pt idx="948">
                  <c:v>2013 11</c:v>
                </c:pt>
                <c:pt idx="949">
                  <c:v>2013 11</c:v>
                </c:pt>
                <c:pt idx="950">
                  <c:v>2013 11</c:v>
                </c:pt>
                <c:pt idx="951">
                  <c:v>2013 11</c:v>
                </c:pt>
                <c:pt idx="952">
                  <c:v>2013 11</c:v>
                </c:pt>
                <c:pt idx="953">
                  <c:v>2013 11</c:v>
                </c:pt>
                <c:pt idx="954">
                  <c:v>2013 11</c:v>
                </c:pt>
                <c:pt idx="955">
                  <c:v>2013 11</c:v>
                </c:pt>
                <c:pt idx="956">
                  <c:v>2013 11</c:v>
                </c:pt>
                <c:pt idx="957">
                  <c:v>2013 11</c:v>
                </c:pt>
                <c:pt idx="958">
                  <c:v>2013 11</c:v>
                </c:pt>
                <c:pt idx="959">
                  <c:v>2013 11</c:v>
                </c:pt>
                <c:pt idx="960">
                  <c:v>2013 11</c:v>
                </c:pt>
                <c:pt idx="961">
                  <c:v>2013 11</c:v>
                </c:pt>
                <c:pt idx="962">
                  <c:v>2013 11</c:v>
                </c:pt>
                <c:pt idx="963">
                  <c:v>2013 11</c:v>
                </c:pt>
                <c:pt idx="964">
                  <c:v>2013 11</c:v>
                </c:pt>
                <c:pt idx="965">
                  <c:v>2013 11</c:v>
                </c:pt>
                <c:pt idx="966">
                  <c:v>2013 11</c:v>
                </c:pt>
                <c:pt idx="967">
                  <c:v>2013 11</c:v>
                </c:pt>
                <c:pt idx="968">
                  <c:v>2013 11</c:v>
                </c:pt>
                <c:pt idx="969">
                  <c:v>2013 11</c:v>
                </c:pt>
                <c:pt idx="970">
                  <c:v>2013 11</c:v>
                </c:pt>
                <c:pt idx="971">
                  <c:v>2013 11</c:v>
                </c:pt>
                <c:pt idx="972">
                  <c:v>2013 11</c:v>
                </c:pt>
                <c:pt idx="973">
                  <c:v>2013 11</c:v>
                </c:pt>
                <c:pt idx="974">
                  <c:v>2013 11</c:v>
                </c:pt>
                <c:pt idx="975">
                  <c:v>2013 11</c:v>
                </c:pt>
                <c:pt idx="976">
                  <c:v>2013 11</c:v>
                </c:pt>
                <c:pt idx="977">
                  <c:v>2013 11</c:v>
                </c:pt>
                <c:pt idx="978">
                  <c:v>2013 11</c:v>
                </c:pt>
                <c:pt idx="979">
                  <c:v>2013 11</c:v>
                </c:pt>
                <c:pt idx="980">
                  <c:v>2013 11</c:v>
                </c:pt>
                <c:pt idx="981">
                  <c:v>2013 11</c:v>
                </c:pt>
                <c:pt idx="982">
                  <c:v>2013 11</c:v>
                </c:pt>
                <c:pt idx="983">
                  <c:v>2013 11</c:v>
                </c:pt>
                <c:pt idx="984">
                  <c:v>2013 11</c:v>
                </c:pt>
                <c:pt idx="985">
                  <c:v>2013 11</c:v>
                </c:pt>
                <c:pt idx="986">
                  <c:v>2013 11</c:v>
                </c:pt>
                <c:pt idx="987">
                  <c:v>2013 11</c:v>
                </c:pt>
                <c:pt idx="988">
                  <c:v>2013 11</c:v>
                </c:pt>
                <c:pt idx="989">
                  <c:v>2013 11</c:v>
                </c:pt>
                <c:pt idx="990">
                  <c:v>2013 11</c:v>
                </c:pt>
                <c:pt idx="991">
                  <c:v>2013 11</c:v>
                </c:pt>
                <c:pt idx="992">
                  <c:v>2013 11</c:v>
                </c:pt>
                <c:pt idx="993">
                  <c:v>2013 11</c:v>
                </c:pt>
                <c:pt idx="994">
                  <c:v>2013 11</c:v>
                </c:pt>
                <c:pt idx="995">
                  <c:v>2013 11</c:v>
                </c:pt>
                <c:pt idx="996">
                  <c:v>2013 11</c:v>
                </c:pt>
                <c:pt idx="997">
                  <c:v>2013 11</c:v>
                </c:pt>
                <c:pt idx="998">
                  <c:v>2013 11</c:v>
                </c:pt>
                <c:pt idx="999">
                  <c:v>2013 11</c:v>
                </c:pt>
                <c:pt idx="1000">
                  <c:v>2013 11</c:v>
                </c:pt>
                <c:pt idx="1001">
                  <c:v>2013 11</c:v>
                </c:pt>
                <c:pt idx="1002">
                  <c:v>2013 12</c:v>
                </c:pt>
                <c:pt idx="1003">
                  <c:v>2013 12</c:v>
                </c:pt>
                <c:pt idx="1004">
                  <c:v>2013 12</c:v>
                </c:pt>
                <c:pt idx="1005">
                  <c:v>2013 12</c:v>
                </c:pt>
                <c:pt idx="1006">
                  <c:v>2013 12</c:v>
                </c:pt>
                <c:pt idx="1007">
                  <c:v>2013 12</c:v>
                </c:pt>
                <c:pt idx="1008">
                  <c:v>2013 12</c:v>
                </c:pt>
                <c:pt idx="1009">
                  <c:v>2013 12</c:v>
                </c:pt>
                <c:pt idx="1010">
                  <c:v>2013 12</c:v>
                </c:pt>
                <c:pt idx="1011">
                  <c:v>2013 12</c:v>
                </c:pt>
                <c:pt idx="1012">
                  <c:v>2013 12</c:v>
                </c:pt>
                <c:pt idx="1013">
                  <c:v>2013 12</c:v>
                </c:pt>
                <c:pt idx="1014">
                  <c:v>2013 12</c:v>
                </c:pt>
                <c:pt idx="1015">
                  <c:v>2013 12</c:v>
                </c:pt>
                <c:pt idx="1016">
                  <c:v>2013 12</c:v>
                </c:pt>
                <c:pt idx="1017">
                  <c:v>2013 12</c:v>
                </c:pt>
                <c:pt idx="1018">
                  <c:v>2013 12</c:v>
                </c:pt>
                <c:pt idx="1019">
                  <c:v>2013 12</c:v>
                </c:pt>
                <c:pt idx="1020">
                  <c:v>2013 12</c:v>
                </c:pt>
                <c:pt idx="1021">
                  <c:v>2013 12</c:v>
                </c:pt>
                <c:pt idx="1022">
                  <c:v>2013 12</c:v>
                </c:pt>
                <c:pt idx="1023">
                  <c:v>2013 12</c:v>
                </c:pt>
                <c:pt idx="1024">
                  <c:v>2013 12</c:v>
                </c:pt>
                <c:pt idx="1025">
                  <c:v>2013 12</c:v>
                </c:pt>
                <c:pt idx="1026">
                  <c:v>2013 12</c:v>
                </c:pt>
                <c:pt idx="1027">
                  <c:v>2013 12</c:v>
                </c:pt>
                <c:pt idx="1028">
                  <c:v>2013 12</c:v>
                </c:pt>
                <c:pt idx="1029">
                  <c:v>2013 12</c:v>
                </c:pt>
                <c:pt idx="1030">
                  <c:v>2013 12</c:v>
                </c:pt>
                <c:pt idx="1031">
                  <c:v>2013 12</c:v>
                </c:pt>
                <c:pt idx="1032">
                  <c:v>2013 12</c:v>
                </c:pt>
                <c:pt idx="1033">
                  <c:v>2013 12</c:v>
                </c:pt>
                <c:pt idx="1034">
                  <c:v>2013 12</c:v>
                </c:pt>
                <c:pt idx="1035">
                  <c:v>2013 12</c:v>
                </c:pt>
                <c:pt idx="1036">
                  <c:v>2013 12</c:v>
                </c:pt>
                <c:pt idx="1037">
                  <c:v>2013 12</c:v>
                </c:pt>
                <c:pt idx="1038">
                  <c:v>2013 12</c:v>
                </c:pt>
                <c:pt idx="1039">
                  <c:v>2013 12</c:v>
                </c:pt>
                <c:pt idx="1040">
                  <c:v>2013 12</c:v>
                </c:pt>
                <c:pt idx="1041">
                  <c:v>2013 12</c:v>
                </c:pt>
                <c:pt idx="1042">
                  <c:v>2013 12</c:v>
                </c:pt>
                <c:pt idx="1043">
                  <c:v>2013 12</c:v>
                </c:pt>
                <c:pt idx="1044">
                  <c:v>2013 12</c:v>
                </c:pt>
                <c:pt idx="1045">
                  <c:v>2013 12</c:v>
                </c:pt>
                <c:pt idx="1046">
                  <c:v>2013 12</c:v>
                </c:pt>
                <c:pt idx="1047">
                  <c:v>2013 12</c:v>
                </c:pt>
                <c:pt idx="1048">
                  <c:v>2013 12</c:v>
                </c:pt>
                <c:pt idx="1049">
                  <c:v>2013 12</c:v>
                </c:pt>
                <c:pt idx="1050">
                  <c:v>2013 12</c:v>
                </c:pt>
                <c:pt idx="1051">
                  <c:v>2013 12</c:v>
                </c:pt>
                <c:pt idx="1052">
                  <c:v>2013 12</c:v>
                </c:pt>
                <c:pt idx="1053">
                  <c:v>2013 12</c:v>
                </c:pt>
                <c:pt idx="1054">
                  <c:v>2013 12</c:v>
                </c:pt>
                <c:pt idx="1055">
                  <c:v>2013 12</c:v>
                </c:pt>
                <c:pt idx="1056">
                  <c:v>2013 12</c:v>
                </c:pt>
                <c:pt idx="1057">
                  <c:v>2013 12</c:v>
                </c:pt>
                <c:pt idx="1058">
                  <c:v>2013 12</c:v>
                </c:pt>
                <c:pt idx="1059">
                  <c:v>2013 12</c:v>
                </c:pt>
                <c:pt idx="1060">
                  <c:v>2013 12</c:v>
                </c:pt>
                <c:pt idx="1061">
                  <c:v>2013 12</c:v>
                </c:pt>
                <c:pt idx="1062">
                  <c:v>2013 12</c:v>
                </c:pt>
                <c:pt idx="1063">
                  <c:v>2013 12</c:v>
                </c:pt>
                <c:pt idx="1064">
                  <c:v>2013 12</c:v>
                </c:pt>
                <c:pt idx="1065">
                  <c:v>2013 12</c:v>
                </c:pt>
                <c:pt idx="1066">
                  <c:v>2013 12</c:v>
                </c:pt>
                <c:pt idx="1067">
                  <c:v>2013 12</c:v>
                </c:pt>
                <c:pt idx="1068">
                  <c:v>2013 12</c:v>
                </c:pt>
                <c:pt idx="1069">
                  <c:v>2013 12</c:v>
                </c:pt>
                <c:pt idx="1070">
                  <c:v>2013 12</c:v>
                </c:pt>
                <c:pt idx="1071">
                  <c:v>2013 12</c:v>
                </c:pt>
                <c:pt idx="1072">
                  <c:v>2013 12</c:v>
                </c:pt>
                <c:pt idx="1073">
                  <c:v>2013 12</c:v>
                </c:pt>
                <c:pt idx="1074">
                  <c:v>2013 12</c:v>
                </c:pt>
                <c:pt idx="1075">
                  <c:v>2013 12</c:v>
                </c:pt>
                <c:pt idx="1076">
                  <c:v>2013 12</c:v>
                </c:pt>
                <c:pt idx="1077">
                  <c:v>2013 12</c:v>
                </c:pt>
                <c:pt idx="1078">
                  <c:v>2013 12</c:v>
                </c:pt>
                <c:pt idx="1079">
                  <c:v>2013 12</c:v>
                </c:pt>
                <c:pt idx="1080">
                  <c:v>2013 12</c:v>
                </c:pt>
                <c:pt idx="1081">
                  <c:v>2013 12</c:v>
                </c:pt>
                <c:pt idx="1082">
                  <c:v>2013 12</c:v>
                </c:pt>
                <c:pt idx="1083">
                  <c:v>2013 12</c:v>
                </c:pt>
                <c:pt idx="1084">
                  <c:v>2013 12</c:v>
                </c:pt>
                <c:pt idx="1085">
                  <c:v>2013 12</c:v>
                </c:pt>
                <c:pt idx="1086">
                  <c:v>2013 12</c:v>
                </c:pt>
                <c:pt idx="1087">
                  <c:v>2013 12</c:v>
                </c:pt>
                <c:pt idx="1088">
                  <c:v>2013 12</c:v>
                </c:pt>
                <c:pt idx="1089">
                  <c:v>2013 2</c:v>
                </c:pt>
                <c:pt idx="1090">
                  <c:v>2013 2</c:v>
                </c:pt>
                <c:pt idx="1091">
                  <c:v>2013 2</c:v>
                </c:pt>
                <c:pt idx="1092">
                  <c:v>2013 2</c:v>
                </c:pt>
                <c:pt idx="1093">
                  <c:v>2013 2</c:v>
                </c:pt>
                <c:pt idx="1094">
                  <c:v>2013 2</c:v>
                </c:pt>
                <c:pt idx="1095">
                  <c:v>2013 2</c:v>
                </c:pt>
                <c:pt idx="1096">
                  <c:v>2013 2</c:v>
                </c:pt>
                <c:pt idx="1097">
                  <c:v>2013 2</c:v>
                </c:pt>
                <c:pt idx="1098">
                  <c:v>2013 2</c:v>
                </c:pt>
                <c:pt idx="1099">
                  <c:v>2013 2</c:v>
                </c:pt>
                <c:pt idx="1100">
                  <c:v>2013 2</c:v>
                </c:pt>
                <c:pt idx="1101">
                  <c:v>2013 2</c:v>
                </c:pt>
                <c:pt idx="1102">
                  <c:v>2013 2</c:v>
                </c:pt>
                <c:pt idx="1103">
                  <c:v>2013 2</c:v>
                </c:pt>
                <c:pt idx="1104">
                  <c:v>2013 2</c:v>
                </c:pt>
                <c:pt idx="1105">
                  <c:v>2013 2</c:v>
                </c:pt>
                <c:pt idx="1106">
                  <c:v>2013 2</c:v>
                </c:pt>
                <c:pt idx="1107">
                  <c:v>2013 2</c:v>
                </c:pt>
                <c:pt idx="1108">
                  <c:v>2013 2</c:v>
                </c:pt>
                <c:pt idx="1109">
                  <c:v>2013 2</c:v>
                </c:pt>
                <c:pt idx="1110">
                  <c:v>2013 2</c:v>
                </c:pt>
                <c:pt idx="1111">
                  <c:v>2013 2</c:v>
                </c:pt>
                <c:pt idx="1112">
                  <c:v>2013 2</c:v>
                </c:pt>
                <c:pt idx="1113">
                  <c:v>2013 2</c:v>
                </c:pt>
                <c:pt idx="1114">
                  <c:v>2013 2</c:v>
                </c:pt>
                <c:pt idx="1115">
                  <c:v>2013 2</c:v>
                </c:pt>
                <c:pt idx="1116">
                  <c:v>2013 2</c:v>
                </c:pt>
                <c:pt idx="1117">
                  <c:v>2013 2</c:v>
                </c:pt>
                <c:pt idx="1118">
                  <c:v>2013 2</c:v>
                </c:pt>
                <c:pt idx="1119">
                  <c:v>2013 2</c:v>
                </c:pt>
                <c:pt idx="1120">
                  <c:v>2013 2</c:v>
                </c:pt>
                <c:pt idx="1121">
                  <c:v>2013 2</c:v>
                </c:pt>
                <c:pt idx="1122">
                  <c:v>2013 2</c:v>
                </c:pt>
                <c:pt idx="1123">
                  <c:v>2013 2</c:v>
                </c:pt>
                <c:pt idx="1124">
                  <c:v>2013 2</c:v>
                </c:pt>
                <c:pt idx="1125">
                  <c:v>2013 2</c:v>
                </c:pt>
                <c:pt idx="1126">
                  <c:v>2013 2</c:v>
                </c:pt>
                <c:pt idx="1127">
                  <c:v>2013 2</c:v>
                </c:pt>
                <c:pt idx="1128">
                  <c:v>2013 2</c:v>
                </c:pt>
                <c:pt idx="1129">
                  <c:v>2013 2</c:v>
                </c:pt>
                <c:pt idx="1130">
                  <c:v>2013 2</c:v>
                </c:pt>
                <c:pt idx="1131">
                  <c:v>2013 2</c:v>
                </c:pt>
                <c:pt idx="1132">
                  <c:v>2013 2</c:v>
                </c:pt>
                <c:pt idx="1133">
                  <c:v>2013 2</c:v>
                </c:pt>
                <c:pt idx="1134">
                  <c:v>2013 2</c:v>
                </c:pt>
                <c:pt idx="1135">
                  <c:v>2013 2</c:v>
                </c:pt>
                <c:pt idx="1136">
                  <c:v>2013 2</c:v>
                </c:pt>
                <c:pt idx="1137">
                  <c:v>2013 2</c:v>
                </c:pt>
                <c:pt idx="1138">
                  <c:v>2013 2</c:v>
                </c:pt>
                <c:pt idx="1139">
                  <c:v>2013 2</c:v>
                </c:pt>
                <c:pt idx="1140">
                  <c:v>2013 2</c:v>
                </c:pt>
                <c:pt idx="1141">
                  <c:v>2013 2</c:v>
                </c:pt>
                <c:pt idx="1142">
                  <c:v>2013 2</c:v>
                </c:pt>
                <c:pt idx="1143">
                  <c:v>2013 2</c:v>
                </c:pt>
                <c:pt idx="1144">
                  <c:v>2013 2</c:v>
                </c:pt>
                <c:pt idx="1145">
                  <c:v>2013 2</c:v>
                </c:pt>
                <c:pt idx="1146">
                  <c:v>2013 2</c:v>
                </c:pt>
                <c:pt idx="1147">
                  <c:v>2013 2</c:v>
                </c:pt>
                <c:pt idx="1148">
                  <c:v>2013 2</c:v>
                </c:pt>
                <c:pt idx="1149">
                  <c:v>2013 2</c:v>
                </c:pt>
                <c:pt idx="1150">
                  <c:v>2013 2</c:v>
                </c:pt>
                <c:pt idx="1151">
                  <c:v>2013 2</c:v>
                </c:pt>
                <c:pt idx="1152">
                  <c:v>2013 2</c:v>
                </c:pt>
                <c:pt idx="1153">
                  <c:v>2013 2</c:v>
                </c:pt>
                <c:pt idx="1154">
                  <c:v>2013 2</c:v>
                </c:pt>
                <c:pt idx="1155">
                  <c:v>2013 2</c:v>
                </c:pt>
                <c:pt idx="1156">
                  <c:v>2013 2</c:v>
                </c:pt>
                <c:pt idx="1157">
                  <c:v>2013 2</c:v>
                </c:pt>
                <c:pt idx="1158">
                  <c:v>2013 2</c:v>
                </c:pt>
                <c:pt idx="1159">
                  <c:v>2013 2</c:v>
                </c:pt>
                <c:pt idx="1160">
                  <c:v>2013 3</c:v>
                </c:pt>
                <c:pt idx="1161">
                  <c:v>2013 3</c:v>
                </c:pt>
                <c:pt idx="1162">
                  <c:v>2013 3</c:v>
                </c:pt>
                <c:pt idx="1163">
                  <c:v>2013 3</c:v>
                </c:pt>
                <c:pt idx="1164">
                  <c:v>2013 3</c:v>
                </c:pt>
                <c:pt idx="1165">
                  <c:v>2013 3</c:v>
                </c:pt>
                <c:pt idx="1166">
                  <c:v>2013 3</c:v>
                </c:pt>
                <c:pt idx="1167">
                  <c:v>2013 3</c:v>
                </c:pt>
                <c:pt idx="1168">
                  <c:v>2013 3</c:v>
                </c:pt>
                <c:pt idx="1169">
                  <c:v>2013 3</c:v>
                </c:pt>
                <c:pt idx="1170">
                  <c:v>2013 3</c:v>
                </c:pt>
                <c:pt idx="1171">
                  <c:v>2013 3</c:v>
                </c:pt>
                <c:pt idx="1172">
                  <c:v>2013 3</c:v>
                </c:pt>
                <c:pt idx="1173">
                  <c:v>2013 3</c:v>
                </c:pt>
                <c:pt idx="1174">
                  <c:v>2013 3</c:v>
                </c:pt>
                <c:pt idx="1175">
                  <c:v>2013 3</c:v>
                </c:pt>
                <c:pt idx="1176">
                  <c:v>2013 3</c:v>
                </c:pt>
                <c:pt idx="1177">
                  <c:v>2013 3</c:v>
                </c:pt>
                <c:pt idx="1178">
                  <c:v>2013 3</c:v>
                </c:pt>
                <c:pt idx="1179">
                  <c:v>2013 3</c:v>
                </c:pt>
                <c:pt idx="1180">
                  <c:v>2013 3</c:v>
                </c:pt>
                <c:pt idx="1181">
                  <c:v>2013 3</c:v>
                </c:pt>
                <c:pt idx="1182">
                  <c:v>2013 3</c:v>
                </c:pt>
                <c:pt idx="1183">
                  <c:v>2013 3</c:v>
                </c:pt>
                <c:pt idx="1184">
                  <c:v>2013 3</c:v>
                </c:pt>
                <c:pt idx="1185">
                  <c:v>2013 3</c:v>
                </c:pt>
                <c:pt idx="1186">
                  <c:v>2013 3</c:v>
                </c:pt>
                <c:pt idx="1187">
                  <c:v>2013 3</c:v>
                </c:pt>
                <c:pt idx="1188">
                  <c:v>2013 3</c:v>
                </c:pt>
                <c:pt idx="1189">
                  <c:v>2013 3</c:v>
                </c:pt>
                <c:pt idx="1190">
                  <c:v>2013 3</c:v>
                </c:pt>
                <c:pt idx="1191">
                  <c:v>2013 3</c:v>
                </c:pt>
                <c:pt idx="1192">
                  <c:v>2013 3</c:v>
                </c:pt>
                <c:pt idx="1193">
                  <c:v>2013 3</c:v>
                </c:pt>
                <c:pt idx="1194">
                  <c:v>2013 3</c:v>
                </c:pt>
                <c:pt idx="1195">
                  <c:v>2013 3</c:v>
                </c:pt>
                <c:pt idx="1196">
                  <c:v>2013 3</c:v>
                </c:pt>
                <c:pt idx="1197">
                  <c:v>2013 3</c:v>
                </c:pt>
                <c:pt idx="1198">
                  <c:v>2013 3</c:v>
                </c:pt>
                <c:pt idx="1199">
                  <c:v>2013 3</c:v>
                </c:pt>
                <c:pt idx="1200">
                  <c:v>2013 3</c:v>
                </c:pt>
                <c:pt idx="1201">
                  <c:v>2013 3</c:v>
                </c:pt>
                <c:pt idx="1202">
                  <c:v>2013 3</c:v>
                </c:pt>
                <c:pt idx="1203">
                  <c:v>2013 3</c:v>
                </c:pt>
                <c:pt idx="1204">
                  <c:v>2013 3</c:v>
                </c:pt>
                <c:pt idx="1205">
                  <c:v>2013 3</c:v>
                </c:pt>
                <c:pt idx="1206">
                  <c:v>2013 3</c:v>
                </c:pt>
                <c:pt idx="1207">
                  <c:v>2013 3</c:v>
                </c:pt>
                <c:pt idx="1208">
                  <c:v>2013 3</c:v>
                </c:pt>
                <c:pt idx="1209">
                  <c:v>2013 3</c:v>
                </c:pt>
                <c:pt idx="1210">
                  <c:v>2013 3</c:v>
                </c:pt>
                <c:pt idx="1211">
                  <c:v>2013 3</c:v>
                </c:pt>
                <c:pt idx="1212">
                  <c:v>2013 3</c:v>
                </c:pt>
                <c:pt idx="1213">
                  <c:v>2013 3</c:v>
                </c:pt>
                <c:pt idx="1214">
                  <c:v>2013 3</c:v>
                </c:pt>
                <c:pt idx="1215">
                  <c:v>2013 3</c:v>
                </c:pt>
                <c:pt idx="1216">
                  <c:v>2013 3</c:v>
                </c:pt>
                <c:pt idx="1217">
                  <c:v>2013 3</c:v>
                </c:pt>
                <c:pt idx="1218">
                  <c:v>2013 3</c:v>
                </c:pt>
                <c:pt idx="1219">
                  <c:v>2013 3</c:v>
                </c:pt>
                <c:pt idx="1220">
                  <c:v>2013 3</c:v>
                </c:pt>
                <c:pt idx="1221">
                  <c:v>2013 3</c:v>
                </c:pt>
                <c:pt idx="1222">
                  <c:v>2013 3</c:v>
                </c:pt>
                <c:pt idx="1223">
                  <c:v>2013 3</c:v>
                </c:pt>
                <c:pt idx="1224">
                  <c:v>2013 3</c:v>
                </c:pt>
                <c:pt idx="1225">
                  <c:v>2013 3</c:v>
                </c:pt>
                <c:pt idx="1226">
                  <c:v>2013 3</c:v>
                </c:pt>
                <c:pt idx="1227">
                  <c:v>2013 3</c:v>
                </c:pt>
                <c:pt idx="1228">
                  <c:v>2013 3</c:v>
                </c:pt>
                <c:pt idx="1229">
                  <c:v>2013 3</c:v>
                </c:pt>
                <c:pt idx="1230">
                  <c:v>2013 3</c:v>
                </c:pt>
                <c:pt idx="1231">
                  <c:v>2013 3</c:v>
                </c:pt>
                <c:pt idx="1232">
                  <c:v>2013 4</c:v>
                </c:pt>
                <c:pt idx="1233">
                  <c:v>2013 4</c:v>
                </c:pt>
                <c:pt idx="1234">
                  <c:v>2013 4</c:v>
                </c:pt>
                <c:pt idx="1235">
                  <c:v>2013 4</c:v>
                </c:pt>
                <c:pt idx="1236">
                  <c:v>2013 4</c:v>
                </c:pt>
                <c:pt idx="1237">
                  <c:v>2013 4</c:v>
                </c:pt>
                <c:pt idx="1238">
                  <c:v>2013 4</c:v>
                </c:pt>
                <c:pt idx="1239">
                  <c:v>2013 4</c:v>
                </c:pt>
                <c:pt idx="1240">
                  <c:v>2013 4</c:v>
                </c:pt>
                <c:pt idx="1241">
                  <c:v>2013 4</c:v>
                </c:pt>
                <c:pt idx="1242">
                  <c:v>2013 4</c:v>
                </c:pt>
                <c:pt idx="1243">
                  <c:v>2013 4</c:v>
                </c:pt>
                <c:pt idx="1244">
                  <c:v>2013 4</c:v>
                </c:pt>
                <c:pt idx="1245">
                  <c:v>2013 4</c:v>
                </c:pt>
                <c:pt idx="1246">
                  <c:v>2013 4</c:v>
                </c:pt>
                <c:pt idx="1247">
                  <c:v>2013 4</c:v>
                </c:pt>
                <c:pt idx="1248">
                  <c:v>2013 4</c:v>
                </c:pt>
                <c:pt idx="1249">
                  <c:v>2013 4</c:v>
                </c:pt>
                <c:pt idx="1250">
                  <c:v>2013 4</c:v>
                </c:pt>
                <c:pt idx="1251">
                  <c:v>2013 4</c:v>
                </c:pt>
                <c:pt idx="1252">
                  <c:v>2013 4</c:v>
                </c:pt>
                <c:pt idx="1253">
                  <c:v>2013 4</c:v>
                </c:pt>
                <c:pt idx="1254">
                  <c:v>2013 4</c:v>
                </c:pt>
                <c:pt idx="1255">
                  <c:v>2013 4</c:v>
                </c:pt>
                <c:pt idx="1256">
                  <c:v>2013 4</c:v>
                </c:pt>
                <c:pt idx="1257">
                  <c:v>2013 4</c:v>
                </c:pt>
                <c:pt idx="1258">
                  <c:v>2013 4</c:v>
                </c:pt>
                <c:pt idx="1259">
                  <c:v>2013 4</c:v>
                </c:pt>
                <c:pt idx="1260">
                  <c:v>2013 4</c:v>
                </c:pt>
                <c:pt idx="1261">
                  <c:v>2013 4</c:v>
                </c:pt>
                <c:pt idx="1262">
                  <c:v>2013 4</c:v>
                </c:pt>
                <c:pt idx="1263">
                  <c:v>2013 4</c:v>
                </c:pt>
                <c:pt idx="1264">
                  <c:v>2013 4</c:v>
                </c:pt>
                <c:pt idx="1265">
                  <c:v>2013 4</c:v>
                </c:pt>
                <c:pt idx="1266">
                  <c:v>2013 4</c:v>
                </c:pt>
                <c:pt idx="1267">
                  <c:v>2013 4</c:v>
                </c:pt>
                <c:pt idx="1268">
                  <c:v>2013 4</c:v>
                </c:pt>
                <c:pt idx="1269">
                  <c:v>2013 4</c:v>
                </c:pt>
                <c:pt idx="1270">
                  <c:v>2013 4</c:v>
                </c:pt>
                <c:pt idx="1271">
                  <c:v>2013 4</c:v>
                </c:pt>
                <c:pt idx="1272">
                  <c:v>2013 4</c:v>
                </c:pt>
                <c:pt idx="1273">
                  <c:v>2013 4</c:v>
                </c:pt>
                <c:pt idx="1274">
                  <c:v>2013 4</c:v>
                </c:pt>
                <c:pt idx="1275">
                  <c:v>2013 4</c:v>
                </c:pt>
                <c:pt idx="1276">
                  <c:v>2013 4</c:v>
                </c:pt>
                <c:pt idx="1277">
                  <c:v>2013 4</c:v>
                </c:pt>
                <c:pt idx="1278">
                  <c:v>2013 4</c:v>
                </c:pt>
                <c:pt idx="1279">
                  <c:v>2013 4</c:v>
                </c:pt>
                <c:pt idx="1280">
                  <c:v>2013 4</c:v>
                </c:pt>
                <c:pt idx="1281">
                  <c:v>2013 4</c:v>
                </c:pt>
                <c:pt idx="1282">
                  <c:v>2013 4</c:v>
                </c:pt>
                <c:pt idx="1283">
                  <c:v>2013 4</c:v>
                </c:pt>
                <c:pt idx="1284">
                  <c:v>2013 4</c:v>
                </c:pt>
                <c:pt idx="1285">
                  <c:v>2013 4</c:v>
                </c:pt>
                <c:pt idx="1286">
                  <c:v>2013 4</c:v>
                </c:pt>
                <c:pt idx="1287">
                  <c:v>2013 4</c:v>
                </c:pt>
                <c:pt idx="1288">
                  <c:v>2013 4</c:v>
                </c:pt>
                <c:pt idx="1289">
                  <c:v>2013 4</c:v>
                </c:pt>
                <c:pt idx="1290">
                  <c:v>2013 4</c:v>
                </c:pt>
                <c:pt idx="1291">
                  <c:v>2013 4</c:v>
                </c:pt>
                <c:pt idx="1292">
                  <c:v>2013 4</c:v>
                </c:pt>
                <c:pt idx="1293">
                  <c:v>2013 4</c:v>
                </c:pt>
                <c:pt idx="1294">
                  <c:v>2013 4</c:v>
                </c:pt>
                <c:pt idx="1295">
                  <c:v>2013 4</c:v>
                </c:pt>
                <c:pt idx="1296">
                  <c:v>2013 4</c:v>
                </c:pt>
                <c:pt idx="1297">
                  <c:v>2013 4</c:v>
                </c:pt>
                <c:pt idx="1298">
                  <c:v>2013 4</c:v>
                </c:pt>
                <c:pt idx="1299">
                  <c:v>2013 4</c:v>
                </c:pt>
                <c:pt idx="1300">
                  <c:v>2013 4</c:v>
                </c:pt>
                <c:pt idx="1301">
                  <c:v>2013 4</c:v>
                </c:pt>
                <c:pt idx="1302">
                  <c:v>2013 4</c:v>
                </c:pt>
                <c:pt idx="1303">
                  <c:v>2013 4</c:v>
                </c:pt>
                <c:pt idx="1304">
                  <c:v>2013 4</c:v>
                </c:pt>
                <c:pt idx="1305">
                  <c:v>2013 4</c:v>
                </c:pt>
                <c:pt idx="1306">
                  <c:v>2013 4</c:v>
                </c:pt>
                <c:pt idx="1307">
                  <c:v>2013 4</c:v>
                </c:pt>
                <c:pt idx="1308">
                  <c:v>2013 4</c:v>
                </c:pt>
                <c:pt idx="1309">
                  <c:v>2013 4</c:v>
                </c:pt>
                <c:pt idx="1310">
                  <c:v>2013 4</c:v>
                </c:pt>
                <c:pt idx="1311">
                  <c:v>2013 4</c:v>
                </c:pt>
                <c:pt idx="1312">
                  <c:v>2013 4</c:v>
                </c:pt>
                <c:pt idx="1313">
                  <c:v>2013 4</c:v>
                </c:pt>
                <c:pt idx="1314">
                  <c:v>2013 4</c:v>
                </c:pt>
                <c:pt idx="1315">
                  <c:v>2013 5</c:v>
                </c:pt>
                <c:pt idx="1316">
                  <c:v>2013 5</c:v>
                </c:pt>
                <c:pt idx="1317">
                  <c:v>2013 5</c:v>
                </c:pt>
                <c:pt idx="1318">
                  <c:v>2013 5</c:v>
                </c:pt>
                <c:pt idx="1319">
                  <c:v>2013 5</c:v>
                </c:pt>
                <c:pt idx="1320">
                  <c:v>2013 5</c:v>
                </c:pt>
                <c:pt idx="1321">
                  <c:v>2013 5</c:v>
                </c:pt>
                <c:pt idx="1322">
                  <c:v>2013 5</c:v>
                </c:pt>
                <c:pt idx="1323">
                  <c:v>2013 5</c:v>
                </c:pt>
                <c:pt idx="1324">
                  <c:v>2013 5</c:v>
                </c:pt>
                <c:pt idx="1325">
                  <c:v>2013 5</c:v>
                </c:pt>
                <c:pt idx="1326">
                  <c:v>2013 5</c:v>
                </c:pt>
                <c:pt idx="1327">
                  <c:v>2013 5</c:v>
                </c:pt>
                <c:pt idx="1328">
                  <c:v>2013 5</c:v>
                </c:pt>
                <c:pt idx="1329">
                  <c:v>2013 5</c:v>
                </c:pt>
                <c:pt idx="1330">
                  <c:v>2013 5</c:v>
                </c:pt>
                <c:pt idx="1331">
                  <c:v>2013 5</c:v>
                </c:pt>
                <c:pt idx="1332">
                  <c:v>2013 5</c:v>
                </c:pt>
                <c:pt idx="1333">
                  <c:v>2013 5</c:v>
                </c:pt>
                <c:pt idx="1334">
                  <c:v>2013 5</c:v>
                </c:pt>
                <c:pt idx="1335">
                  <c:v>2013 5</c:v>
                </c:pt>
                <c:pt idx="1336">
                  <c:v>2013 5</c:v>
                </c:pt>
                <c:pt idx="1337">
                  <c:v>2013 5</c:v>
                </c:pt>
                <c:pt idx="1338">
                  <c:v>2013 5</c:v>
                </c:pt>
                <c:pt idx="1339">
                  <c:v>2013 5</c:v>
                </c:pt>
                <c:pt idx="1340">
                  <c:v>2013 5</c:v>
                </c:pt>
                <c:pt idx="1341">
                  <c:v>2013 5</c:v>
                </c:pt>
                <c:pt idx="1342">
                  <c:v>2013 5</c:v>
                </c:pt>
                <c:pt idx="1343">
                  <c:v>2013 5</c:v>
                </c:pt>
                <c:pt idx="1344">
                  <c:v>2013 5</c:v>
                </c:pt>
                <c:pt idx="1345">
                  <c:v>2013 5</c:v>
                </c:pt>
                <c:pt idx="1346">
                  <c:v>2013 5</c:v>
                </c:pt>
                <c:pt idx="1347">
                  <c:v>2013 5</c:v>
                </c:pt>
                <c:pt idx="1348">
                  <c:v>2013 5</c:v>
                </c:pt>
                <c:pt idx="1349">
                  <c:v>2013 5</c:v>
                </c:pt>
                <c:pt idx="1350">
                  <c:v>2013 5</c:v>
                </c:pt>
                <c:pt idx="1351">
                  <c:v>2013 5</c:v>
                </c:pt>
                <c:pt idx="1352">
                  <c:v>2013 5</c:v>
                </c:pt>
                <c:pt idx="1353">
                  <c:v>2013 5</c:v>
                </c:pt>
                <c:pt idx="1354">
                  <c:v>2013 5</c:v>
                </c:pt>
                <c:pt idx="1355">
                  <c:v>2013 5</c:v>
                </c:pt>
                <c:pt idx="1356">
                  <c:v>2013 5</c:v>
                </c:pt>
                <c:pt idx="1357">
                  <c:v>2013 5</c:v>
                </c:pt>
                <c:pt idx="1358">
                  <c:v>2013 5</c:v>
                </c:pt>
                <c:pt idx="1359">
                  <c:v>2013 5</c:v>
                </c:pt>
                <c:pt idx="1360">
                  <c:v>2013 5</c:v>
                </c:pt>
                <c:pt idx="1361">
                  <c:v>2013 5</c:v>
                </c:pt>
                <c:pt idx="1362">
                  <c:v>2013 5</c:v>
                </c:pt>
                <c:pt idx="1363">
                  <c:v>2013 5</c:v>
                </c:pt>
                <c:pt idx="1364">
                  <c:v>2013 5</c:v>
                </c:pt>
                <c:pt idx="1365">
                  <c:v>2013 5</c:v>
                </c:pt>
                <c:pt idx="1366">
                  <c:v>2013 5</c:v>
                </c:pt>
                <c:pt idx="1367">
                  <c:v>2013 5</c:v>
                </c:pt>
                <c:pt idx="1368">
                  <c:v>2013 5</c:v>
                </c:pt>
                <c:pt idx="1369">
                  <c:v>2013 5</c:v>
                </c:pt>
                <c:pt idx="1370">
                  <c:v>2013 5</c:v>
                </c:pt>
                <c:pt idx="1371">
                  <c:v>2013 5</c:v>
                </c:pt>
                <c:pt idx="1372">
                  <c:v>2013 5</c:v>
                </c:pt>
                <c:pt idx="1373">
                  <c:v>2013 5</c:v>
                </c:pt>
                <c:pt idx="1374">
                  <c:v>2013 5</c:v>
                </c:pt>
                <c:pt idx="1375">
                  <c:v>2013 5</c:v>
                </c:pt>
                <c:pt idx="1376">
                  <c:v>2013 5</c:v>
                </c:pt>
                <c:pt idx="1377">
                  <c:v>2013 5</c:v>
                </c:pt>
                <c:pt idx="1378">
                  <c:v>2013 5</c:v>
                </c:pt>
                <c:pt idx="1379">
                  <c:v>2013 5</c:v>
                </c:pt>
                <c:pt idx="1380">
                  <c:v>2013 5</c:v>
                </c:pt>
                <c:pt idx="1381">
                  <c:v>2013 5</c:v>
                </c:pt>
                <c:pt idx="1382">
                  <c:v>2013 5</c:v>
                </c:pt>
                <c:pt idx="1383">
                  <c:v>2013 5</c:v>
                </c:pt>
                <c:pt idx="1384">
                  <c:v>2013 5</c:v>
                </c:pt>
                <c:pt idx="1385">
                  <c:v>2013 5</c:v>
                </c:pt>
                <c:pt idx="1386">
                  <c:v>2013 5</c:v>
                </c:pt>
                <c:pt idx="1387">
                  <c:v>2013 5</c:v>
                </c:pt>
                <c:pt idx="1388">
                  <c:v>2013 5</c:v>
                </c:pt>
                <c:pt idx="1389">
                  <c:v>2013 5</c:v>
                </c:pt>
                <c:pt idx="1390">
                  <c:v>2013 6</c:v>
                </c:pt>
                <c:pt idx="1391">
                  <c:v>2013 6</c:v>
                </c:pt>
                <c:pt idx="1392">
                  <c:v>2013 6</c:v>
                </c:pt>
                <c:pt idx="1393">
                  <c:v>2013 6</c:v>
                </c:pt>
                <c:pt idx="1394">
                  <c:v>2013 6</c:v>
                </c:pt>
                <c:pt idx="1395">
                  <c:v>2013 6</c:v>
                </c:pt>
                <c:pt idx="1396">
                  <c:v>2013 6</c:v>
                </c:pt>
                <c:pt idx="1397">
                  <c:v>2013 6</c:v>
                </c:pt>
                <c:pt idx="1398">
                  <c:v>2013 6</c:v>
                </c:pt>
                <c:pt idx="1399">
                  <c:v>2013 6</c:v>
                </c:pt>
                <c:pt idx="1400">
                  <c:v>2013 6</c:v>
                </c:pt>
                <c:pt idx="1401">
                  <c:v>2013 6</c:v>
                </c:pt>
                <c:pt idx="1402">
                  <c:v>2013 6</c:v>
                </c:pt>
                <c:pt idx="1403">
                  <c:v>2013 6</c:v>
                </c:pt>
                <c:pt idx="1404">
                  <c:v>2013 6</c:v>
                </c:pt>
                <c:pt idx="1405">
                  <c:v>2013 6</c:v>
                </c:pt>
                <c:pt idx="1406">
                  <c:v>2013 6</c:v>
                </c:pt>
                <c:pt idx="1407">
                  <c:v>2013 6</c:v>
                </c:pt>
                <c:pt idx="1408">
                  <c:v>2013 6</c:v>
                </c:pt>
                <c:pt idx="1409">
                  <c:v>2013 6</c:v>
                </c:pt>
                <c:pt idx="1410">
                  <c:v>2013 6</c:v>
                </c:pt>
                <c:pt idx="1411">
                  <c:v>2013 6</c:v>
                </c:pt>
                <c:pt idx="1412">
                  <c:v>2013 6</c:v>
                </c:pt>
                <c:pt idx="1413">
                  <c:v>2013 6</c:v>
                </c:pt>
                <c:pt idx="1414">
                  <c:v>2013 6</c:v>
                </c:pt>
                <c:pt idx="1415">
                  <c:v>2013 6</c:v>
                </c:pt>
                <c:pt idx="1416">
                  <c:v>2013 6</c:v>
                </c:pt>
                <c:pt idx="1417">
                  <c:v>2013 6</c:v>
                </c:pt>
                <c:pt idx="1418">
                  <c:v>2013 6</c:v>
                </c:pt>
                <c:pt idx="1419">
                  <c:v>2013 6</c:v>
                </c:pt>
                <c:pt idx="1420">
                  <c:v>2013 6</c:v>
                </c:pt>
                <c:pt idx="1421">
                  <c:v>2013 6</c:v>
                </c:pt>
                <c:pt idx="1422">
                  <c:v>2013 6</c:v>
                </c:pt>
                <c:pt idx="1423">
                  <c:v>2013 6</c:v>
                </c:pt>
                <c:pt idx="1424">
                  <c:v>2013 6</c:v>
                </c:pt>
                <c:pt idx="1425">
                  <c:v>2013 6</c:v>
                </c:pt>
                <c:pt idx="1426">
                  <c:v>2013 6</c:v>
                </c:pt>
                <c:pt idx="1427">
                  <c:v>2013 6</c:v>
                </c:pt>
                <c:pt idx="1428">
                  <c:v>2013 6</c:v>
                </c:pt>
                <c:pt idx="1429">
                  <c:v>2013 6</c:v>
                </c:pt>
                <c:pt idx="1430">
                  <c:v>2013 6</c:v>
                </c:pt>
                <c:pt idx="1431">
                  <c:v>2013 6</c:v>
                </c:pt>
                <c:pt idx="1432">
                  <c:v>2013 6</c:v>
                </c:pt>
                <c:pt idx="1433">
                  <c:v>2013 6</c:v>
                </c:pt>
                <c:pt idx="1434">
                  <c:v>2013 6</c:v>
                </c:pt>
                <c:pt idx="1435">
                  <c:v>2013 6</c:v>
                </c:pt>
                <c:pt idx="1436">
                  <c:v>2013 6</c:v>
                </c:pt>
                <c:pt idx="1437">
                  <c:v>2013 6</c:v>
                </c:pt>
                <c:pt idx="1438">
                  <c:v>2013 6</c:v>
                </c:pt>
                <c:pt idx="1439">
                  <c:v>2013 6</c:v>
                </c:pt>
                <c:pt idx="1440">
                  <c:v>2013 6</c:v>
                </c:pt>
                <c:pt idx="1441">
                  <c:v>2013 6</c:v>
                </c:pt>
                <c:pt idx="1442">
                  <c:v>2013 6</c:v>
                </c:pt>
                <c:pt idx="1443">
                  <c:v>2013 6</c:v>
                </c:pt>
                <c:pt idx="1444">
                  <c:v>2013 6</c:v>
                </c:pt>
                <c:pt idx="1445">
                  <c:v>2013 6</c:v>
                </c:pt>
                <c:pt idx="1446">
                  <c:v>2013 6</c:v>
                </c:pt>
                <c:pt idx="1447">
                  <c:v>2013 6</c:v>
                </c:pt>
                <c:pt idx="1448">
                  <c:v>2013 6</c:v>
                </c:pt>
                <c:pt idx="1449">
                  <c:v>2013 6</c:v>
                </c:pt>
                <c:pt idx="1450">
                  <c:v>2013 6</c:v>
                </c:pt>
                <c:pt idx="1451">
                  <c:v>2013 6</c:v>
                </c:pt>
                <c:pt idx="1452">
                  <c:v>2013 6</c:v>
                </c:pt>
                <c:pt idx="1453">
                  <c:v>2013 6</c:v>
                </c:pt>
                <c:pt idx="1454">
                  <c:v>2013 6</c:v>
                </c:pt>
                <c:pt idx="1455">
                  <c:v>2013 6</c:v>
                </c:pt>
                <c:pt idx="1456">
                  <c:v>2013 6</c:v>
                </c:pt>
                <c:pt idx="1457">
                  <c:v>2013 6</c:v>
                </c:pt>
                <c:pt idx="1458">
                  <c:v>2013 6</c:v>
                </c:pt>
                <c:pt idx="1459">
                  <c:v>2013 6</c:v>
                </c:pt>
                <c:pt idx="1460">
                  <c:v>2013 6</c:v>
                </c:pt>
                <c:pt idx="1461">
                  <c:v>2013 6</c:v>
                </c:pt>
                <c:pt idx="1462">
                  <c:v>2013 6</c:v>
                </c:pt>
                <c:pt idx="1463">
                  <c:v>2013 6</c:v>
                </c:pt>
                <c:pt idx="1464">
                  <c:v>2013 6</c:v>
                </c:pt>
                <c:pt idx="1465">
                  <c:v>2013 7</c:v>
                </c:pt>
                <c:pt idx="1466">
                  <c:v>2013 7</c:v>
                </c:pt>
                <c:pt idx="1467">
                  <c:v>2013 7</c:v>
                </c:pt>
                <c:pt idx="1468">
                  <c:v>2013 7</c:v>
                </c:pt>
                <c:pt idx="1469">
                  <c:v>2013 7</c:v>
                </c:pt>
                <c:pt idx="1470">
                  <c:v>2013 7</c:v>
                </c:pt>
                <c:pt idx="1471">
                  <c:v>2013 7</c:v>
                </c:pt>
                <c:pt idx="1472">
                  <c:v>2013 7</c:v>
                </c:pt>
                <c:pt idx="1473">
                  <c:v>2013 7</c:v>
                </c:pt>
                <c:pt idx="1474">
                  <c:v>2013 7</c:v>
                </c:pt>
                <c:pt idx="1475">
                  <c:v>2013 7</c:v>
                </c:pt>
                <c:pt idx="1476">
                  <c:v>2013 7</c:v>
                </c:pt>
                <c:pt idx="1477">
                  <c:v>2013 7</c:v>
                </c:pt>
                <c:pt idx="1478">
                  <c:v>2013 7</c:v>
                </c:pt>
                <c:pt idx="1479">
                  <c:v>2013 7</c:v>
                </c:pt>
                <c:pt idx="1480">
                  <c:v>2013 7</c:v>
                </c:pt>
                <c:pt idx="1481">
                  <c:v>2013 7</c:v>
                </c:pt>
                <c:pt idx="1482">
                  <c:v>2013 7</c:v>
                </c:pt>
                <c:pt idx="1483">
                  <c:v>2013 7</c:v>
                </c:pt>
                <c:pt idx="1484">
                  <c:v>2013 7</c:v>
                </c:pt>
                <c:pt idx="1485">
                  <c:v>2013 7</c:v>
                </c:pt>
                <c:pt idx="1486">
                  <c:v>2013 7</c:v>
                </c:pt>
                <c:pt idx="1487">
                  <c:v>2013 7</c:v>
                </c:pt>
                <c:pt idx="1488">
                  <c:v>2013 7</c:v>
                </c:pt>
                <c:pt idx="1489">
                  <c:v>2013 7</c:v>
                </c:pt>
                <c:pt idx="1490">
                  <c:v>2013 7</c:v>
                </c:pt>
                <c:pt idx="1491">
                  <c:v>2013 7</c:v>
                </c:pt>
                <c:pt idx="1492">
                  <c:v>2013 7</c:v>
                </c:pt>
                <c:pt idx="1493">
                  <c:v>2013 7</c:v>
                </c:pt>
                <c:pt idx="1494">
                  <c:v>2013 7</c:v>
                </c:pt>
                <c:pt idx="1495">
                  <c:v>2013 7</c:v>
                </c:pt>
                <c:pt idx="1496">
                  <c:v>2013 7</c:v>
                </c:pt>
                <c:pt idx="1497">
                  <c:v>2013 7</c:v>
                </c:pt>
                <c:pt idx="1498">
                  <c:v>2013 7</c:v>
                </c:pt>
                <c:pt idx="1499">
                  <c:v>2013 7</c:v>
                </c:pt>
                <c:pt idx="1500">
                  <c:v>2013 7</c:v>
                </c:pt>
                <c:pt idx="1501">
                  <c:v>2013 7</c:v>
                </c:pt>
                <c:pt idx="1502">
                  <c:v>2013 7</c:v>
                </c:pt>
                <c:pt idx="1503">
                  <c:v>2013 7</c:v>
                </c:pt>
                <c:pt idx="1504">
                  <c:v>2013 7</c:v>
                </c:pt>
                <c:pt idx="1505">
                  <c:v>2013 7</c:v>
                </c:pt>
                <c:pt idx="1506">
                  <c:v>2013 7</c:v>
                </c:pt>
                <c:pt idx="1507">
                  <c:v>2013 7</c:v>
                </c:pt>
                <c:pt idx="1508">
                  <c:v>2013 7</c:v>
                </c:pt>
                <c:pt idx="1509">
                  <c:v>2013 7</c:v>
                </c:pt>
                <c:pt idx="1510">
                  <c:v>2013 7</c:v>
                </c:pt>
                <c:pt idx="1511">
                  <c:v>2013 7</c:v>
                </c:pt>
                <c:pt idx="1512">
                  <c:v>2013 7</c:v>
                </c:pt>
                <c:pt idx="1513">
                  <c:v>2013 7</c:v>
                </c:pt>
                <c:pt idx="1514">
                  <c:v>2013 7</c:v>
                </c:pt>
                <c:pt idx="1515">
                  <c:v>2013 7</c:v>
                </c:pt>
                <c:pt idx="1516">
                  <c:v>2013 7</c:v>
                </c:pt>
                <c:pt idx="1517">
                  <c:v>2013 7</c:v>
                </c:pt>
                <c:pt idx="1518">
                  <c:v>2013 7</c:v>
                </c:pt>
                <c:pt idx="1519">
                  <c:v>2013 7</c:v>
                </c:pt>
                <c:pt idx="1520">
                  <c:v>2013 7</c:v>
                </c:pt>
                <c:pt idx="1521">
                  <c:v>2013 7</c:v>
                </c:pt>
                <c:pt idx="1522">
                  <c:v>2013 7</c:v>
                </c:pt>
                <c:pt idx="1523">
                  <c:v>2013 7</c:v>
                </c:pt>
                <c:pt idx="1524">
                  <c:v>2013 7</c:v>
                </c:pt>
                <c:pt idx="1525">
                  <c:v>2013 7</c:v>
                </c:pt>
                <c:pt idx="1526">
                  <c:v>2013 7</c:v>
                </c:pt>
                <c:pt idx="1527">
                  <c:v>2013 7</c:v>
                </c:pt>
                <c:pt idx="1528">
                  <c:v>2013 7</c:v>
                </c:pt>
                <c:pt idx="1529">
                  <c:v>2013 7</c:v>
                </c:pt>
                <c:pt idx="1530">
                  <c:v>2013 7</c:v>
                </c:pt>
                <c:pt idx="1531">
                  <c:v>2013 7</c:v>
                </c:pt>
                <c:pt idx="1532">
                  <c:v>2013 7</c:v>
                </c:pt>
                <c:pt idx="1533">
                  <c:v>2013 7</c:v>
                </c:pt>
                <c:pt idx="1534">
                  <c:v>2013 7</c:v>
                </c:pt>
                <c:pt idx="1535">
                  <c:v>2013 7</c:v>
                </c:pt>
                <c:pt idx="1536">
                  <c:v>2013 7</c:v>
                </c:pt>
                <c:pt idx="1537">
                  <c:v>2013 7</c:v>
                </c:pt>
                <c:pt idx="1538">
                  <c:v>2013 7</c:v>
                </c:pt>
                <c:pt idx="1539">
                  <c:v>2013 7</c:v>
                </c:pt>
                <c:pt idx="1540">
                  <c:v>2013 8</c:v>
                </c:pt>
                <c:pt idx="1541">
                  <c:v>2013 8</c:v>
                </c:pt>
                <c:pt idx="1542">
                  <c:v>2013 8</c:v>
                </c:pt>
                <c:pt idx="1543">
                  <c:v>2013 8</c:v>
                </c:pt>
                <c:pt idx="1544">
                  <c:v>2013 8</c:v>
                </c:pt>
                <c:pt idx="1545">
                  <c:v>2013 8</c:v>
                </c:pt>
                <c:pt idx="1546">
                  <c:v>2013 8</c:v>
                </c:pt>
                <c:pt idx="1547">
                  <c:v>2013 8</c:v>
                </c:pt>
                <c:pt idx="1548">
                  <c:v>2013 8</c:v>
                </c:pt>
                <c:pt idx="1549">
                  <c:v>2013 8</c:v>
                </c:pt>
                <c:pt idx="1550">
                  <c:v>2013 8</c:v>
                </c:pt>
                <c:pt idx="1551">
                  <c:v>2013 8</c:v>
                </c:pt>
                <c:pt idx="1552">
                  <c:v>2013 8</c:v>
                </c:pt>
                <c:pt idx="1553">
                  <c:v>2013 8</c:v>
                </c:pt>
                <c:pt idx="1554">
                  <c:v>2013 8</c:v>
                </c:pt>
                <c:pt idx="1555">
                  <c:v>2013 8</c:v>
                </c:pt>
                <c:pt idx="1556">
                  <c:v>2013 8</c:v>
                </c:pt>
                <c:pt idx="1557">
                  <c:v>2013 8</c:v>
                </c:pt>
                <c:pt idx="1558">
                  <c:v>2013 8</c:v>
                </c:pt>
                <c:pt idx="1559">
                  <c:v>2013 8</c:v>
                </c:pt>
                <c:pt idx="1560">
                  <c:v>2013 8</c:v>
                </c:pt>
                <c:pt idx="1561">
                  <c:v>2013 8</c:v>
                </c:pt>
                <c:pt idx="1562">
                  <c:v>2013 8</c:v>
                </c:pt>
                <c:pt idx="1563">
                  <c:v>2013 8</c:v>
                </c:pt>
                <c:pt idx="1564">
                  <c:v>2013 8</c:v>
                </c:pt>
                <c:pt idx="1565">
                  <c:v>2013 8</c:v>
                </c:pt>
                <c:pt idx="1566">
                  <c:v>2013 8</c:v>
                </c:pt>
                <c:pt idx="1567">
                  <c:v>2013 8</c:v>
                </c:pt>
                <c:pt idx="1568">
                  <c:v>2013 8</c:v>
                </c:pt>
                <c:pt idx="1569">
                  <c:v>2013 8</c:v>
                </c:pt>
                <c:pt idx="1570">
                  <c:v>2013 8</c:v>
                </c:pt>
                <c:pt idx="1571">
                  <c:v>2013 8</c:v>
                </c:pt>
                <c:pt idx="1572">
                  <c:v>2013 8</c:v>
                </c:pt>
                <c:pt idx="1573">
                  <c:v>2013 8</c:v>
                </c:pt>
                <c:pt idx="1574">
                  <c:v>2013 8</c:v>
                </c:pt>
                <c:pt idx="1575">
                  <c:v>2013 8</c:v>
                </c:pt>
                <c:pt idx="1576">
                  <c:v>2013 8</c:v>
                </c:pt>
                <c:pt idx="1577">
                  <c:v>2013 8</c:v>
                </c:pt>
                <c:pt idx="1578">
                  <c:v>2013 8</c:v>
                </c:pt>
                <c:pt idx="1579">
                  <c:v>2013 8</c:v>
                </c:pt>
                <c:pt idx="1580">
                  <c:v>2013 8</c:v>
                </c:pt>
                <c:pt idx="1581">
                  <c:v>2013 8</c:v>
                </c:pt>
                <c:pt idx="1582">
                  <c:v>2013 8</c:v>
                </c:pt>
                <c:pt idx="1583">
                  <c:v>2013 8</c:v>
                </c:pt>
                <c:pt idx="1584">
                  <c:v>2013 8</c:v>
                </c:pt>
                <c:pt idx="1585">
                  <c:v>2013 8</c:v>
                </c:pt>
                <c:pt idx="1586">
                  <c:v>2013 8</c:v>
                </c:pt>
                <c:pt idx="1587">
                  <c:v>2013 8</c:v>
                </c:pt>
                <c:pt idx="1588">
                  <c:v>2013 8</c:v>
                </c:pt>
                <c:pt idx="1589">
                  <c:v>2013 8</c:v>
                </c:pt>
                <c:pt idx="1590">
                  <c:v>2013 8</c:v>
                </c:pt>
                <c:pt idx="1591">
                  <c:v>2013 8</c:v>
                </c:pt>
                <c:pt idx="1592">
                  <c:v>2013 8</c:v>
                </c:pt>
                <c:pt idx="1593">
                  <c:v>2013 8</c:v>
                </c:pt>
                <c:pt idx="1594">
                  <c:v>2013 8</c:v>
                </c:pt>
                <c:pt idx="1595">
                  <c:v>2013 8</c:v>
                </c:pt>
                <c:pt idx="1596">
                  <c:v>2013 8</c:v>
                </c:pt>
                <c:pt idx="1597">
                  <c:v>2013 8</c:v>
                </c:pt>
                <c:pt idx="1598">
                  <c:v>2013 8</c:v>
                </c:pt>
                <c:pt idx="1599">
                  <c:v>2013 8</c:v>
                </c:pt>
                <c:pt idx="1600">
                  <c:v>2013 8</c:v>
                </c:pt>
                <c:pt idx="1601">
                  <c:v>2013 8</c:v>
                </c:pt>
                <c:pt idx="1602">
                  <c:v>2013 8</c:v>
                </c:pt>
                <c:pt idx="1603">
                  <c:v>2013 8</c:v>
                </c:pt>
                <c:pt idx="1604">
                  <c:v>2013 8</c:v>
                </c:pt>
                <c:pt idx="1605">
                  <c:v>2013 8</c:v>
                </c:pt>
                <c:pt idx="1606">
                  <c:v>2013 8</c:v>
                </c:pt>
                <c:pt idx="1607">
                  <c:v>2013 8</c:v>
                </c:pt>
                <c:pt idx="1608">
                  <c:v>2013 8</c:v>
                </c:pt>
                <c:pt idx="1609">
                  <c:v>2013 8</c:v>
                </c:pt>
                <c:pt idx="1610">
                  <c:v>2013 8</c:v>
                </c:pt>
                <c:pt idx="1611">
                  <c:v>2013 8</c:v>
                </c:pt>
                <c:pt idx="1612">
                  <c:v>2013 8</c:v>
                </c:pt>
                <c:pt idx="1613">
                  <c:v>2013 8</c:v>
                </c:pt>
                <c:pt idx="1614">
                  <c:v>2013 8</c:v>
                </c:pt>
                <c:pt idx="1615">
                  <c:v>2013 8</c:v>
                </c:pt>
                <c:pt idx="1616">
                  <c:v>2013 8</c:v>
                </c:pt>
                <c:pt idx="1617">
                  <c:v>2013 8</c:v>
                </c:pt>
                <c:pt idx="1618">
                  <c:v>2013 8</c:v>
                </c:pt>
                <c:pt idx="1619">
                  <c:v>2013 8</c:v>
                </c:pt>
                <c:pt idx="1620">
                  <c:v>2013 8</c:v>
                </c:pt>
                <c:pt idx="1621">
                  <c:v>2013 8</c:v>
                </c:pt>
                <c:pt idx="1622">
                  <c:v>2013 9</c:v>
                </c:pt>
                <c:pt idx="1623">
                  <c:v>2013 9</c:v>
                </c:pt>
                <c:pt idx="1624">
                  <c:v>2013 9</c:v>
                </c:pt>
                <c:pt idx="1625">
                  <c:v>2013 9</c:v>
                </c:pt>
                <c:pt idx="1626">
                  <c:v>2013 9</c:v>
                </c:pt>
                <c:pt idx="1627">
                  <c:v>2013 9</c:v>
                </c:pt>
                <c:pt idx="1628">
                  <c:v>2013 9</c:v>
                </c:pt>
                <c:pt idx="1629">
                  <c:v>2013 9</c:v>
                </c:pt>
                <c:pt idx="1630">
                  <c:v>2013 9</c:v>
                </c:pt>
                <c:pt idx="1631">
                  <c:v>2013 9</c:v>
                </c:pt>
                <c:pt idx="1632">
                  <c:v>2013 9</c:v>
                </c:pt>
                <c:pt idx="1633">
                  <c:v>2013 9</c:v>
                </c:pt>
                <c:pt idx="1634">
                  <c:v>2013 9</c:v>
                </c:pt>
                <c:pt idx="1635">
                  <c:v>2013 9</c:v>
                </c:pt>
                <c:pt idx="1636">
                  <c:v>2013 9</c:v>
                </c:pt>
                <c:pt idx="1637">
                  <c:v>2013 9</c:v>
                </c:pt>
                <c:pt idx="1638">
                  <c:v>2013 9</c:v>
                </c:pt>
                <c:pt idx="1639">
                  <c:v>2013 9</c:v>
                </c:pt>
                <c:pt idx="1640">
                  <c:v>2013 9</c:v>
                </c:pt>
                <c:pt idx="1641">
                  <c:v>2013 9</c:v>
                </c:pt>
                <c:pt idx="1642">
                  <c:v>2013 9</c:v>
                </c:pt>
                <c:pt idx="1643">
                  <c:v>2013 9</c:v>
                </c:pt>
                <c:pt idx="1644">
                  <c:v>2013 9</c:v>
                </c:pt>
                <c:pt idx="1645">
                  <c:v>2013 9</c:v>
                </c:pt>
                <c:pt idx="1646">
                  <c:v>2013 9</c:v>
                </c:pt>
                <c:pt idx="1647">
                  <c:v>2013 9</c:v>
                </c:pt>
                <c:pt idx="1648">
                  <c:v>2013 9</c:v>
                </c:pt>
                <c:pt idx="1649">
                  <c:v>2013 9</c:v>
                </c:pt>
                <c:pt idx="1650">
                  <c:v>2013 9</c:v>
                </c:pt>
                <c:pt idx="1651">
                  <c:v>2013 9</c:v>
                </c:pt>
                <c:pt idx="1652">
                  <c:v>2013 9</c:v>
                </c:pt>
                <c:pt idx="1653">
                  <c:v>2013 9</c:v>
                </c:pt>
                <c:pt idx="1654">
                  <c:v>2013 9</c:v>
                </c:pt>
                <c:pt idx="1655">
                  <c:v>2013 9</c:v>
                </c:pt>
                <c:pt idx="1656">
                  <c:v>2013 9</c:v>
                </c:pt>
                <c:pt idx="1657">
                  <c:v>2013 9</c:v>
                </c:pt>
                <c:pt idx="1658">
                  <c:v>2013 9</c:v>
                </c:pt>
                <c:pt idx="1659">
                  <c:v>2013 9</c:v>
                </c:pt>
                <c:pt idx="1660">
                  <c:v>2013 9</c:v>
                </c:pt>
                <c:pt idx="1661">
                  <c:v>2013 9</c:v>
                </c:pt>
                <c:pt idx="1662">
                  <c:v>2013 9</c:v>
                </c:pt>
                <c:pt idx="1663">
                  <c:v>2013 9</c:v>
                </c:pt>
                <c:pt idx="1664">
                  <c:v>2013 9</c:v>
                </c:pt>
                <c:pt idx="1665">
                  <c:v>2013 9</c:v>
                </c:pt>
                <c:pt idx="1666">
                  <c:v>2013 9</c:v>
                </c:pt>
                <c:pt idx="1667">
                  <c:v>2013 9</c:v>
                </c:pt>
                <c:pt idx="1668">
                  <c:v>2013 9</c:v>
                </c:pt>
                <c:pt idx="1669">
                  <c:v>2013 9</c:v>
                </c:pt>
                <c:pt idx="1670">
                  <c:v>2013 9</c:v>
                </c:pt>
                <c:pt idx="1671">
                  <c:v>2013 9</c:v>
                </c:pt>
                <c:pt idx="1672">
                  <c:v>2013 9</c:v>
                </c:pt>
                <c:pt idx="1673">
                  <c:v>2013 9</c:v>
                </c:pt>
                <c:pt idx="1674">
                  <c:v>2013 9</c:v>
                </c:pt>
                <c:pt idx="1675">
                  <c:v>2013 9</c:v>
                </c:pt>
                <c:pt idx="1676">
                  <c:v>2013 9</c:v>
                </c:pt>
                <c:pt idx="1677">
                  <c:v>2013 9</c:v>
                </c:pt>
                <c:pt idx="1678">
                  <c:v>2013 9</c:v>
                </c:pt>
                <c:pt idx="1679">
                  <c:v>2013 9</c:v>
                </c:pt>
                <c:pt idx="1680">
                  <c:v>2013 9</c:v>
                </c:pt>
                <c:pt idx="1681">
                  <c:v>2013 9</c:v>
                </c:pt>
                <c:pt idx="1682">
                  <c:v>2013 9</c:v>
                </c:pt>
                <c:pt idx="1683">
                  <c:v>2013 9</c:v>
                </c:pt>
                <c:pt idx="1684">
                  <c:v>2013 9</c:v>
                </c:pt>
                <c:pt idx="1685">
                  <c:v>2013 9</c:v>
                </c:pt>
                <c:pt idx="1686">
                  <c:v>2013 9</c:v>
                </c:pt>
                <c:pt idx="1687">
                  <c:v>2013 9</c:v>
                </c:pt>
                <c:pt idx="1688">
                  <c:v>2013 9</c:v>
                </c:pt>
                <c:pt idx="1689">
                  <c:v>2013 9</c:v>
                </c:pt>
                <c:pt idx="1690">
                  <c:v>2013 9</c:v>
                </c:pt>
                <c:pt idx="1691">
                  <c:v>2013 9</c:v>
                </c:pt>
                <c:pt idx="1692">
                  <c:v>2013 9</c:v>
                </c:pt>
                <c:pt idx="1693">
                  <c:v>2013 9</c:v>
                </c:pt>
                <c:pt idx="1694">
                  <c:v>2013 9</c:v>
                </c:pt>
                <c:pt idx="1695">
                  <c:v>2013 9</c:v>
                </c:pt>
                <c:pt idx="1696">
                  <c:v>2013 9</c:v>
                </c:pt>
                <c:pt idx="1697">
                  <c:v>2013 9</c:v>
                </c:pt>
                <c:pt idx="1698">
                  <c:v>2013 9</c:v>
                </c:pt>
                <c:pt idx="1699">
                  <c:v>2013 9</c:v>
                </c:pt>
                <c:pt idx="1700">
                  <c:v>2013 9</c:v>
                </c:pt>
                <c:pt idx="1701">
                  <c:v>2013 9</c:v>
                </c:pt>
                <c:pt idx="1702">
                  <c:v>2013 9</c:v>
                </c:pt>
                <c:pt idx="1703">
                  <c:v>2013 9</c:v>
                </c:pt>
                <c:pt idx="1704">
                  <c:v>2014 1</c:v>
                </c:pt>
                <c:pt idx="1705">
                  <c:v>2014 1</c:v>
                </c:pt>
                <c:pt idx="1706">
                  <c:v>2014 1</c:v>
                </c:pt>
                <c:pt idx="1707">
                  <c:v>2014 1</c:v>
                </c:pt>
                <c:pt idx="1708">
                  <c:v>2014 1</c:v>
                </c:pt>
                <c:pt idx="1709">
                  <c:v>2014 1</c:v>
                </c:pt>
                <c:pt idx="1710">
                  <c:v>2014 1</c:v>
                </c:pt>
                <c:pt idx="1711">
                  <c:v>2014 1</c:v>
                </c:pt>
                <c:pt idx="1712">
                  <c:v>2014 1</c:v>
                </c:pt>
                <c:pt idx="1713">
                  <c:v>2014 1</c:v>
                </c:pt>
                <c:pt idx="1714">
                  <c:v>2014 1</c:v>
                </c:pt>
                <c:pt idx="1715">
                  <c:v>2014 1</c:v>
                </c:pt>
                <c:pt idx="1716">
                  <c:v>2014 1</c:v>
                </c:pt>
                <c:pt idx="1717">
                  <c:v>2014 1</c:v>
                </c:pt>
                <c:pt idx="1718">
                  <c:v>2014 1</c:v>
                </c:pt>
                <c:pt idx="1719">
                  <c:v>2014 1</c:v>
                </c:pt>
                <c:pt idx="1720">
                  <c:v>2014 1</c:v>
                </c:pt>
                <c:pt idx="1721">
                  <c:v>2014 1</c:v>
                </c:pt>
                <c:pt idx="1722">
                  <c:v>2014 1</c:v>
                </c:pt>
                <c:pt idx="1723">
                  <c:v>2014 1</c:v>
                </c:pt>
                <c:pt idx="1724">
                  <c:v>2014 1</c:v>
                </c:pt>
                <c:pt idx="1725">
                  <c:v>2014 1</c:v>
                </c:pt>
                <c:pt idx="1726">
                  <c:v>2014 1</c:v>
                </c:pt>
                <c:pt idx="1727">
                  <c:v>2014 1</c:v>
                </c:pt>
                <c:pt idx="1728">
                  <c:v>2014 1</c:v>
                </c:pt>
                <c:pt idx="1729">
                  <c:v>2014 1</c:v>
                </c:pt>
                <c:pt idx="1730">
                  <c:v>2014 1</c:v>
                </c:pt>
                <c:pt idx="1731">
                  <c:v>2014 1</c:v>
                </c:pt>
                <c:pt idx="1732">
                  <c:v>2014 1</c:v>
                </c:pt>
                <c:pt idx="1733">
                  <c:v>2014 1</c:v>
                </c:pt>
                <c:pt idx="1734">
                  <c:v>2014 1</c:v>
                </c:pt>
                <c:pt idx="1735">
                  <c:v>2014 1</c:v>
                </c:pt>
                <c:pt idx="1736">
                  <c:v>2014 1</c:v>
                </c:pt>
                <c:pt idx="1737">
                  <c:v>2014 1</c:v>
                </c:pt>
                <c:pt idx="1738">
                  <c:v>2014 1</c:v>
                </c:pt>
                <c:pt idx="1739">
                  <c:v>2014 1</c:v>
                </c:pt>
                <c:pt idx="1740">
                  <c:v>2014 1</c:v>
                </c:pt>
                <c:pt idx="1741">
                  <c:v>2014 1</c:v>
                </c:pt>
                <c:pt idx="1742">
                  <c:v>2014 1</c:v>
                </c:pt>
                <c:pt idx="1743">
                  <c:v>2014 1</c:v>
                </c:pt>
                <c:pt idx="1744">
                  <c:v>2014 1</c:v>
                </c:pt>
                <c:pt idx="1745">
                  <c:v>2014 1</c:v>
                </c:pt>
                <c:pt idx="1746">
                  <c:v>2014 1</c:v>
                </c:pt>
                <c:pt idx="1747">
                  <c:v>2014 1</c:v>
                </c:pt>
                <c:pt idx="1748">
                  <c:v>2014 1</c:v>
                </c:pt>
                <c:pt idx="1749">
                  <c:v>2014 1</c:v>
                </c:pt>
                <c:pt idx="1750">
                  <c:v>2014 1</c:v>
                </c:pt>
                <c:pt idx="1751">
                  <c:v>2014 1</c:v>
                </c:pt>
                <c:pt idx="1752">
                  <c:v>2014 1</c:v>
                </c:pt>
                <c:pt idx="1753">
                  <c:v>2014 1</c:v>
                </c:pt>
                <c:pt idx="1754">
                  <c:v>2014 1</c:v>
                </c:pt>
                <c:pt idx="1755">
                  <c:v>2014 1</c:v>
                </c:pt>
                <c:pt idx="1756">
                  <c:v>2014 1</c:v>
                </c:pt>
                <c:pt idx="1757">
                  <c:v>2014 1</c:v>
                </c:pt>
                <c:pt idx="1758">
                  <c:v>2014 1</c:v>
                </c:pt>
                <c:pt idx="1759">
                  <c:v>2014 1</c:v>
                </c:pt>
                <c:pt idx="1760">
                  <c:v>2014 1</c:v>
                </c:pt>
                <c:pt idx="1761">
                  <c:v>2014 1</c:v>
                </c:pt>
                <c:pt idx="1762">
                  <c:v>2014 1</c:v>
                </c:pt>
                <c:pt idx="1763">
                  <c:v>2014 1</c:v>
                </c:pt>
                <c:pt idx="1764">
                  <c:v>2014 1</c:v>
                </c:pt>
                <c:pt idx="1765">
                  <c:v>2014 1</c:v>
                </c:pt>
                <c:pt idx="1766">
                  <c:v>2014 1</c:v>
                </c:pt>
                <c:pt idx="1767">
                  <c:v>2014 1</c:v>
                </c:pt>
                <c:pt idx="1768">
                  <c:v>2014 1</c:v>
                </c:pt>
                <c:pt idx="1769">
                  <c:v>2014 1</c:v>
                </c:pt>
                <c:pt idx="1770">
                  <c:v>2014 1</c:v>
                </c:pt>
                <c:pt idx="1771">
                  <c:v>2014 1</c:v>
                </c:pt>
                <c:pt idx="1772">
                  <c:v>2014 1</c:v>
                </c:pt>
                <c:pt idx="1773">
                  <c:v>2014 1</c:v>
                </c:pt>
                <c:pt idx="1774">
                  <c:v>2014 1</c:v>
                </c:pt>
                <c:pt idx="1775">
                  <c:v>2014 1</c:v>
                </c:pt>
                <c:pt idx="1776">
                  <c:v>2014 1</c:v>
                </c:pt>
                <c:pt idx="1777">
                  <c:v>2014 1</c:v>
                </c:pt>
                <c:pt idx="1778">
                  <c:v>2014 1</c:v>
                </c:pt>
                <c:pt idx="1779">
                  <c:v>2014 1</c:v>
                </c:pt>
                <c:pt idx="1780">
                  <c:v>2014 1</c:v>
                </c:pt>
                <c:pt idx="1781">
                  <c:v>2014 1</c:v>
                </c:pt>
                <c:pt idx="1782">
                  <c:v>2014 1</c:v>
                </c:pt>
                <c:pt idx="1783">
                  <c:v>2014 1</c:v>
                </c:pt>
                <c:pt idx="1784">
                  <c:v>2014 1</c:v>
                </c:pt>
                <c:pt idx="1785">
                  <c:v>2014 1</c:v>
                </c:pt>
                <c:pt idx="1786">
                  <c:v>2014 1</c:v>
                </c:pt>
                <c:pt idx="1787">
                  <c:v>2014 1</c:v>
                </c:pt>
                <c:pt idx="1788">
                  <c:v>2014 1</c:v>
                </c:pt>
                <c:pt idx="1789">
                  <c:v>2014 1</c:v>
                </c:pt>
                <c:pt idx="1790">
                  <c:v>2014 1</c:v>
                </c:pt>
                <c:pt idx="1791">
                  <c:v>2014 10</c:v>
                </c:pt>
                <c:pt idx="1792">
                  <c:v>2014 10</c:v>
                </c:pt>
                <c:pt idx="1793">
                  <c:v>2014 10</c:v>
                </c:pt>
                <c:pt idx="1794">
                  <c:v>2014 10</c:v>
                </c:pt>
                <c:pt idx="1795">
                  <c:v>2014 10</c:v>
                </c:pt>
                <c:pt idx="1796">
                  <c:v>2014 10</c:v>
                </c:pt>
                <c:pt idx="1797">
                  <c:v>2014 10</c:v>
                </c:pt>
                <c:pt idx="1798">
                  <c:v>2014 10</c:v>
                </c:pt>
                <c:pt idx="1799">
                  <c:v>2014 10</c:v>
                </c:pt>
                <c:pt idx="1800">
                  <c:v>2014 10</c:v>
                </c:pt>
                <c:pt idx="1801">
                  <c:v>2014 10</c:v>
                </c:pt>
                <c:pt idx="1802">
                  <c:v>2014 10</c:v>
                </c:pt>
                <c:pt idx="1803">
                  <c:v>2014 10</c:v>
                </c:pt>
                <c:pt idx="1804">
                  <c:v>2014 10</c:v>
                </c:pt>
                <c:pt idx="1805">
                  <c:v>2014 10</c:v>
                </c:pt>
                <c:pt idx="1806">
                  <c:v>2014 10</c:v>
                </c:pt>
                <c:pt idx="1807">
                  <c:v>2014 10</c:v>
                </c:pt>
                <c:pt idx="1808">
                  <c:v>2014 10</c:v>
                </c:pt>
                <c:pt idx="1809">
                  <c:v>2014 10</c:v>
                </c:pt>
                <c:pt idx="1810">
                  <c:v>2014 10</c:v>
                </c:pt>
                <c:pt idx="1811">
                  <c:v>2014 10</c:v>
                </c:pt>
                <c:pt idx="1812">
                  <c:v>2014 10</c:v>
                </c:pt>
                <c:pt idx="1813">
                  <c:v>2014 10</c:v>
                </c:pt>
                <c:pt idx="1814">
                  <c:v>2014 10</c:v>
                </c:pt>
                <c:pt idx="1815">
                  <c:v>2014 10</c:v>
                </c:pt>
                <c:pt idx="1816">
                  <c:v>2014 10</c:v>
                </c:pt>
                <c:pt idx="1817">
                  <c:v>2014 10</c:v>
                </c:pt>
                <c:pt idx="1818">
                  <c:v>2014 10</c:v>
                </c:pt>
                <c:pt idx="1819">
                  <c:v>2014 10</c:v>
                </c:pt>
                <c:pt idx="1820">
                  <c:v>2014 10</c:v>
                </c:pt>
                <c:pt idx="1821">
                  <c:v>2014 10</c:v>
                </c:pt>
                <c:pt idx="1822">
                  <c:v>2014 10</c:v>
                </c:pt>
                <c:pt idx="1823">
                  <c:v>2014 10</c:v>
                </c:pt>
                <c:pt idx="1824">
                  <c:v>2014 10</c:v>
                </c:pt>
                <c:pt idx="1825">
                  <c:v>2014 10</c:v>
                </c:pt>
                <c:pt idx="1826">
                  <c:v>2014 10</c:v>
                </c:pt>
                <c:pt idx="1827">
                  <c:v>2014 10</c:v>
                </c:pt>
                <c:pt idx="1828">
                  <c:v>2014 10</c:v>
                </c:pt>
                <c:pt idx="1829">
                  <c:v>2014 10</c:v>
                </c:pt>
                <c:pt idx="1830">
                  <c:v>2014 10</c:v>
                </c:pt>
                <c:pt idx="1831">
                  <c:v>2014 10</c:v>
                </c:pt>
                <c:pt idx="1832">
                  <c:v>2014 10</c:v>
                </c:pt>
                <c:pt idx="1833">
                  <c:v>2014 10</c:v>
                </c:pt>
                <c:pt idx="1834">
                  <c:v>2014 10</c:v>
                </c:pt>
                <c:pt idx="1835">
                  <c:v>2014 10</c:v>
                </c:pt>
                <c:pt idx="1836">
                  <c:v>2014 10</c:v>
                </c:pt>
                <c:pt idx="1837">
                  <c:v>2014 10</c:v>
                </c:pt>
                <c:pt idx="1838">
                  <c:v>2014 10</c:v>
                </c:pt>
                <c:pt idx="1839">
                  <c:v>2014 10</c:v>
                </c:pt>
                <c:pt idx="1840">
                  <c:v>2014 10</c:v>
                </c:pt>
                <c:pt idx="1841">
                  <c:v>2014 10</c:v>
                </c:pt>
                <c:pt idx="1842">
                  <c:v>2014 10</c:v>
                </c:pt>
                <c:pt idx="1843">
                  <c:v>2014 10</c:v>
                </c:pt>
                <c:pt idx="1844">
                  <c:v>2014 10</c:v>
                </c:pt>
                <c:pt idx="1845">
                  <c:v>2014 10</c:v>
                </c:pt>
                <c:pt idx="1846">
                  <c:v>2014 10</c:v>
                </c:pt>
                <c:pt idx="1847">
                  <c:v>2014 10</c:v>
                </c:pt>
                <c:pt idx="1848">
                  <c:v>2014 10</c:v>
                </c:pt>
                <c:pt idx="1849">
                  <c:v>2014 10</c:v>
                </c:pt>
                <c:pt idx="1850">
                  <c:v>2014 10</c:v>
                </c:pt>
                <c:pt idx="1851">
                  <c:v>2014 10</c:v>
                </c:pt>
                <c:pt idx="1852">
                  <c:v>2014 10</c:v>
                </c:pt>
                <c:pt idx="1853">
                  <c:v>2014 10</c:v>
                </c:pt>
                <c:pt idx="1854">
                  <c:v>2014 10</c:v>
                </c:pt>
                <c:pt idx="1855">
                  <c:v>2014 10</c:v>
                </c:pt>
                <c:pt idx="1856">
                  <c:v>2014 10</c:v>
                </c:pt>
                <c:pt idx="1857">
                  <c:v>2014 10</c:v>
                </c:pt>
                <c:pt idx="1858">
                  <c:v>2014 10</c:v>
                </c:pt>
                <c:pt idx="1859">
                  <c:v>2014 10</c:v>
                </c:pt>
                <c:pt idx="1860">
                  <c:v>2014 10</c:v>
                </c:pt>
                <c:pt idx="1861">
                  <c:v>2014 10</c:v>
                </c:pt>
                <c:pt idx="1862">
                  <c:v>2014 10</c:v>
                </c:pt>
                <c:pt idx="1863">
                  <c:v>2014 10</c:v>
                </c:pt>
                <c:pt idx="1864">
                  <c:v>2014 10</c:v>
                </c:pt>
                <c:pt idx="1865">
                  <c:v>2014 10</c:v>
                </c:pt>
                <c:pt idx="1866">
                  <c:v>2014 10</c:v>
                </c:pt>
                <c:pt idx="1867">
                  <c:v>2014 10</c:v>
                </c:pt>
                <c:pt idx="1868">
                  <c:v>2014 10</c:v>
                </c:pt>
                <c:pt idx="1869">
                  <c:v>2014 10</c:v>
                </c:pt>
                <c:pt idx="1870">
                  <c:v>2014 10</c:v>
                </c:pt>
                <c:pt idx="1871">
                  <c:v>2014 10</c:v>
                </c:pt>
                <c:pt idx="1872">
                  <c:v>2014 10</c:v>
                </c:pt>
                <c:pt idx="1873">
                  <c:v>2014 10</c:v>
                </c:pt>
                <c:pt idx="1874">
                  <c:v>2014 10</c:v>
                </c:pt>
                <c:pt idx="1875">
                  <c:v>2014 10</c:v>
                </c:pt>
                <c:pt idx="1876">
                  <c:v>2014 10</c:v>
                </c:pt>
                <c:pt idx="1877">
                  <c:v>2014 10</c:v>
                </c:pt>
                <c:pt idx="1878">
                  <c:v>2014 10</c:v>
                </c:pt>
                <c:pt idx="1879">
                  <c:v>2014 10</c:v>
                </c:pt>
                <c:pt idx="1880">
                  <c:v>2014 10</c:v>
                </c:pt>
                <c:pt idx="1881">
                  <c:v>2014 10</c:v>
                </c:pt>
                <c:pt idx="1882">
                  <c:v>2014 11</c:v>
                </c:pt>
                <c:pt idx="1883">
                  <c:v>2014 11</c:v>
                </c:pt>
                <c:pt idx="1884">
                  <c:v>2014 11</c:v>
                </c:pt>
                <c:pt idx="1885">
                  <c:v>2014 11</c:v>
                </c:pt>
                <c:pt idx="1886">
                  <c:v>2014 11</c:v>
                </c:pt>
                <c:pt idx="1887">
                  <c:v>2014 11</c:v>
                </c:pt>
                <c:pt idx="1888">
                  <c:v>2014 11</c:v>
                </c:pt>
                <c:pt idx="1889">
                  <c:v>2014 11</c:v>
                </c:pt>
                <c:pt idx="1890">
                  <c:v>2014 11</c:v>
                </c:pt>
                <c:pt idx="1891">
                  <c:v>2014 11</c:v>
                </c:pt>
                <c:pt idx="1892">
                  <c:v>2014 11</c:v>
                </c:pt>
                <c:pt idx="1893">
                  <c:v>2014 11</c:v>
                </c:pt>
                <c:pt idx="1894">
                  <c:v>2014 11</c:v>
                </c:pt>
                <c:pt idx="1895">
                  <c:v>2014 11</c:v>
                </c:pt>
                <c:pt idx="1896">
                  <c:v>2014 11</c:v>
                </c:pt>
                <c:pt idx="1897">
                  <c:v>2014 11</c:v>
                </c:pt>
                <c:pt idx="1898">
                  <c:v>2014 11</c:v>
                </c:pt>
                <c:pt idx="1899">
                  <c:v>2014 11</c:v>
                </c:pt>
                <c:pt idx="1900">
                  <c:v>2014 11</c:v>
                </c:pt>
                <c:pt idx="1901">
                  <c:v>2014 11</c:v>
                </c:pt>
                <c:pt idx="1902">
                  <c:v>2014 11</c:v>
                </c:pt>
                <c:pt idx="1903">
                  <c:v>2014 11</c:v>
                </c:pt>
                <c:pt idx="1904">
                  <c:v>2014 11</c:v>
                </c:pt>
                <c:pt idx="1905">
                  <c:v>2014 11</c:v>
                </c:pt>
                <c:pt idx="1906">
                  <c:v>2014 11</c:v>
                </c:pt>
                <c:pt idx="1907">
                  <c:v>2014 11</c:v>
                </c:pt>
                <c:pt idx="1908">
                  <c:v>2014 11</c:v>
                </c:pt>
                <c:pt idx="1909">
                  <c:v>2014 11</c:v>
                </c:pt>
                <c:pt idx="1910">
                  <c:v>2014 11</c:v>
                </c:pt>
                <c:pt idx="1911">
                  <c:v>2014 11</c:v>
                </c:pt>
                <c:pt idx="1912">
                  <c:v>2014 11</c:v>
                </c:pt>
                <c:pt idx="1913">
                  <c:v>2014 11</c:v>
                </c:pt>
                <c:pt idx="1914">
                  <c:v>2014 11</c:v>
                </c:pt>
                <c:pt idx="1915">
                  <c:v>2014 11</c:v>
                </c:pt>
                <c:pt idx="1916">
                  <c:v>2014 11</c:v>
                </c:pt>
                <c:pt idx="1917">
                  <c:v>2014 11</c:v>
                </c:pt>
                <c:pt idx="1918">
                  <c:v>2014 11</c:v>
                </c:pt>
                <c:pt idx="1919">
                  <c:v>2014 11</c:v>
                </c:pt>
                <c:pt idx="1920">
                  <c:v>2014 11</c:v>
                </c:pt>
                <c:pt idx="1921">
                  <c:v>2014 11</c:v>
                </c:pt>
                <c:pt idx="1922">
                  <c:v>2014 11</c:v>
                </c:pt>
                <c:pt idx="1923">
                  <c:v>2014 11</c:v>
                </c:pt>
                <c:pt idx="1924">
                  <c:v>2014 11</c:v>
                </c:pt>
                <c:pt idx="1925">
                  <c:v>2014 11</c:v>
                </c:pt>
                <c:pt idx="1926">
                  <c:v>2014 11</c:v>
                </c:pt>
                <c:pt idx="1927">
                  <c:v>2014 11</c:v>
                </c:pt>
                <c:pt idx="1928">
                  <c:v>2014 11</c:v>
                </c:pt>
                <c:pt idx="1929">
                  <c:v>2014 11</c:v>
                </c:pt>
                <c:pt idx="1930">
                  <c:v>2014 11</c:v>
                </c:pt>
                <c:pt idx="1931">
                  <c:v>2014 11</c:v>
                </c:pt>
                <c:pt idx="1932">
                  <c:v>2014 11</c:v>
                </c:pt>
                <c:pt idx="1933">
                  <c:v>2014 11</c:v>
                </c:pt>
                <c:pt idx="1934">
                  <c:v>2014 11</c:v>
                </c:pt>
                <c:pt idx="1935">
                  <c:v>2014 11</c:v>
                </c:pt>
                <c:pt idx="1936">
                  <c:v>2014 11</c:v>
                </c:pt>
                <c:pt idx="1937">
                  <c:v>2014 11</c:v>
                </c:pt>
                <c:pt idx="1938">
                  <c:v>2014 11</c:v>
                </c:pt>
                <c:pt idx="1939">
                  <c:v>2014 11</c:v>
                </c:pt>
                <c:pt idx="1940">
                  <c:v>2014 11</c:v>
                </c:pt>
                <c:pt idx="1941">
                  <c:v>2014 11</c:v>
                </c:pt>
                <c:pt idx="1942">
                  <c:v>2014 11</c:v>
                </c:pt>
                <c:pt idx="1943">
                  <c:v>2014 11</c:v>
                </c:pt>
                <c:pt idx="1944">
                  <c:v>2014 11</c:v>
                </c:pt>
                <c:pt idx="1945">
                  <c:v>2014 11</c:v>
                </c:pt>
                <c:pt idx="1946">
                  <c:v>2014 11</c:v>
                </c:pt>
                <c:pt idx="1947">
                  <c:v>2014 11</c:v>
                </c:pt>
                <c:pt idx="1948">
                  <c:v>2014 11</c:v>
                </c:pt>
                <c:pt idx="1949">
                  <c:v>2014 11</c:v>
                </c:pt>
                <c:pt idx="1950">
                  <c:v>2014 11</c:v>
                </c:pt>
                <c:pt idx="1951">
                  <c:v>2014 11</c:v>
                </c:pt>
                <c:pt idx="1952">
                  <c:v>2014 11</c:v>
                </c:pt>
                <c:pt idx="1953">
                  <c:v>2014 11</c:v>
                </c:pt>
                <c:pt idx="1954">
                  <c:v>2014 11</c:v>
                </c:pt>
                <c:pt idx="1955">
                  <c:v>2014 11</c:v>
                </c:pt>
                <c:pt idx="1956">
                  <c:v>2014 11</c:v>
                </c:pt>
                <c:pt idx="1957">
                  <c:v>2014 11</c:v>
                </c:pt>
                <c:pt idx="1958">
                  <c:v>2014 11</c:v>
                </c:pt>
                <c:pt idx="1959">
                  <c:v>2014 11</c:v>
                </c:pt>
                <c:pt idx="1960">
                  <c:v>2014 11</c:v>
                </c:pt>
                <c:pt idx="1961">
                  <c:v>2014 11</c:v>
                </c:pt>
                <c:pt idx="1962">
                  <c:v>2014 11</c:v>
                </c:pt>
                <c:pt idx="1963">
                  <c:v>2014 11</c:v>
                </c:pt>
                <c:pt idx="1964">
                  <c:v>2014 11</c:v>
                </c:pt>
                <c:pt idx="1965">
                  <c:v>2014 11</c:v>
                </c:pt>
                <c:pt idx="1966">
                  <c:v>2014 11</c:v>
                </c:pt>
                <c:pt idx="1967">
                  <c:v>2014 11</c:v>
                </c:pt>
                <c:pt idx="1968">
                  <c:v>2014 11</c:v>
                </c:pt>
                <c:pt idx="1969">
                  <c:v>2014 11</c:v>
                </c:pt>
                <c:pt idx="1970">
                  <c:v>2014 11</c:v>
                </c:pt>
                <c:pt idx="1971">
                  <c:v>2014 11</c:v>
                </c:pt>
                <c:pt idx="1972">
                  <c:v>2014 11</c:v>
                </c:pt>
                <c:pt idx="1973">
                  <c:v>2014 12</c:v>
                </c:pt>
                <c:pt idx="1974">
                  <c:v>2014 12</c:v>
                </c:pt>
                <c:pt idx="1975">
                  <c:v>2014 12</c:v>
                </c:pt>
                <c:pt idx="1976">
                  <c:v>2014 12</c:v>
                </c:pt>
                <c:pt idx="1977">
                  <c:v>2014 12</c:v>
                </c:pt>
                <c:pt idx="1978">
                  <c:v>2014 12</c:v>
                </c:pt>
                <c:pt idx="1979">
                  <c:v>2014 12</c:v>
                </c:pt>
                <c:pt idx="1980">
                  <c:v>2014 12</c:v>
                </c:pt>
                <c:pt idx="1981">
                  <c:v>2014 12</c:v>
                </c:pt>
                <c:pt idx="1982">
                  <c:v>2014 12</c:v>
                </c:pt>
                <c:pt idx="1983">
                  <c:v>2014 12</c:v>
                </c:pt>
                <c:pt idx="1984">
                  <c:v>2014 12</c:v>
                </c:pt>
                <c:pt idx="1985">
                  <c:v>2014 12</c:v>
                </c:pt>
                <c:pt idx="1986">
                  <c:v>2014 12</c:v>
                </c:pt>
                <c:pt idx="1987">
                  <c:v>2014 12</c:v>
                </c:pt>
                <c:pt idx="1988">
                  <c:v>2014 12</c:v>
                </c:pt>
                <c:pt idx="1989">
                  <c:v>2014 12</c:v>
                </c:pt>
                <c:pt idx="1990">
                  <c:v>2014 12</c:v>
                </c:pt>
                <c:pt idx="1991">
                  <c:v>2014 12</c:v>
                </c:pt>
                <c:pt idx="1992">
                  <c:v>2014 12</c:v>
                </c:pt>
                <c:pt idx="1993">
                  <c:v>2014 12</c:v>
                </c:pt>
                <c:pt idx="1994">
                  <c:v>2014 12</c:v>
                </c:pt>
                <c:pt idx="1995">
                  <c:v>2014 12</c:v>
                </c:pt>
                <c:pt idx="1996">
                  <c:v>2014 12</c:v>
                </c:pt>
                <c:pt idx="1997">
                  <c:v>2014 12</c:v>
                </c:pt>
                <c:pt idx="1998">
                  <c:v>2014 12</c:v>
                </c:pt>
                <c:pt idx="1999">
                  <c:v>2014 12</c:v>
                </c:pt>
                <c:pt idx="2000">
                  <c:v>2014 12</c:v>
                </c:pt>
                <c:pt idx="2001">
                  <c:v>2014 12</c:v>
                </c:pt>
                <c:pt idx="2002">
                  <c:v>2014 12</c:v>
                </c:pt>
                <c:pt idx="2003">
                  <c:v>2014 12</c:v>
                </c:pt>
                <c:pt idx="2004">
                  <c:v>2014 12</c:v>
                </c:pt>
                <c:pt idx="2005">
                  <c:v>2014 12</c:v>
                </c:pt>
                <c:pt idx="2006">
                  <c:v>2014 12</c:v>
                </c:pt>
                <c:pt idx="2007">
                  <c:v>2014 12</c:v>
                </c:pt>
                <c:pt idx="2008">
                  <c:v>2014 12</c:v>
                </c:pt>
                <c:pt idx="2009">
                  <c:v>2014 12</c:v>
                </c:pt>
                <c:pt idx="2010">
                  <c:v>2014 12</c:v>
                </c:pt>
                <c:pt idx="2011">
                  <c:v>2014 12</c:v>
                </c:pt>
                <c:pt idx="2012">
                  <c:v>2014 12</c:v>
                </c:pt>
                <c:pt idx="2013">
                  <c:v>2014 12</c:v>
                </c:pt>
                <c:pt idx="2014">
                  <c:v>2014 12</c:v>
                </c:pt>
                <c:pt idx="2015">
                  <c:v>2014 12</c:v>
                </c:pt>
                <c:pt idx="2016">
                  <c:v>2014 12</c:v>
                </c:pt>
                <c:pt idx="2017">
                  <c:v>2014 12</c:v>
                </c:pt>
                <c:pt idx="2018">
                  <c:v>2014 12</c:v>
                </c:pt>
                <c:pt idx="2019">
                  <c:v>2014 12</c:v>
                </c:pt>
                <c:pt idx="2020">
                  <c:v>2014 12</c:v>
                </c:pt>
                <c:pt idx="2021">
                  <c:v>2014 12</c:v>
                </c:pt>
                <c:pt idx="2022">
                  <c:v>2014 12</c:v>
                </c:pt>
                <c:pt idx="2023">
                  <c:v>2014 12</c:v>
                </c:pt>
                <c:pt idx="2024">
                  <c:v>2014 12</c:v>
                </c:pt>
                <c:pt idx="2025">
                  <c:v>2014 12</c:v>
                </c:pt>
                <c:pt idx="2026">
                  <c:v>2014 12</c:v>
                </c:pt>
                <c:pt idx="2027">
                  <c:v>2014 12</c:v>
                </c:pt>
                <c:pt idx="2028">
                  <c:v>2014 12</c:v>
                </c:pt>
                <c:pt idx="2029">
                  <c:v>2014 12</c:v>
                </c:pt>
                <c:pt idx="2030">
                  <c:v>2014 12</c:v>
                </c:pt>
                <c:pt idx="2031">
                  <c:v>2014 12</c:v>
                </c:pt>
                <c:pt idx="2032">
                  <c:v>2014 12</c:v>
                </c:pt>
                <c:pt idx="2033">
                  <c:v>2014 12</c:v>
                </c:pt>
                <c:pt idx="2034">
                  <c:v>2014 12</c:v>
                </c:pt>
                <c:pt idx="2035">
                  <c:v>2014 12</c:v>
                </c:pt>
                <c:pt idx="2036">
                  <c:v>2014 12</c:v>
                </c:pt>
                <c:pt idx="2037">
                  <c:v>2014 12</c:v>
                </c:pt>
                <c:pt idx="2038">
                  <c:v>2014 12</c:v>
                </c:pt>
                <c:pt idx="2039">
                  <c:v>2014 12</c:v>
                </c:pt>
                <c:pt idx="2040">
                  <c:v>2014 12</c:v>
                </c:pt>
                <c:pt idx="2041">
                  <c:v>2014 12</c:v>
                </c:pt>
                <c:pt idx="2042">
                  <c:v>2014 12</c:v>
                </c:pt>
                <c:pt idx="2043">
                  <c:v>2014 12</c:v>
                </c:pt>
                <c:pt idx="2044">
                  <c:v>2014 12</c:v>
                </c:pt>
                <c:pt idx="2045">
                  <c:v>2014 12</c:v>
                </c:pt>
                <c:pt idx="2046">
                  <c:v>2014 12</c:v>
                </c:pt>
                <c:pt idx="2047">
                  <c:v>2014 12</c:v>
                </c:pt>
                <c:pt idx="2048">
                  <c:v>2014 12</c:v>
                </c:pt>
                <c:pt idx="2049">
                  <c:v>2014 12</c:v>
                </c:pt>
                <c:pt idx="2050">
                  <c:v>2014 12</c:v>
                </c:pt>
                <c:pt idx="2051">
                  <c:v>2014 12</c:v>
                </c:pt>
                <c:pt idx="2052">
                  <c:v>2014 12</c:v>
                </c:pt>
                <c:pt idx="2053">
                  <c:v>2014 12</c:v>
                </c:pt>
                <c:pt idx="2054">
                  <c:v>2014 12</c:v>
                </c:pt>
                <c:pt idx="2055">
                  <c:v>2014 12</c:v>
                </c:pt>
                <c:pt idx="2056">
                  <c:v>2014 12</c:v>
                </c:pt>
                <c:pt idx="2057">
                  <c:v>2014 12</c:v>
                </c:pt>
                <c:pt idx="2058">
                  <c:v>2014 12</c:v>
                </c:pt>
                <c:pt idx="2059">
                  <c:v>2014 12</c:v>
                </c:pt>
                <c:pt idx="2060">
                  <c:v>2014 12</c:v>
                </c:pt>
                <c:pt idx="2061">
                  <c:v>2014 12</c:v>
                </c:pt>
                <c:pt idx="2062">
                  <c:v>2014 12</c:v>
                </c:pt>
                <c:pt idx="2063">
                  <c:v>2014 12</c:v>
                </c:pt>
                <c:pt idx="2064">
                  <c:v>2014 12</c:v>
                </c:pt>
                <c:pt idx="2065">
                  <c:v>2014 12</c:v>
                </c:pt>
                <c:pt idx="2066">
                  <c:v>2014 12</c:v>
                </c:pt>
                <c:pt idx="2067">
                  <c:v>2014 12</c:v>
                </c:pt>
                <c:pt idx="2068">
                  <c:v>2014 2</c:v>
                </c:pt>
                <c:pt idx="2069">
                  <c:v>2014 2</c:v>
                </c:pt>
                <c:pt idx="2070">
                  <c:v>2014 2</c:v>
                </c:pt>
                <c:pt idx="2071">
                  <c:v>2014 2</c:v>
                </c:pt>
                <c:pt idx="2072">
                  <c:v>2014 2</c:v>
                </c:pt>
                <c:pt idx="2073">
                  <c:v>2014 2</c:v>
                </c:pt>
                <c:pt idx="2074">
                  <c:v>2014 2</c:v>
                </c:pt>
                <c:pt idx="2075">
                  <c:v>2014 2</c:v>
                </c:pt>
                <c:pt idx="2076">
                  <c:v>2014 2</c:v>
                </c:pt>
                <c:pt idx="2077">
                  <c:v>2014 2</c:v>
                </c:pt>
                <c:pt idx="2078">
                  <c:v>2014 2</c:v>
                </c:pt>
                <c:pt idx="2079">
                  <c:v>2014 2</c:v>
                </c:pt>
                <c:pt idx="2080">
                  <c:v>2014 2</c:v>
                </c:pt>
                <c:pt idx="2081">
                  <c:v>2014 2</c:v>
                </c:pt>
                <c:pt idx="2082">
                  <c:v>2014 2</c:v>
                </c:pt>
                <c:pt idx="2083">
                  <c:v>2014 2</c:v>
                </c:pt>
                <c:pt idx="2084">
                  <c:v>2014 2</c:v>
                </c:pt>
                <c:pt idx="2085">
                  <c:v>2014 2</c:v>
                </c:pt>
                <c:pt idx="2086">
                  <c:v>2014 2</c:v>
                </c:pt>
                <c:pt idx="2087">
                  <c:v>2014 2</c:v>
                </c:pt>
                <c:pt idx="2088">
                  <c:v>2014 2</c:v>
                </c:pt>
                <c:pt idx="2089">
                  <c:v>2014 2</c:v>
                </c:pt>
                <c:pt idx="2090">
                  <c:v>2014 2</c:v>
                </c:pt>
                <c:pt idx="2091">
                  <c:v>2014 2</c:v>
                </c:pt>
                <c:pt idx="2092">
                  <c:v>2014 2</c:v>
                </c:pt>
                <c:pt idx="2093">
                  <c:v>2014 2</c:v>
                </c:pt>
                <c:pt idx="2094">
                  <c:v>2014 2</c:v>
                </c:pt>
                <c:pt idx="2095">
                  <c:v>2014 2</c:v>
                </c:pt>
                <c:pt idx="2096">
                  <c:v>2014 2</c:v>
                </c:pt>
                <c:pt idx="2097">
                  <c:v>2014 2</c:v>
                </c:pt>
                <c:pt idx="2098">
                  <c:v>2014 2</c:v>
                </c:pt>
                <c:pt idx="2099">
                  <c:v>2014 2</c:v>
                </c:pt>
                <c:pt idx="2100">
                  <c:v>2014 2</c:v>
                </c:pt>
                <c:pt idx="2101">
                  <c:v>2014 2</c:v>
                </c:pt>
                <c:pt idx="2102">
                  <c:v>2014 2</c:v>
                </c:pt>
                <c:pt idx="2103">
                  <c:v>2014 2</c:v>
                </c:pt>
                <c:pt idx="2104">
                  <c:v>2014 2</c:v>
                </c:pt>
                <c:pt idx="2105">
                  <c:v>2014 2</c:v>
                </c:pt>
                <c:pt idx="2106">
                  <c:v>2014 2</c:v>
                </c:pt>
                <c:pt idx="2107">
                  <c:v>2014 2</c:v>
                </c:pt>
                <c:pt idx="2108">
                  <c:v>2014 2</c:v>
                </c:pt>
                <c:pt idx="2109">
                  <c:v>2014 2</c:v>
                </c:pt>
                <c:pt idx="2110">
                  <c:v>2014 2</c:v>
                </c:pt>
                <c:pt idx="2111">
                  <c:v>2014 2</c:v>
                </c:pt>
                <c:pt idx="2112">
                  <c:v>2014 2</c:v>
                </c:pt>
                <c:pt idx="2113">
                  <c:v>2014 2</c:v>
                </c:pt>
                <c:pt idx="2114">
                  <c:v>2014 2</c:v>
                </c:pt>
                <c:pt idx="2115">
                  <c:v>2014 2</c:v>
                </c:pt>
                <c:pt idx="2116">
                  <c:v>2014 2</c:v>
                </c:pt>
                <c:pt idx="2117">
                  <c:v>2014 2</c:v>
                </c:pt>
                <c:pt idx="2118">
                  <c:v>2014 2</c:v>
                </c:pt>
                <c:pt idx="2119">
                  <c:v>2014 2</c:v>
                </c:pt>
                <c:pt idx="2120">
                  <c:v>2014 2</c:v>
                </c:pt>
                <c:pt idx="2121">
                  <c:v>2014 2</c:v>
                </c:pt>
                <c:pt idx="2122">
                  <c:v>2014 2</c:v>
                </c:pt>
                <c:pt idx="2123">
                  <c:v>2014 2</c:v>
                </c:pt>
                <c:pt idx="2124">
                  <c:v>2014 2</c:v>
                </c:pt>
                <c:pt idx="2125">
                  <c:v>2014 2</c:v>
                </c:pt>
                <c:pt idx="2126">
                  <c:v>2014 2</c:v>
                </c:pt>
                <c:pt idx="2127">
                  <c:v>2014 2</c:v>
                </c:pt>
                <c:pt idx="2128">
                  <c:v>2014 2</c:v>
                </c:pt>
                <c:pt idx="2129">
                  <c:v>2014 2</c:v>
                </c:pt>
                <c:pt idx="2130">
                  <c:v>2014 2</c:v>
                </c:pt>
                <c:pt idx="2131">
                  <c:v>2014 2</c:v>
                </c:pt>
                <c:pt idx="2132">
                  <c:v>2014 2</c:v>
                </c:pt>
                <c:pt idx="2133">
                  <c:v>2014 2</c:v>
                </c:pt>
                <c:pt idx="2134">
                  <c:v>2014 2</c:v>
                </c:pt>
                <c:pt idx="2135">
                  <c:v>2014 2</c:v>
                </c:pt>
                <c:pt idx="2136">
                  <c:v>2014 2</c:v>
                </c:pt>
                <c:pt idx="2137">
                  <c:v>2014 2</c:v>
                </c:pt>
                <c:pt idx="2138">
                  <c:v>2014 2</c:v>
                </c:pt>
                <c:pt idx="2139">
                  <c:v>2014 2</c:v>
                </c:pt>
                <c:pt idx="2140">
                  <c:v>2014 2</c:v>
                </c:pt>
                <c:pt idx="2141">
                  <c:v>2014 2</c:v>
                </c:pt>
                <c:pt idx="2142">
                  <c:v>2014 2</c:v>
                </c:pt>
                <c:pt idx="2143">
                  <c:v>2014 2</c:v>
                </c:pt>
                <c:pt idx="2144">
                  <c:v>2014 2</c:v>
                </c:pt>
                <c:pt idx="2145">
                  <c:v>2014 2</c:v>
                </c:pt>
                <c:pt idx="2146">
                  <c:v>2014 2</c:v>
                </c:pt>
                <c:pt idx="2147">
                  <c:v>2014 2</c:v>
                </c:pt>
                <c:pt idx="2148">
                  <c:v>2014 2</c:v>
                </c:pt>
                <c:pt idx="2149">
                  <c:v>2014 2</c:v>
                </c:pt>
                <c:pt idx="2150">
                  <c:v>2014 2</c:v>
                </c:pt>
                <c:pt idx="2151">
                  <c:v>2014 2</c:v>
                </c:pt>
                <c:pt idx="2152">
                  <c:v>2014 2</c:v>
                </c:pt>
                <c:pt idx="2153">
                  <c:v>2014 2</c:v>
                </c:pt>
                <c:pt idx="2154">
                  <c:v>2014 2</c:v>
                </c:pt>
                <c:pt idx="2155">
                  <c:v>2014 2</c:v>
                </c:pt>
                <c:pt idx="2156">
                  <c:v>2014 2</c:v>
                </c:pt>
                <c:pt idx="2157">
                  <c:v>2014 3</c:v>
                </c:pt>
                <c:pt idx="2158">
                  <c:v>2014 3</c:v>
                </c:pt>
                <c:pt idx="2159">
                  <c:v>2014 3</c:v>
                </c:pt>
                <c:pt idx="2160">
                  <c:v>2014 3</c:v>
                </c:pt>
                <c:pt idx="2161">
                  <c:v>2014 3</c:v>
                </c:pt>
                <c:pt idx="2162">
                  <c:v>2014 3</c:v>
                </c:pt>
                <c:pt idx="2163">
                  <c:v>2014 3</c:v>
                </c:pt>
                <c:pt idx="2164">
                  <c:v>2014 3</c:v>
                </c:pt>
                <c:pt idx="2165">
                  <c:v>2014 3</c:v>
                </c:pt>
                <c:pt idx="2166">
                  <c:v>2014 3</c:v>
                </c:pt>
                <c:pt idx="2167">
                  <c:v>2014 3</c:v>
                </c:pt>
                <c:pt idx="2168">
                  <c:v>2014 3</c:v>
                </c:pt>
                <c:pt idx="2169">
                  <c:v>2014 3</c:v>
                </c:pt>
                <c:pt idx="2170">
                  <c:v>2014 3</c:v>
                </c:pt>
                <c:pt idx="2171">
                  <c:v>2014 3</c:v>
                </c:pt>
                <c:pt idx="2172">
                  <c:v>2014 3</c:v>
                </c:pt>
                <c:pt idx="2173">
                  <c:v>2014 3</c:v>
                </c:pt>
                <c:pt idx="2174">
                  <c:v>2014 3</c:v>
                </c:pt>
                <c:pt idx="2175">
                  <c:v>2014 3</c:v>
                </c:pt>
                <c:pt idx="2176">
                  <c:v>2014 3</c:v>
                </c:pt>
                <c:pt idx="2177">
                  <c:v>2014 3</c:v>
                </c:pt>
                <c:pt idx="2178">
                  <c:v>2014 3</c:v>
                </c:pt>
                <c:pt idx="2179">
                  <c:v>2014 3</c:v>
                </c:pt>
                <c:pt idx="2180">
                  <c:v>2014 3</c:v>
                </c:pt>
                <c:pt idx="2181">
                  <c:v>2014 3</c:v>
                </c:pt>
                <c:pt idx="2182">
                  <c:v>2014 3</c:v>
                </c:pt>
                <c:pt idx="2183">
                  <c:v>2014 3</c:v>
                </c:pt>
                <c:pt idx="2184">
                  <c:v>2014 3</c:v>
                </c:pt>
                <c:pt idx="2185">
                  <c:v>2014 3</c:v>
                </c:pt>
                <c:pt idx="2186">
                  <c:v>2014 3</c:v>
                </c:pt>
                <c:pt idx="2187">
                  <c:v>2014 3</c:v>
                </c:pt>
                <c:pt idx="2188">
                  <c:v>2014 3</c:v>
                </c:pt>
                <c:pt idx="2189">
                  <c:v>2014 3</c:v>
                </c:pt>
                <c:pt idx="2190">
                  <c:v>2014 3</c:v>
                </c:pt>
                <c:pt idx="2191">
                  <c:v>2014 3</c:v>
                </c:pt>
                <c:pt idx="2192">
                  <c:v>2014 3</c:v>
                </c:pt>
                <c:pt idx="2193">
                  <c:v>2014 3</c:v>
                </c:pt>
                <c:pt idx="2194">
                  <c:v>2014 3</c:v>
                </c:pt>
                <c:pt idx="2195">
                  <c:v>2014 3</c:v>
                </c:pt>
                <c:pt idx="2196">
                  <c:v>2014 3</c:v>
                </c:pt>
                <c:pt idx="2197">
                  <c:v>2014 3</c:v>
                </c:pt>
                <c:pt idx="2198">
                  <c:v>2014 3</c:v>
                </c:pt>
                <c:pt idx="2199">
                  <c:v>2014 3</c:v>
                </c:pt>
                <c:pt idx="2200">
                  <c:v>2014 3</c:v>
                </c:pt>
                <c:pt idx="2201">
                  <c:v>2014 3</c:v>
                </c:pt>
                <c:pt idx="2202">
                  <c:v>2014 3</c:v>
                </c:pt>
                <c:pt idx="2203">
                  <c:v>2014 3</c:v>
                </c:pt>
                <c:pt idx="2204">
                  <c:v>2014 3</c:v>
                </c:pt>
                <c:pt idx="2205">
                  <c:v>2014 3</c:v>
                </c:pt>
                <c:pt idx="2206">
                  <c:v>2014 3</c:v>
                </c:pt>
                <c:pt idx="2207">
                  <c:v>2014 3</c:v>
                </c:pt>
                <c:pt idx="2208">
                  <c:v>2014 3</c:v>
                </c:pt>
                <c:pt idx="2209">
                  <c:v>2014 3</c:v>
                </c:pt>
                <c:pt idx="2210">
                  <c:v>2014 3</c:v>
                </c:pt>
                <c:pt idx="2211">
                  <c:v>2014 3</c:v>
                </c:pt>
                <c:pt idx="2212">
                  <c:v>2014 3</c:v>
                </c:pt>
                <c:pt idx="2213">
                  <c:v>2014 3</c:v>
                </c:pt>
                <c:pt idx="2214">
                  <c:v>2014 3</c:v>
                </c:pt>
                <c:pt idx="2215">
                  <c:v>2014 3</c:v>
                </c:pt>
                <c:pt idx="2216">
                  <c:v>2014 3</c:v>
                </c:pt>
                <c:pt idx="2217">
                  <c:v>2014 3</c:v>
                </c:pt>
                <c:pt idx="2218">
                  <c:v>2014 3</c:v>
                </c:pt>
                <c:pt idx="2219">
                  <c:v>2014 3</c:v>
                </c:pt>
                <c:pt idx="2220">
                  <c:v>2014 3</c:v>
                </c:pt>
                <c:pt idx="2221">
                  <c:v>2014 3</c:v>
                </c:pt>
                <c:pt idx="2222">
                  <c:v>2014 3</c:v>
                </c:pt>
                <c:pt idx="2223">
                  <c:v>2014 3</c:v>
                </c:pt>
                <c:pt idx="2224">
                  <c:v>2014 3</c:v>
                </c:pt>
                <c:pt idx="2225">
                  <c:v>2014 3</c:v>
                </c:pt>
                <c:pt idx="2226">
                  <c:v>2014 3</c:v>
                </c:pt>
                <c:pt idx="2227">
                  <c:v>2014 3</c:v>
                </c:pt>
                <c:pt idx="2228">
                  <c:v>2014 3</c:v>
                </c:pt>
                <c:pt idx="2229">
                  <c:v>2014 3</c:v>
                </c:pt>
                <c:pt idx="2230">
                  <c:v>2014 3</c:v>
                </c:pt>
                <c:pt idx="2231">
                  <c:v>2014 3</c:v>
                </c:pt>
                <c:pt idx="2232">
                  <c:v>2014 3</c:v>
                </c:pt>
                <c:pt idx="2233">
                  <c:v>2014 3</c:v>
                </c:pt>
                <c:pt idx="2234">
                  <c:v>2014 3</c:v>
                </c:pt>
                <c:pt idx="2235">
                  <c:v>2014 3</c:v>
                </c:pt>
                <c:pt idx="2236">
                  <c:v>2014 3</c:v>
                </c:pt>
                <c:pt idx="2237">
                  <c:v>2014 3</c:v>
                </c:pt>
                <c:pt idx="2238">
                  <c:v>2014 3</c:v>
                </c:pt>
                <c:pt idx="2239">
                  <c:v>2014 3</c:v>
                </c:pt>
                <c:pt idx="2240">
                  <c:v>2014 3</c:v>
                </c:pt>
                <c:pt idx="2241">
                  <c:v>2014 3</c:v>
                </c:pt>
                <c:pt idx="2242">
                  <c:v>2014 3</c:v>
                </c:pt>
                <c:pt idx="2243">
                  <c:v>2014 3</c:v>
                </c:pt>
                <c:pt idx="2244">
                  <c:v>2014 3</c:v>
                </c:pt>
                <c:pt idx="2245">
                  <c:v>2014 3</c:v>
                </c:pt>
                <c:pt idx="2246">
                  <c:v>2014 3</c:v>
                </c:pt>
                <c:pt idx="2247">
                  <c:v>2014 3</c:v>
                </c:pt>
                <c:pt idx="2248">
                  <c:v>2014 4</c:v>
                </c:pt>
                <c:pt idx="2249">
                  <c:v>2014 4</c:v>
                </c:pt>
                <c:pt idx="2250">
                  <c:v>2014 4</c:v>
                </c:pt>
                <c:pt idx="2251">
                  <c:v>2014 4</c:v>
                </c:pt>
                <c:pt idx="2252">
                  <c:v>2014 4</c:v>
                </c:pt>
                <c:pt idx="2253">
                  <c:v>2014 4</c:v>
                </c:pt>
                <c:pt idx="2254">
                  <c:v>2014 4</c:v>
                </c:pt>
                <c:pt idx="2255">
                  <c:v>2014 4</c:v>
                </c:pt>
                <c:pt idx="2256">
                  <c:v>2014 4</c:v>
                </c:pt>
                <c:pt idx="2257">
                  <c:v>2014 4</c:v>
                </c:pt>
                <c:pt idx="2258">
                  <c:v>2014 4</c:v>
                </c:pt>
                <c:pt idx="2259">
                  <c:v>2014 4</c:v>
                </c:pt>
                <c:pt idx="2260">
                  <c:v>2014 4</c:v>
                </c:pt>
                <c:pt idx="2261">
                  <c:v>2014 4</c:v>
                </c:pt>
                <c:pt idx="2262">
                  <c:v>2014 4</c:v>
                </c:pt>
                <c:pt idx="2263">
                  <c:v>2014 4</c:v>
                </c:pt>
                <c:pt idx="2264">
                  <c:v>2014 4</c:v>
                </c:pt>
                <c:pt idx="2265">
                  <c:v>2014 4</c:v>
                </c:pt>
                <c:pt idx="2266">
                  <c:v>2014 4</c:v>
                </c:pt>
                <c:pt idx="2267">
                  <c:v>2014 4</c:v>
                </c:pt>
                <c:pt idx="2268">
                  <c:v>2014 4</c:v>
                </c:pt>
                <c:pt idx="2269">
                  <c:v>2014 4</c:v>
                </c:pt>
                <c:pt idx="2270">
                  <c:v>2014 4</c:v>
                </c:pt>
                <c:pt idx="2271">
                  <c:v>2014 4</c:v>
                </c:pt>
                <c:pt idx="2272">
                  <c:v>2014 4</c:v>
                </c:pt>
                <c:pt idx="2273">
                  <c:v>2014 4</c:v>
                </c:pt>
                <c:pt idx="2274">
                  <c:v>2014 4</c:v>
                </c:pt>
                <c:pt idx="2275">
                  <c:v>2014 4</c:v>
                </c:pt>
                <c:pt idx="2276">
                  <c:v>2014 4</c:v>
                </c:pt>
                <c:pt idx="2277">
                  <c:v>2014 4</c:v>
                </c:pt>
                <c:pt idx="2278">
                  <c:v>2014 4</c:v>
                </c:pt>
                <c:pt idx="2279">
                  <c:v>2014 4</c:v>
                </c:pt>
                <c:pt idx="2280">
                  <c:v>2014 4</c:v>
                </c:pt>
                <c:pt idx="2281">
                  <c:v>2014 4</c:v>
                </c:pt>
                <c:pt idx="2282">
                  <c:v>2014 4</c:v>
                </c:pt>
                <c:pt idx="2283">
                  <c:v>2014 4</c:v>
                </c:pt>
                <c:pt idx="2284">
                  <c:v>2014 4</c:v>
                </c:pt>
                <c:pt idx="2285">
                  <c:v>2014 4</c:v>
                </c:pt>
                <c:pt idx="2286">
                  <c:v>2014 4</c:v>
                </c:pt>
                <c:pt idx="2287">
                  <c:v>2014 4</c:v>
                </c:pt>
                <c:pt idx="2288">
                  <c:v>2014 4</c:v>
                </c:pt>
                <c:pt idx="2289">
                  <c:v>2014 4</c:v>
                </c:pt>
                <c:pt idx="2290">
                  <c:v>2014 4</c:v>
                </c:pt>
                <c:pt idx="2291">
                  <c:v>2014 4</c:v>
                </c:pt>
                <c:pt idx="2292">
                  <c:v>2014 4</c:v>
                </c:pt>
                <c:pt idx="2293">
                  <c:v>2014 4</c:v>
                </c:pt>
                <c:pt idx="2294">
                  <c:v>2014 4</c:v>
                </c:pt>
                <c:pt idx="2295">
                  <c:v>2014 4</c:v>
                </c:pt>
                <c:pt idx="2296">
                  <c:v>2014 4</c:v>
                </c:pt>
                <c:pt idx="2297">
                  <c:v>2014 4</c:v>
                </c:pt>
                <c:pt idx="2298">
                  <c:v>2014 4</c:v>
                </c:pt>
                <c:pt idx="2299">
                  <c:v>2014 4</c:v>
                </c:pt>
                <c:pt idx="2300">
                  <c:v>2014 4</c:v>
                </c:pt>
                <c:pt idx="2301">
                  <c:v>2014 4</c:v>
                </c:pt>
                <c:pt idx="2302">
                  <c:v>2014 4</c:v>
                </c:pt>
                <c:pt idx="2303">
                  <c:v>2014 4</c:v>
                </c:pt>
                <c:pt idx="2304">
                  <c:v>2014 4</c:v>
                </c:pt>
                <c:pt idx="2305">
                  <c:v>2014 4</c:v>
                </c:pt>
                <c:pt idx="2306">
                  <c:v>2014 4</c:v>
                </c:pt>
                <c:pt idx="2307">
                  <c:v>2014 4</c:v>
                </c:pt>
                <c:pt idx="2308">
                  <c:v>2014 4</c:v>
                </c:pt>
                <c:pt idx="2309">
                  <c:v>2014 4</c:v>
                </c:pt>
                <c:pt idx="2310">
                  <c:v>2014 4</c:v>
                </c:pt>
                <c:pt idx="2311">
                  <c:v>2014 4</c:v>
                </c:pt>
                <c:pt idx="2312">
                  <c:v>2014 4</c:v>
                </c:pt>
                <c:pt idx="2313">
                  <c:v>2014 4</c:v>
                </c:pt>
                <c:pt idx="2314">
                  <c:v>2014 4</c:v>
                </c:pt>
                <c:pt idx="2315">
                  <c:v>2014 4</c:v>
                </c:pt>
                <c:pt idx="2316">
                  <c:v>2014 4</c:v>
                </c:pt>
                <c:pt idx="2317">
                  <c:v>2014 4</c:v>
                </c:pt>
                <c:pt idx="2318">
                  <c:v>2014 4</c:v>
                </c:pt>
                <c:pt idx="2319">
                  <c:v>2014 4</c:v>
                </c:pt>
                <c:pt idx="2320">
                  <c:v>2014 4</c:v>
                </c:pt>
                <c:pt idx="2321">
                  <c:v>2014 4</c:v>
                </c:pt>
                <c:pt idx="2322">
                  <c:v>2014 4</c:v>
                </c:pt>
                <c:pt idx="2323">
                  <c:v>2014 4</c:v>
                </c:pt>
                <c:pt idx="2324">
                  <c:v>2014 4</c:v>
                </c:pt>
                <c:pt idx="2325">
                  <c:v>2014 4</c:v>
                </c:pt>
                <c:pt idx="2326">
                  <c:v>2014 4</c:v>
                </c:pt>
                <c:pt idx="2327">
                  <c:v>2014 4</c:v>
                </c:pt>
                <c:pt idx="2328">
                  <c:v>2014 4</c:v>
                </c:pt>
                <c:pt idx="2329">
                  <c:v>2014 4</c:v>
                </c:pt>
                <c:pt idx="2330">
                  <c:v>2014 4</c:v>
                </c:pt>
                <c:pt idx="2331">
                  <c:v>2014 4</c:v>
                </c:pt>
                <c:pt idx="2332">
                  <c:v>2014 4</c:v>
                </c:pt>
                <c:pt idx="2333">
                  <c:v>2014 4</c:v>
                </c:pt>
                <c:pt idx="2334">
                  <c:v>2014 4</c:v>
                </c:pt>
                <c:pt idx="2335">
                  <c:v>2014 4</c:v>
                </c:pt>
                <c:pt idx="2336">
                  <c:v>2014 4</c:v>
                </c:pt>
                <c:pt idx="2337">
                  <c:v>2014 4</c:v>
                </c:pt>
                <c:pt idx="2338">
                  <c:v>2014 4</c:v>
                </c:pt>
                <c:pt idx="2339">
                  <c:v>2014 5</c:v>
                </c:pt>
                <c:pt idx="2340">
                  <c:v>2014 5</c:v>
                </c:pt>
                <c:pt idx="2341">
                  <c:v>2014 5</c:v>
                </c:pt>
                <c:pt idx="2342">
                  <c:v>2014 5</c:v>
                </c:pt>
                <c:pt idx="2343">
                  <c:v>2014 5</c:v>
                </c:pt>
                <c:pt idx="2344">
                  <c:v>2014 5</c:v>
                </c:pt>
                <c:pt idx="2345">
                  <c:v>2014 5</c:v>
                </c:pt>
                <c:pt idx="2346">
                  <c:v>2014 5</c:v>
                </c:pt>
                <c:pt idx="2347">
                  <c:v>2014 5</c:v>
                </c:pt>
                <c:pt idx="2348">
                  <c:v>2014 5</c:v>
                </c:pt>
                <c:pt idx="2349">
                  <c:v>2014 5</c:v>
                </c:pt>
                <c:pt idx="2350">
                  <c:v>2014 5</c:v>
                </c:pt>
                <c:pt idx="2351">
                  <c:v>2014 5</c:v>
                </c:pt>
                <c:pt idx="2352">
                  <c:v>2014 5</c:v>
                </c:pt>
                <c:pt idx="2353">
                  <c:v>2014 5</c:v>
                </c:pt>
                <c:pt idx="2354">
                  <c:v>2014 5</c:v>
                </c:pt>
                <c:pt idx="2355">
                  <c:v>2014 5</c:v>
                </c:pt>
                <c:pt idx="2356">
                  <c:v>2014 5</c:v>
                </c:pt>
                <c:pt idx="2357">
                  <c:v>2014 5</c:v>
                </c:pt>
                <c:pt idx="2358">
                  <c:v>2014 5</c:v>
                </c:pt>
                <c:pt idx="2359">
                  <c:v>2014 5</c:v>
                </c:pt>
                <c:pt idx="2360">
                  <c:v>2014 5</c:v>
                </c:pt>
                <c:pt idx="2361">
                  <c:v>2014 5</c:v>
                </c:pt>
                <c:pt idx="2362">
                  <c:v>2014 5</c:v>
                </c:pt>
                <c:pt idx="2363">
                  <c:v>2014 5</c:v>
                </c:pt>
                <c:pt idx="2364">
                  <c:v>2014 5</c:v>
                </c:pt>
                <c:pt idx="2365">
                  <c:v>2014 5</c:v>
                </c:pt>
                <c:pt idx="2366">
                  <c:v>2014 5</c:v>
                </c:pt>
                <c:pt idx="2367">
                  <c:v>2014 5</c:v>
                </c:pt>
                <c:pt idx="2368">
                  <c:v>2014 5</c:v>
                </c:pt>
                <c:pt idx="2369">
                  <c:v>2014 5</c:v>
                </c:pt>
                <c:pt idx="2370">
                  <c:v>2014 5</c:v>
                </c:pt>
                <c:pt idx="2371">
                  <c:v>2014 5</c:v>
                </c:pt>
                <c:pt idx="2372">
                  <c:v>2014 5</c:v>
                </c:pt>
                <c:pt idx="2373">
                  <c:v>2014 5</c:v>
                </c:pt>
                <c:pt idx="2374">
                  <c:v>2014 5</c:v>
                </c:pt>
                <c:pt idx="2375">
                  <c:v>2014 5</c:v>
                </c:pt>
                <c:pt idx="2376">
                  <c:v>2014 5</c:v>
                </c:pt>
                <c:pt idx="2377">
                  <c:v>2014 5</c:v>
                </c:pt>
                <c:pt idx="2378">
                  <c:v>2014 5</c:v>
                </c:pt>
                <c:pt idx="2379">
                  <c:v>2014 5</c:v>
                </c:pt>
                <c:pt idx="2380">
                  <c:v>2014 5</c:v>
                </c:pt>
                <c:pt idx="2381">
                  <c:v>2014 5</c:v>
                </c:pt>
                <c:pt idx="2382">
                  <c:v>2014 5</c:v>
                </c:pt>
                <c:pt idx="2383">
                  <c:v>2014 5</c:v>
                </c:pt>
                <c:pt idx="2384">
                  <c:v>2014 5</c:v>
                </c:pt>
                <c:pt idx="2385">
                  <c:v>2014 5</c:v>
                </c:pt>
                <c:pt idx="2386">
                  <c:v>2014 5</c:v>
                </c:pt>
                <c:pt idx="2387">
                  <c:v>2014 5</c:v>
                </c:pt>
                <c:pt idx="2388">
                  <c:v>2014 5</c:v>
                </c:pt>
                <c:pt idx="2389">
                  <c:v>2014 5</c:v>
                </c:pt>
                <c:pt idx="2390">
                  <c:v>2014 5</c:v>
                </c:pt>
                <c:pt idx="2391">
                  <c:v>2014 5</c:v>
                </c:pt>
                <c:pt idx="2392">
                  <c:v>2014 5</c:v>
                </c:pt>
                <c:pt idx="2393">
                  <c:v>2014 5</c:v>
                </c:pt>
                <c:pt idx="2394">
                  <c:v>2014 5</c:v>
                </c:pt>
                <c:pt idx="2395">
                  <c:v>2014 5</c:v>
                </c:pt>
                <c:pt idx="2396">
                  <c:v>2014 5</c:v>
                </c:pt>
                <c:pt idx="2397">
                  <c:v>2014 5</c:v>
                </c:pt>
                <c:pt idx="2398">
                  <c:v>2014 5</c:v>
                </c:pt>
                <c:pt idx="2399">
                  <c:v>2014 5</c:v>
                </c:pt>
                <c:pt idx="2400">
                  <c:v>2014 5</c:v>
                </c:pt>
                <c:pt idx="2401">
                  <c:v>2014 5</c:v>
                </c:pt>
                <c:pt idx="2402">
                  <c:v>2014 5</c:v>
                </c:pt>
                <c:pt idx="2403">
                  <c:v>2014 5</c:v>
                </c:pt>
                <c:pt idx="2404">
                  <c:v>2014 5</c:v>
                </c:pt>
                <c:pt idx="2405">
                  <c:v>2014 5</c:v>
                </c:pt>
                <c:pt idx="2406">
                  <c:v>2014 5</c:v>
                </c:pt>
                <c:pt idx="2407">
                  <c:v>2014 5</c:v>
                </c:pt>
                <c:pt idx="2408">
                  <c:v>2014 5</c:v>
                </c:pt>
                <c:pt idx="2409">
                  <c:v>2014 5</c:v>
                </c:pt>
                <c:pt idx="2410">
                  <c:v>2014 5</c:v>
                </c:pt>
                <c:pt idx="2411">
                  <c:v>2014 5</c:v>
                </c:pt>
                <c:pt idx="2412">
                  <c:v>2014 5</c:v>
                </c:pt>
                <c:pt idx="2413">
                  <c:v>2014 5</c:v>
                </c:pt>
                <c:pt idx="2414">
                  <c:v>2014 5</c:v>
                </c:pt>
                <c:pt idx="2415">
                  <c:v>2014 5</c:v>
                </c:pt>
                <c:pt idx="2416">
                  <c:v>2014 5</c:v>
                </c:pt>
                <c:pt idx="2417">
                  <c:v>2014 5</c:v>
                </c:pt>
                <c:pt idx="2418">
                  <c:v>2014 5</c:v>
                </c:pt>
                <c:pt idx="2419">
                  <c:v>2014 5</c:v>
                </c:pt>
                <c:pt idx="2420">
                  <c:v>2014 5</c:v>
                </c:pt>
                <c:pt idx="2421">
                  <c:v>2014 5</c:v>
                </c:pt>
                <c:pt idx="2422">
                  <c:v>2014 5</c:v>
                </c:pt>
                <c:pt idx="2423">
                  <c:v>2014 5</c:v>
                </c:pt>
                <c:pt idx="2424">
                  <c:v>2014 5</c:v>
                </c:pt>
                <c:pt idx="2425">
                  <c:v>2014 5</c:v>
                </c:pt>
                <c:pt idx="2426">
                  <c:v>2014 5</c:v>
                </c:pt>
                <c:pt idx="2427">
                  <c:v>2014 5</c:v>
                </c:pt>
                <c:pt idx="2428">
                  <c:v>2014 5</c:v>
                </c:pt>
                <c:pt idx="2429">
                  <c:v>2014 5</c:v>
                </c:pt>
                <c:pt idx="2430">
                  <c:v>2014 5</c:v>
                </c:pt>
                <c:pt idx="2431">
                  <c:v>2014 6</c:v>
                </c:pt>
                <c:pt idx="2432">
                  <c:v>2014 6</c:v>
                </c:pt>
                <c:pt idx="2433">
                  <c:v>2014 6</c:v>
                </c:pt>
                <c:pt idx="2434">
                  <c:v>2014 6</c:v>
                </c:pt>
                <c:pt idx="2435">
                  <c:v>2014 6</c:v>
                </c:pt>
                <c:pt idx="2436">
                  <c:v>2014 6</c:v>
                </c:pt>
                <c:pt idx="2437">
                  <c:v>2014 6</c:v>
                </c:pt>
                <c:pt idx="2438">
                  <c:v>2014 6</c:v>
                </c:pt>
                <c:pt idx="2439">
                  <c:v>2014 6</c:v>
                </c:pt>
                <c:pt idx="2440">
                  <c:v>2014 6</c:v>
                </c:pt>
                <c:pt idx="2441">
                  <c:v>2014 6</c:v>
                </c:pt>
                <c:pt idx="2442">
                  <c:v>2014 6</c:v>
                </c:pt>
                <c:pt idx="2443">
                  <c:v>2014 6</c:v>
                </c:pt>
                <c:pt idx="2444">
                  <c:v>2014 6</c:v>
                </c:pt>
                <c:pt idx="2445">
                  <c:v>2014 6</c:v>
                </c:pt>
                <c:pt idx="2446">
                  <c:v>2014 6</c:v>
                </c:pt>
                <c:pt idx="2447">
                  <c:v>2014 6</c:v>
                </c:pt>
                <c:pt idx="2448">
                  <c:v>2014 6</c:v>
                </c:pt>
                <c:pt idx="2449">
                  <c:v>2014 6</c:v>
                </c:pt>
                <c:pt idx="2450">
                  <c:v>2014 6</c:v>
                </c:pt>
                <c:pt idx="2451">
                  <c:v>2014 6</c:v>
                </c:pt>
                <c:pt idx="2452">
                  <c:v>2014 6</c:v>
                </c:pt>
                <c:pt idx="2453">
                  <c:v>2014 6</c:v>
                </c:pt>
                <c:pt idx="2454">
                  <c:v>2014 6</c:v>
                </c:pt>
                <c:pt idx="2455">
                  <c:v>2014 6</c:v>
                </c:pt>
                <c:pt idx="2456">
                  <c:v>2014 6</c:v>
                </c:pt>
                <c:pt idx="2457">
                  <c:v>2014 6</c:v>
                </c:pt>
                <c:pt idx="2458">
                  <c:v>2014 6</c:v>
                </c:pt>
                <c:pt idx="2459">
                  <c:v>2014 6</c:v>
                </c:pt>
                <c:pt idx="2460">
                  <c:v>2014 6</c:v>
                </c:pt>
                <c:pt idx="2461">
                  <c:v>2014 6</c:v>
                </c:pt>
                <c:pt idx="2462">
                  <c:v>2014 6</c:v>
                </c:pt>
                <c:pt idx="2463">
                  <c:v>2014 6</c:v>
                </c:pt>
                <c:pt idx="2464">
                  <c:v>2014 6</c:v>
                </c:pt>
                <c:pt idx="2465">
                  <c:v>2014 6</c:v>
                </c:pt>
                <c:pt idx="2466">
                  <c:v>2014 6</c:v>
                </c:pt>
                <c:pt idx="2467">
                  <c:v>2014 6</c:v>
                </c:pt>
                <c:pt idx="2468">
                  <c:v>2014 6</c:v>
                </c:pt>
                <c:pt idx="2469">
                  <c:v>2014 6</c:v>
                </c:pt>
                <c:pt idx="2470">
                  <c:v>2014 6</c:v>
                </c:pt>
                <c:pt idx="2471">
                  <c:v>2014 6</c:v>
                </c:pt>
                <c:pt idx="2472">
                  <c:v>2014 6</c:v>
                </c:pt>
                <c:pt idx="2473">
                  <c:v>2014 6</c:v>
                </c:pt>
                <c:pt idx="2474">
                  <c:v>2014 6</c:v>
                </c:pt>
                <c:pt idx="2475">
                  <c:v>2014 6</c:v>
                </c:pt>
                <c:pt idx="2476">
                  <c:v>2014 6</c:v>
                </c:pt>
                <c:pt idx="2477">
                  <c:v>2014 6</c:v>
                </c:pt>
                <c:pt idx="2478">
                  <c:v>2014 6</c:v>
                </c:pt>
                <c:pt idx="2479">
                  <c:v>2014 6</c:v>
                </c:pt>
                <c:pt idx="2480">
                  <c:v>2014 6</c:v>
                </c:pt>
                <c:pt idx="2481">
                  <c:v>2014 6</c:v>
                </c:pt>
                <c:pt idx="2482">
                  <c:v>2014 6</c:v>
                </c:pt>
                <c:pt idx="2483">
                  <c:v>2014 6</c:v>
                </c:pt>
                <c:pt idx="2484">
                  <c:v>2014 6</c:v>
                </c:pt>
                <c:pt idx="2485">
                  <c:v>2014 6</c:v>
                </c:pt>
                <c:pt idx="2486">
                  <c:v>2014 6</c:v>
                </c:pt>
                <c:pt idx="2487">
                  <c:v>2014 6</c:v>
                </c:pt>
                <c:pt idx="2488">
                  <c:v>2014 6</c:v>
                </c:pt>
                <c:pt idx="2489">
                  <c:v>2014 6</c:v>
                </c:pt>
                <c:pt idx="2490">
                  <c:v>2014 6</c:v>
                </c:pt>
                <c:pt idx="2491">
                  <c:v>2014 6</c:v>
                </c:pt>
                <c:pt idx="2492">
                  <c:v>2014 6</c:v>
                </c:pt>
                <c:pt idx="2493">
                  <c:v>2014 6</c:v>
                </c:pt>
                <c:pt idx="2494">
                  <c:v>2014 6</c:v>
                </c:pt>
                <c:pt idx="2495">
                  <c:v>2014 6</c:v>
                </c:pt>
                <c:pt idx="2496">
                  <c:v>2014 6</c:v>
                </c:pt>
                <c:pt idx="2497">
                  <c:v>2014 6</c:v>
                </c:pt>
                <c:pt idx="2498">
                  <c:v>2014 6</c:v>
                </c:pt>
                <c:pt idx="2499">
                  <c:v>2014 6</c:v>
                </c:pt>
                <c:pt idx="2500">
                  <c:v>2014 6</c:v>
                </c:pt>
                <c:pt idx="2501">
                  <c:v>2014 6</c:v>
                </c:pt>
                <c:pt idx="2502">
                  <c:v>2014 6</c:v>
                </c:pt>
                <c:pt idx="2503">
                  <c:v>2014 6</c:v>
                </c:pt>
                <c:pt idx="2504">
                  <c:v>2014 6</c:v>
                </c:pt>
                <c:pt idx="2505">
                  <c:v>2014 6</c:v>
                </c:pt>
                <c:pt idx="2506">
                  <c:v>2014 6</c:v>
                </c:pt>
                <c:pt idx="2507">
                  <c:v>2014 6</c:v>
                </c:pt>
                <c:pt idx="2508">
                  <c:v>2014 6</c:v>
                </c:pt>
                <c:pt idx="2509">
                  <c:v>2014 6</c:v>
                </c:pt>
                <c:pt idx="2510">
                  <c:v>2014 6</c:v>
                </c:pt>
                <c:pt idx="2511">
                  <c:v>2014 6</c:v>
                </c:pt>
                <c:pt idx="2512">
                  <c:v>2014 6</c:v>
                </c:pt>
                <c:pt idx="2513">
                  <c:v>2014 6</c:v>
                </c:pt>
                <c:pt idx="2514">
                  <c:v>2014 6</c:v>
                </c:pt>
                <c:pt idx="2515">
                  <c:v>2014 6</c:v>
                </c:pt>
                <c:pt idx="2516">
                  <c:v>2014 6</c:v>
                </c:pt>
                <c:pt idx="2517">
                  <c:v>2014 6</c:v>
                </c:pt>
                <c:pt idx="2518">
                  <c:v>2014 6</c:v>
                </c:pt>
                <c:pt idx="2519">
                  <c:v>2014 6</c:v>
                </c:pt>
                <c:pt idx="2520">
                  <c:v>2014 6</c:v>
                </c:pt>
                <c:pt idx="2521">
                  <c:v>2014 6</c:v>
                </c:pt>
                <c:pt idx="2522">
                  <c:v>2014 7</c:v>
                </c:pt>
                <c:pt idx="2523">
                  <c:v>2014 7</c:v>
                </c:pt>
                <c:pt idx="2524">
                  <c:v>2014 7</c:v>
                </c:pt>
                <c:pt idx="2525">
                  <c:v>2014 7</c:v>
                </c:pt>
                <c:pt idx="2526">
                  <c:v>2014 7</c:v>
                </c:pt>
                <c:pt idx="2527">
                  <c:v>2014 7</c:v>
                </c:pt>
                <c:pt idx="2528">
                  <c:v>2014 7</c:v>
                </c:pt>
                <c:pt idx="2529">
                  <c:v>2014 7</c:v>
                </c:pt>
                <c:pt idx="2530">
                  <c:v>2014 7</c:v>
                </c:pt>
                <c:pt idx="2531">
                  <c:v>2014 7</c:v>
                </c:pt>
                <c:pt idx="2532">
                  <c:v>2014 7</c:v>
                </c:pt>
                <c:pt idx="2533">
                  <c:v>2014 7</c:v>
                </c:pt>
                <c:pt idx="2534">
                  <c:v>2014 7</c:v>
                </c:pt>
                <c:pt idx="2535">
                  <c:v>2014 7</c:v>
                </c:pt>
                <c:pt idx="2536">
                  <c:v>2014 7</c:v>
                </c:pt>
                <c:pt idx="2537">
                  <c:v>2014 7</c:v>
                </c:pt>
                <c:pt idx="2538">
                  <c:v>2014 7</c:v>
                </c:pt>
                <c:pt idx="2539">
                  <c:v>2014 7</c:v>
                </c:pt>
                <c:pt idx="2540">
                  <c:v>2014 7</c:v>
                </c:pt>
                <c:pt idx="2541">
                  <c:v>2014 7</c:v>
                </c:pt>
                <c:pt idx="2542">
                  <c:v>2014 7</c:v>
                </c:pt>
                <c:pt idx="2543">
                  <c:v>2014 7</c:v>
                </c:pt>
                <c:pt idx="2544">
                  <c:v>2014 7</c:v>
                </c:pt>
                <c:pt idx="2545">
                  <c:v>2014 7</c:v>
                </c:pt>
                <c:pt idx="2546">
                  <c:v>2014 7</c:v>
                </c:pt>
                <c:pt idx="2547">
                  <c:v>2014 7</c:v>
                </c:pt>
                <c:pt idx="2548">
                  <c:v>2014 7</c:v>
                </c:pt>
                <c:pt idx="2549">
                  <c:v>2014 7</c:v>
                </c:pt>
                <c:pt idx="2550">
                  <c:v>2014 7</c:v>
                </c:pt>
                <c:pt idx="2551">
                  <c:v>2014 7</c:v>
                </c:pt>
                <c:pt idx="2552">
                  <c:v>2014 7</c:v>
                </c:pt>
                <c:pt idx="2553">
                  <c:v>2014 7</c:v>
                </c:pt>
                <c:pt idx="2554">
                  <c:v>2014 7</c:v>
                </c:pt>
                <c:pt idx="2555">
                  <c:v>2014 7</c:v>
                </c:pt>
                <c:pt idx="2556">
                  <c:v>2014 7</c:v>
                </c:pt>
                <c:pt idx="2557">
                  <c:v>2014 7</c:v>
                </c:pt>
                <c:pt idx="2558">
                  <c:v>2014 7</c:v>
                </c:pt>
                <c:pt idx="2559">
                  <c:v>2014 7</c:v>
                </c:pt>
                <c:pt idx="2560">
                  <c:v>2014 7</c:v>
                </c:pt>
                <c:pt idx="2561">
                  <c:v>2014 7</c:v>
                </c:pt>
                <c:pt idx="2562">
                  <c:v>2014 7</c:v>
                </c:pt>
                <c:pt idx="2563">
                  <c:v>2014 7</c:v>
                </c:pt>
                <c:pt idx="2564">
                  <c:v>2014 7</c:v>
                </c:pt>
                <c:pt idx="2565">
                  <c:v>2014 7</c:v>
                </c:pt>
                <c:pt idx="2566">
                  <c:v>2014 7</c:v>
                </c:pt>
                <c:pt idx="2567">
                  <c:v>2014 7</c:v>
                </c:pt>
                <c:pt idx="2568">
                  <c:v>2014 7</c:v>
                </c:pt>
                <c:pt idx="2569">
                  <c:v>2014 7</c:v>
                </c:pt>
                <c:pt idx="2570">
                  <c:v>2014 7</c:v>
                </c:pt>
                <c:pt idx="2571">
                  <c:v>2014 7</c:v>
                </c:pt>
                <c:pt idx="2572">
                  <c:v>2014 7</c:v>
                </c:pt>
                <c:pt idx="2573">
                  <c:v>2014 7</c:v>
                </c:pt>
                <c:pt idx="2574">
                  <c:v>2014 7</c:v>
                </c:pt>
                <c:pt idx="2575">
                  <c:v>2014 7</c:v>
                </c:pt>
                <c:pt idx="2576">
                  <c:v>2014 7</c:v>
                </c:pt>
                <c:pt idx="2577">
                  <c:v>2014 7</c:v>
                </c:pt>
                <c:pt idx="2578">
                  <c:v>2014 7</c:v>
                </c:pt>
                <c:pt idx="2579">
                  <c:v>2014 7</c:v>
                </c:pt>
                <c:pt idx="2580">
                  <c:v>2014 7</c:v>
                </c:pt>
                <c:pt idx="2581">
                  <c:v>2014 7</c:v>
                </c:pt>
                <c:pt idx="2582">
                  <c:v>2014 7</c:v>
                </c:pt>
                <c:pt idx="2583">
                  <c:v>2014 7</c:v>
                </c:pt>
                <c:pt idx="2584">
                  <c:v>2014 7</c:v>
                </c:pt>
                <c:pt idx="2585">
                  <c:v>2014 7</c:v>
                </c:pt>
                <c:pt idx="2586">
                  <c:v>2014 7</c:v>
                </c:pt>
                <c:pt idx="2587">
                  <c:v>2014 7</c:v>
                </c:pt>
                <c:pt idx="2588">
                  <c:v>2014 7</c:v>
                </c:pt>
                <c:pt idx="2589">
                  <c:v>2014 7</c:v>
                </c:pt>
                <c:pt idx="2590">
                  <c:v>2014 7</c:v>
                </c:pt>
                <c:pt idx="2591">
                  <c:v>2014 7</c:v>
                </c:pt>
                <c:pt idx="2592">
                  <c:v>2014 7</c:v>
                </c:pt>
                <c:pt idx="2593">
                  <c:v>2014 7</c:v>
                </c:pt>
                <c:pt idx="2594">
                  <c:v>2014 7</c:v>
                </c:pt>
                <c:pt idx="2595">
                  <c:v>2014 7</c:v>
                </c:pt>
                <c:pt idx="2596">
                  <c:v>2014 7</c:v>
                </c:pt>
                <c:pt idx="2597">
                  <c:v>2014 7</c:v>
                </c:pt>
                <c:pt idx="2598">
                  <c:v>2014 7</c:v>
                </c:pt>
                <c:pt idx="2599">
                  <c:v>2014 7</c:v>
                </c:pt>
                <c:pt idx="2600">
                  <c:v>2014 7</c:v>
                </c:pt>
                <c:pt idx="2601">
                  <c:v>2014 7</c:v>
                </c:pt>
                <c:pt idx="2602">
                  <c:v>2014 7</c:v>
                </c:pt>
                <c:pt idx="2603">
                  <c:v>2014 7</c:v>
                </c:pt>
                <c:pt idx="2604">
                  <c:v>2014 7</c:v>
                </c:pt>
                <c:pt idx="2605">
                  <c:v>2014 7</c:v>
                </c:pt>
                <c:pt idx="2606">
                  <c:v>2014 7</c:v>
                </c:pt>
                <c:pt idx="2607">
                  <c:v>2014 7</c:v>
                </c:pt>
                <c:pt idx="2608">
                  <c:v>2014 7</c:v>
                </c:pt>
                <c:pt idx="2609">
                  <c:v>2014 7</c:v>
                </c:pt>
                <c:pt idx="2610">
                  <c:v>2014 7</c:v>
                </c:pt>
                <c:pt idx="2611">
                  <c:v>2014 7</c:v>
                </c:pt>
                <c:pt idx="2612">
                  <c:v>2014 7</c:v>
                </c:pt>
                <c:pt idx="2613">
                  <c:v>2014 7</c:v>
                </c:pt>
                <c:pt idx="2614">
                  <c:v>2014 8</c:v>
                </c:pt>
                <c:pt idx="2615">
                  <c:v>2014 8</c:v>
                </c:pt>
                <c:pt idx="2616">
                  <c:v>2014 8</c:v>
                </c:pt>
                <c:pt idx="2617">
                  <c:v>2014 8</c:v>
                </c:pt>
                <c:pt idx="2618">
                  <c:v>2014 8</c:v>
                </c:pt>
                <c:pt idx="2619">
                  <c:v>2014 8</c:v>
                </c:pt>
                <c:pt idx="2620">
                  <c:v>2014 8</c:v>
                </c:pt>
                <c:pt idx="2621">
                  <c:v>2014 8</c:v>
                </c:pt>
                <c:pt idx="2622">
                  <c:v>2014 8</c:v>
                </c:pt>
                <c:pt idx="2623">
                  <c:v>2014 8</c:v>
                </c:pt>
                <c:pt idx="2624">
                  <c:v>2014 8</c:v>
                </c:pt>
                <c:pt idx="2625">
                  <c:v>2014 8</c:v>
                </c:pt>
                <c:pt idx="2626">
                  <c:v>2014 8</c:v>
                </c:pt>
                <c:pt idx="2627">
                  <c:v>2014 8</c:v>
                </c:pt>
                <c:pt idx="2628">
                  <c:v>2014 8</c:v>
                </c:pt>
                <c:pt idx="2629">
                  <c:v>2014 8</c:v>
                </c:pt>
                <c:pt idx="2630">
                  <c:v>2014 8</c:v>
                </c:pt>
                <c:pt idx="2631">
                  <c:v>2014 8</c:v>
                </c:pt>
                <c:pt idx="2632">
                  <c:v>2014 8</c:v>
                </c:pt>
                <c:pt idx="2633">
                  <c:v>2014 8</c:v>
                </c:pt>
                <c:pt idx="2634">
                  <c:v>2014 8</c:v>
                </c:pt>
                <c:pt idx="2635">
                  <c:v>2014 8</c:v>
                </c:pt>
                <c:pt idx="2636">
                  <c:v>2014 8</c:v>
                </c:pt>
                <c:pt idx="2637">
                  <c:v>2014 8</c:v>
                </c:pt>
                <c:pt idx="2638">
                  <c:v>2014 8</c:v>
                </c:pt>
                <c:pt idx="2639">
                  <c:v>2014 8</c:v>
                </c:pt>
                <c:pt idx="2640">
                  <c:v>2014 8</c:v>
                </c:pt>
                <c:pt idx="2641">
                  <c:v>2014 8</c:v>
                </c:pt>
                <c:pt idx="2642">
                  <c:v>2014 8</c:v>
                </c:pt>
                <c:pt idx="2643">
                  <c:v>2014 8</c:v>
                </c:pt>
                <c:pt idx="2644">
                  <c:v>2014 8</c:v>
                </c:pt>
                <c:pt idx="2645">
                  <c:v>2014 8</c:v>
                </c:pt>
                <c:pt idx="2646">
                  <c:v>2014 8</c:v>
                </c:pt>
                <c:pt idx="2647">
                  <c:v>2014 8</c:v>
                </c:pt>
                <c:pt idx="2648">
                  <c:v>2014 8</c:v>
                </c:pt>
                <c:pt idx="2649">
                  <c:v>2014 8</c:v>
                </c:pt>
                <c:pt idx="2650">
                  <c:v>2014 8</c:v>
                </c:pt>
                <c:pt idx="2651">
                  <c:v>2014 8</c:v>
                </c:pt>
                <c:pt idx="2652">
                  <c:v>2014 8</c:v>
                </c:pt>
                <c:pt idx="2653">
                  <c:v>2014 8</c:v>
                </c:pt>
                <c:pt idx="2654">
                  <c:v>2014 8</c:v>
                </c:pt>
                <c:pt idx="2655">
                  <c:v>2014 8</c:v>
                </c:pt>
                <c:pt idx="2656">
                  <c:v>2014 8</c:v>
                </c:pt>
                <c:pt idx="2657">
                  <c:v>2014 8</c:v>
                </c:pt>
                <c:pt idx="2658">
                  <c:v>2014 8</c:v>
                </c:pt>
                <c:pt idx="2659">
                  <c:v>2014 8</c:v>
                </c:pt>
                <c:pt idx="2660">
                  <c:v>2014 8</c:v>
                </c:pt>
                <c:pt idx="2661">
                  <c:v>2014 8</c:v>
                </c:pt>
                <c:pt idx="2662">
                  <c:v>2014 8</c:v>
                </c:pt>
                <c:pt idx="2663">
                  <c:v>2014 8</c:v>
                </c:pt>
                <c:pt idx="2664">
                  <c:v>2014 8</c:v>
                </c:pt>
                <c:pt idx="2665">
                  <c:v>2014 8</c:v>
                </c:pt>
                <c:pt idx="2666">
                  <c:v>2014 8</c:v>
                </c:pt>
                <c:pt idx="2667">
                  <c:v>2014 8</c:v>
                </c:pt>
                <c:pt idx="2668">
                  <c:v>2014 8</c:v>
                </c:pt>
                <c:pt idx="2669">
                  <c:v>2014 8</c:v>
                </c:pt>
                <c:pt idx="2670">
                  <c:v>2014 8</c:v>
                </c:pt>
                <c:pt idx="2671">
                  <c:v>2014 8</c:v>
                </c:pt>
                <c:pt idx="2672">
                  <c:v>2014 8</c:v>
                </c:pt>
                <c:pt idx="2673">
                  <c:v>2014 8</c:v>
                </c:pt>
                <c:pt idx="2674">
                  <c:v>2014 8</c:v>
                </c:pt>
                <c:pt idx="2675">
                  <c:v>2014 8</c:v>
                </c:pt>
                <c:pt idx="2676">
                  <c:v>2014 8</c:v>
                </c:pt>
                <c:pt idx="2677">
                  <c:v>2014 8</c:v>
                </c:pt>
                <c:pt idx="2678">
                  <c:v>2014 8</c:v>
                </c:pt>
                <c:pt idx="2679">
                  <c:v>2014 8</c:v>
                </c:pt>
                <c:pt idx="2680">
                  <c:v>2014 8</c:v>
                </c:pt>
                <c:pt idx="2681">
                  <c:v>2014 8</c:v>
                </c:pt>
                <c:pt idx="2682">
                  <c:v>2014 8</c:v>
                </c:pt>
                <c:pt idx="2683">
                  <c:v>2014 8</c:v>
                </c:pt>
                <c:pt idx="2684">
                  <c:v>2014 8</c:v>
                </c:pt>
                <c:pt idx="2685">
                  <c:v>2014 8</c:v>
                </c:pt>
                <c:pt idx="2686">
                  <c:v>2014 8</c:v>
                </c:pt>
                <c:pt idx="2687">
                  <c:v>2014 8</c:v>
                </c:pt>
                <c:pt idx="2688">
                  <c:v>2014 8</c:v>
                </c:pt>
                <c:pt idx="2689">
                  <c:v>2014 8</c:v>
                </c:pt>
                <c:pt idx="2690">
                  <c:v>2014 8</c:v>
                </c:pt>
                <c:pt idx="2691">
                  <c:v>2014 8</c:v>
                </c:pt>
                <c:pt idx="2692">
                  <c:v>2014 8</c:v>
                </c:pt>
                <c:pt idx="2693">
                  <c:v>2014 8</c:v>
                </c:pt>
                <c:pt idx="2694">
                  <c:v>2014 8</c:v>
                </c:pt>
                <c:pt idx="2695">
                  <c:v>2014 8</c:v>
                </c:pt>
                <c:pt idx="2696">
                  <c:v>2014 8</c:v>
                </c:pt>
                <c:pt idx="2697">
                  <c:v>2014 8</c:v>
                </c:pt>
                <c:pt idx="2698">
                  <c:v>2014 8</c:v>
                </c:pt>
                <c:pt idx="2699">
                  <c:v>2014 8</c:v>
                </c:pt>
                <c:pt idx="2700">
                  <c:v>2014 8</c:v>
                </c:pt>
                <c:pt idx="2701">
                  <c:v>2014 8</c:v>
                </c:pt>
                <c:pt idx="2702">
                  <c:v>2014 8</c:v>
                </c:pt>
                <c:pt idx="2703">
                  <c:v>2014 8</c:v>
                </c:pt>
                <c:pt idx="2704">
                  <c:v>2014 8</c:v>
                </c:pt>
                <c:pt idx="2705">
                  <c:v>2014 8</c:v>
                </c:pt>
                <c:pt idx="2706">
                  <c:v>2014 9</c:v>
                </c:pt>
                <c:pt idx="2707">
                  <c:v>2014 9</c:v>
                </c:pt>
                <c:pt idx="2708">
                  <c:v>2014 9</c:v>
                </c:pt>
                <c:pt idx="2709">
                  <c:v>2014 9</c:v>
                </c:pt>
                <c:pt idx="2710">
                  <c:v>2014 9</c:v>
                </c:pt>
                <c:pt idx="2711">
                  <c:v>2014 9</c:v>
                </c:pt>
                <c:pt idx="2712">
                  <c:v>2014 9</c:v>
                </c:pt>
                <c:pt idx="2713">
                  <c:v>2014 9</c:v>
                </c:pt>
                <c:pt idx="2714">
                  <c:v>2014 9</c:v>
                </c:pt>
                <c:pt idx="2715">
                  <c:v>2014 9</c:v>
                </c:pt>
                <c:pt idx="2716">
                  <c:v>2014 9</c:v>
                </c:pt>
                <c:pt idx="2717">
                  <c:v>2014 9</c:v>
                </c:pt>
                <c:pt idx="2718">
                  <c:v>2014 9</c:v>
                </c:pt>
                <c:pt idx="2719">
                  <c:v>2014 9</c:v>
                </c:pt>
                <c:pt idx="2720">
                  <c:v>2014 9</c:v>
                </c:pt>
                <c:pt idx="2721">
                  <c:v>2014 9</c:v>
                </c:pt>
                <c:pt idx="2722">
                  <c:v>2014 9</c:v>
                </c:pt>
                <c:pt idx="2723">
                  <c:v>2014 9</c:v>
                </c:pt>
                <c:pt idx="2724">
                  <c:v>2014 9</c:v>
                </c:pt>
                <c:pt idx="2725">
                  <c:v>2014 9</c:v>
                </c:pt>
                <c:pt idx="2726">
                  <c:v>2014 9</c:v>
                </c:pt>
                <c:pt idx="2727">
                  <c:v>2014 9</c:v>
                </c:pt>
                <c:pt idx="2728">
                  <c:v>2014 9</c:v>
                </c:pt>
                <c:pt idx="2729">
                  <c:v>2014 9</c:v>
                </c:pt>
                <c:pt idx="2730">
                  <c:v>2014 9</c:v>
                </c:pt>
                <c:pt idx="2731">
                  <c:v>2014 9</c:v>
                </c:pt>
                <c:pt idx="2732">
                  <c:v>2014 9</c:v>
                </c:pt>
                <c:pt idx="2733">
                  <c:v>2014 9</c:v>
                </c:pt>
                <c:pt idx="2734">
                  <c:v>2014 9</c:v>
                </c:pt>
                <c:pt idx="2735">
                  <c:v>2014 9</c:v>
                </c:pt>
                <c:pt idx="2736">
                  <c:v>2014 9</c:v>
                </c:pt>
                <c:pt idx="2737">
                  <c:v>2014 9</c:v>
                </c:pt>
                <c:pt idx="2738">
                  <c:v>2014 9</c:v>
                </c:pt>
                <c:pt idx="2739">
                  <c:v>2014 9</c:v>
                </c:pt>
                <c:pt idx="2740">
                  <c:v>2014 9</c:v>
                </c:pt>
                <c:pt idx="2741">
                  <c:v>2014 9</c:v>
                </c:pt>
                <c:pt idx="2742">
                  <c:v>2014 9</c:v>
                </c:pt>
                <c:pt idx="2743">
                  <c:v>2014 9</c:v>
                </c:pt>
                <c:pt idx="2744">
                  <c:v>2014 9</c:v>
                </c:pt>
                <c:pt idx="2745">
                  <c:v>2014 9</c:v>
                </c:pt>
                <c:pt idx="2746">
                  <c:v>2014 9</c:v>
                </c:pt>
                <c:pt idx="2747">
                  <c:v>2014 9</c:v>
                </c:pt>
                <c:pt idx="2748">
                  <c:v>2014 9</c:v>
                </c:pt>
                <c:pt idx="2749">
                  <c:v>2014 9</c:v>
                </c:pt>
                <c:pt idx="2750">
                  <c:v>2014 9</c:v>
                </c:pt>
                <c:pt idx="2751">
                  <c:v>2014 9</c:v>
                </c:pt>
                <c:pt idx="2752">
                  <c:v>2014 9</c:v>
                </c:pt>
                <c:pt idx="2753">
                  <c:v>2014 9</c:v>
                </c:pt>
                <c:pt idx="2754">
                  <c:v>2014 9</c:v>
                </c:pt>
                <c:pt idx="2755">
                  <c:v>2014 9</c:v>
                </c:pt>
                <c:pt idx="2756">
                  <c:v>2014 9</c:v>
                </c:pt>
                <c:pt idx="2757">
                  <c:v>2014 9</c:v>
                </c:pt>
                <c:pt idx="2758">
                  <c:v>2014 9</c:v>
                </c:pt>
                <c:pt idx="2759">
                  <c:v>2014 9</c:v>
                </c:pt>
                <c:pt idx="2760">
                  <c:v>2014 9</c:v>
                </c:pt>
                <c:pt idx="2761">
                  <c:v>2014 9</c:v>
                </c:pt>
                <c:pt idx="2762">
                  <c:v>2014 9</c:v>
                </c:pt>
                <c:pt idx="2763">
                  <c:v>2014 9</c:v>
                </c:pt>
                <c:pt idx="2764">
                  <c:v>2014 9</c:v>
                </c:pt>
                <c:pt idx="2765">
                  <c:v>2014 9</c:v>
                </c:pt>
                <c:pt idx="2766">
                  <c:v>2014 9</c:v>
                </c:pt>
                <c:pt idx="2767">
                  <c:v>2014 9</c:v>
                </c:pt>
                <c:pt idx="2768">
                  <c:v>2014 9</c:v>
                </c:pt>
                <c:pt idx="2769">
                  <c:v>2014 9</c:v>
                </c:pt>
                <c:pt idx="2770">
                  <c:v>2014 9</c:v>
                </c:pt>
                <c:pt idx="2771">
                  <c:v>2014 9</c:v>
                </c:pt>
                <c:pt idx="2772">
                  <c:v>2014 9</c:v>
                </c:pt>
                <c:pt idx="2773">
                  <c:v>2014 9</c:v>
                </c:pt>
                <c:pt idx="2774">
                  <c:v>2014 9</c:v>
                </c:pt>
                <c:pt idx="2775">
                  <c:v>2014 9</c:v>
                </c:pt>
                <c:pt idx="2776">
                  <c:v>2014 9</c:v>
                </c:pt>
                <c:pt idx="2777">
                  <c:v>2014 9</c:v>
                </c:pt>
                <c:pt idx="2778">
                  <c:v>2014 9</c:v>
                </c:pt>
                <c:pt idx="2779">
                  <c:v>2014 9</c:v>
                </c:pt>
                <c:pt idx="2780">
                  <c:v>2014 9</c:v>
                </c:pt>
                <c:pt idx="2781">
                  <c:v>2014 9</c:v>
                </c:pt>
                <c:pt idx="2782">
                  <c:v>2014 9</c:v>
                </c:pt>
                <c:pt idx="2783">
                  <c:v>2014 9</c:v>
                </c:pt>
                <c:pt idx="2784">
                  <c:v>2014 9</c:v>
                </c:pt>
                <c:pt idx="2785">
                  <c:v>2014 9</c:v>
                </c:pt>
                <c:pt idx="2786">
                  <c:v>2014 9</c:v>
                </c:pt>
                <c:pt idx="2787">
                  <c:v>2014 9</c:v>
                </c:pt>
                <c:pt idx="2788">
                  <c:v>2014 9</c:v>
                </c:pt>
                <c:pt idx="2789">
                  <c:v>2014 9</c:v>
                </c:pt>
                <c:pt idx="2790">
                  <c:v>2014 9</c:v>
                </c:pt>
                <c:pt idx="2791">
                  <c:v>2014 9</c:v>
                </c:pt>
                <c:pt idx="2792">
                  <c:v>2014 9</c:v>
                </c:pt>
                <c:pt idx="2793">
                  <c:v>2014 9</c:v>
                </c:pt>
                <c:pt idx="2794">
                  <c:v>2014 9</c:v>
                </c:pt>
                <c:pt idx="2795">
                  <c:v>2014 9</c:v>
                </c:pt>
                <c:pt idx="2796">
                  <c:v>2014 9</c:v>
                </c:pt>
                <c:pt idx="2797">
                  <c:v>2014 9</c:v>
                </c:pt>
                <c:pt idx="2798">
                  <c:v>2015 1</c:v>
                </c:pt>
                <c:pt idx="2799">
                  <c:v>2015 1</c:v>
                </c:pt>
                <c:pt idx="2800">
                  <c:v>2015 1</c:v>
                </c:pt>
                <c:pt idx="2801">
                  <c:v>2015 1</c:v>
                </c:pt>
                <c:pt idx="2802">
                  <c:v>2015 1</c:v>
                </c:pt>
                <c:pt idx="2803">
                  <c:v>2015 1</c:v>
                </c:pt>
                <c:pt idx="2804">
                  <c:v>2015 1</c:v>
                </c:pt>
                <c:pt idx="2805">
                  <c:v>2015 1</c:v>
                </c:pt>
                <c:pt idx="2806">
                  <c:v>2015 1</c:v>
                </c:pt>
                <c:pt idx="2807">
                  <c:v>2015 1</c:v>
                </c:pt>
                <c:pt idx="2808">
                  <c:v>2015 1</c:v>
                </c:pt>
                <c:pt idx="2809">
                  <c:v>2015 1</c:v>
                </c:pt>
                <c:pt idx="2810">
                  <c:v>2015 1</c:v>
                </c:pt>
                <c:pt idx="2811">
                  <c:v>2015 1</c:v>
                </c:pt>
                <c:pt idx="2812">
                  <c:v>2015 1</c:v>
                </c:pt>
                <c:pt idx="2813">
                  <c:v>2015 1</c:v>
                </c:pt>
                <c:pt idx="2814">
                  <c:v>2015 1</c:v>
                </c:pt>
                <c:pt idx="2815">
                  <c:v>2015 1</c:v>
                </c:pt>
                <c:pt idx="2816">
                  <c:v>2015 1</c:v>
                </c:pt>
                <c:pt idx="2817">
                  <c:v>2015 1</c:v>
                </c:pt>
                <c:pt idx="2818">
                  <c:v>2015 1</c:v>
                </c:pt>
                <c:pt idx="2819">
                  <c:v>2015 1</c:v>
                </c:pt>
                <c:pt idx="2820">
                  <c:v>2015 1</c:v>
                </c:pt>
                <c:pt idx="2821">
                  <c:v>2015 1</c:v>
                </c:pt>
                <c:pt idx="2822">
                  <c:v>2015 1</c:v>
                </c:pt>
                <c:pt idx="2823">
                  <c:v>2015 1</c:v>
                </c:pt>
                <c:pt idx="2824">
                  <c:v>2015 1</c:v>
                </c:pt>
                <c:pt idx="2825">
                  <c:v>2015 1</c:v>
                </c:pt>
                <c:pt idx="2826">
                  <c:v>2015 1</c:v>
                </c:pt>
                <c:pt idx="2827">
                  <c:v>2015 1</c:v>
                </c:pt>
                <c:pt idx="2828">
                  <c:v>2015 1</c:v>
                </c:pt>
                <c:pt idx="2829">
                  <c:v>2015 1</c:v>
                </c:pt>
                <c:pt idx="2830">
                  <c:v>2015 1</c:v>
                </c:pt>
                <c:pt idx="2831">
                  <c:v>2015 1</c:v>
                </c:pt>
                <c:pt idx="2832">
                  <c:v>2015 1</c:v>
                </c:pt>
                <c:pt idx="2833">
                  <c:v>2015 1</c:v>
                </c:pt>
                <c:pt idx="2834">
                  <c:v>2015 1</c:v>
                </c:pt>
                <c:pt idx="2835">
                  <c:v>2015 1</c:v>
                </c:pt>
                <c:pt idx="2836">
                  <c:v>2015 1</c:v>
                </c:pt>
                <c:pt idx="2837">
                  <c:v>2015 1</c:v>
                </c:pt>
                <c:pt idx="2838">
                  <c:v>2015 1</c:v>
                </c:pt>
                <c:pt idx="2839">
                  <c:v>2015 1</c:v>
                </c:pt>
                <c:pt idx="2840">
                  <c:v>2015 1</c:v>
                </c:pt>
                <c:pt idx="2841">
                  <c:v>2015 1</c:v>
                </c:pt>
                <c:pt idx="2842">
                  <c:v>2015 1</c:v>
                </c:pt>
                <c:pt idx="2843">
                  <c:v>2015 1</c:v>
                </c:pt>
                <c:pt idx="2844">
                  <c:v>2015 1</c:v>
                </c:pt>
                <c:pt idx="2845">
                  <c:v>2015 1</c:v>
                </c:pt>
                <c:pt idx="2846">
                  <c:v>2015 1</c:v>
                </c:pt>
                <c:pt idx="2847">
                  <c:v>2015 1</c:v>
                </c:pt>
                <c:pt idx="2848">
                  <c:v>2015 1</c:v>
                </c:pt>
                <c:pt idx="2849">
                  <c:v>2015 1</c:v>
                </c:pt>
                <c:pt idx="2850">
                  <c:v>2015 1</c:v>
                </c:pt>
                <c:pt idx="2851">
                  <c:v>2015 1</c:v>
                </c:pt>
                <c:pt idx="2852">
                  <c:v>2015 1</c:v>
                </c:pt>
                <c:pt idx="2853">
                  <c:v>2015 1</c:v>
                </c:pt>
                <c:pt idx="2854">
                  <c:v>2015 1</c:v>
                </c:pt>
                <c:pt idx="2855">
                  <c:v>2015 1</c:v>
                </c:pt>
                <c:pt idx="2856">
                  <c:v>2015 1</c:v>
                </c:pt>
                <c:pt idx="2857">
                  <c:v>2015 1</c:v>
                </c:pt>
                <c:pt idx="2858">
                  <c:v>2015 1</c:v>
                </c:pt>
                <c:pt idx="2859">
                  <c:v>2015 1</c:v>
                </c:pt>
                <c:pt idx="2860">
                  <c:v>2015 1</c:v>
                </c:pt>
                <c:pt idx="2861">
                  <c:v>2015 1</c:v>
                </c:pt>
                <c:pt idx="2862">
                  <c:v>2015 1</c:v>
                </c:pt>
                <c:pt idx="2863">
                  <c:v>2015 1</c:v>
                </c:pt>
                <c:pt idx="2864">
                  <c:v>2015 1</c:v>
                </c:pt>
                <c:pt idx="2865">
                  <c:v>2015 1</c:v>
                </c:pt>
                <c:pt idx="2866">
                  <c:v>2015 1</c:v>
                </c:pt>
                <c:pt idx="2867">
                  <c:v>2015 1</c:v>
                </c:pt>
                <c:pt idx="2868">
                  <c:v>2015 1</c:v>
                </c:pt>
                <c:pt idx="2869">
                  <c:v>2015 1</c:v>
                </c:pt>
                <c:pt idx="2870">
                  <c:v>2015 1</c:v>
                </c:pt>
                <c:pt idx="2871">
                  <c:v>2015 1</c:v>
                </c:pt>
                <c:pt idx="2872">
                  <c:v>2015 1</c:v>
                </c:pt>
                <c:pt idx="2873">
                  <c:v>2015 1</c:v>
                </c:pt>
                <c:pt idx="2874">
                  <c:v>2015 1</c:v>
                </c:pt>
                <c:pt idx="2875">
                  <c:v>2015 1</c:v>
                </c:pt>
                <c:pt idx="2876">
                  <c:v>2015 1</c:v>
                </c:pt>
                <c:pt idx="2877">
                  <c:v>2015 1</c:v>
                </c:pt>
                <c:pt idx="2878">
                  <c:v>2015 1</c:v>
                </c:pt>
                <c:pt idx="2879">
                  <c:v>2015 1</c:v>
                </c:pt>
                <c:pt idx="2880">
                  <c:v>2015 1</c:v>
                </c:pt>
                <c:pt idx="2881">
                  <c:v>2015 1</c:v>
                </c:pt>
                <c:pt idx="2882">
                  <c:v>2015 1</c:v>
                </c:pt>
                <c:pt idx="2883">
                  <c:v>2015 1</c:v>
                </c:pt>
                <c:pt idx="2884">
                  <c:v>2015 1</c:v>
                </c:pt>
                <c:pt idx="2885">
                  <c:v>2015 1</c:v>
                </c:pt>
                <c:pt idx="2886">
                  <c:v>2015 1</c:v>
                </c:pt>
                <c:pt idx="2887">
                  <c:v>2015 1</c:v>
                </c:pt>
                <c:pt idx="2888">
                  <c:v>2015 1</c:v>
                </c:pt>
                <c:pt idx="2889">
                  <c:v>2015 1</c:v>
                </c:pt>
                <c:pt idx="2890">
                  <c:v>2015 1</c:v>
                </c:pt>
                <c:pt idx="2891">
                  <c:v>2015 1</c:v>
                </c:pt>
                <c:pt idx="2892">
                  <c:v>2015 1</c:v>
                </c:pt>
                <c:pt idx="2893">
                  <c:v>2015 10</c:v>
                </c:pt>
                <c:pt idx="2894">
                  <c:v>2015 10</c:v>
                </c:pt>
                <c:pt idx="2895">
                  <c:v>2015 10</c:v>
                </c:pt>
                <c:pt idx="2896">
                  <c:v>2015 10</c:v>
                </c:pt>
                <c:pt idx="2897">
                  <c:v>2015 10</c:v>
                </c:pt>
                <c:pt idx="2898">
                  <c:v>2015 10</c:v>
                </c:pt>
                <c:pt idx="2899">
                  <c:v>2015 10</c:v>
                </c:pt>
                <c:pt idx="2900">
                  <c:v>2015 10</c:v>
                </c:pt>
                <c:pt idx="2901">
                  <c:v>2015 10</c:v>
                </c:pt>
                <c:pt idx="2902">
                  <c:v>2015 10</c:v>
                </c:pt>
                <c:pt idx="2903">
                  <c:v>2015 10</c:v>
                </c:pt>
                <c:pt idx="2904">
                  <c:v>2015 10</c:v>
                </c:pt>
                <c:pt idx="2905">
                  <c:v>2015 10</c:v>
                </c:pt>
                <c:pt idx="2906">
                  <c:v>2015 10</c:v>
                </c:pt>
                <c:pt idx="2907">
                  <c:v>2015 10</c:v>
                </c:pt>
                <c:pt idx="2908">
                  <c:v>2015 10</c:v>
                </c:pt>
                <c:pt idx="2909">
                  <c:v>2015 10</c:v>
                </c:pt>
                <c:pt idx="2910">
                  <c:v>2015 10</c:v>
                </c:pt>
                <c:pt idx="2911">
                  <c:v>2015 10</c:v>
                </c:pt>
                <c:pt idx="2912">
                  <c:v>2015 10</c:v>
                </c:pt>
                <c:pt idx="2913">
                  <c:v>2015 10</c:v>
                </c:pt>
                <c:pt idx="2914">
                  <c:v>2015 10</c:v>
                </c:pt>
                <c:pt idx="2915">
                  <c:v>2015 10</c:v>
                </c:pt>
                <c:pt idx="2916">
                  <c:v>2015 10</c:v>
                </c:pt>
                <c:pt idx="2917">
                  <c:v>2015 10</c:v>
                </c:pt>
                <c:pt idx="2918">
                  <c:v>2015 10</c:v>
                </c:pt>
                <c:pt idx="2919">
                  <c:v>2015 10</c:v>
                </c:pt>
                <c:pt idx="2920">
                  <c:v>2015 10</c:v>
                </c:pt>
                <c:pt idx="2921">
                  <c:v>2015 10</c:v>
                </c:pt>
                <c:pt idx="2922">
                  <c:v>2015 10</c:v>
                </c:pt>
                <c:pt idx="2923">
                  <c:v>2015 10</c:v>
                </c:pt>
                <c:pt idx="2924">
                  <c:v>2015 10</c:v>
                </c:pt>
                <c:pt idx="2925">
                  <c:v>2015 10</c:v>
                </c:pt>
                <c:pt idx="2926">
                  <c:v>2015 10</c:v>
                </c:pt>
                <c:pt idx="2927">
                  <c:v>2015 10</c:v>
                </c:pt>
                <c:pt idx="2928">
                  <c:v>2015 10</c:v>
                </c:pt>
                <c:pt idx="2929">
                  <c:v>2015 10</c:v>
                </c:pt>
                <c:pt idx="2930">
                  <c:v>2015 10</c:v>
                </c:pt>
                <c:pt idx="2931">
                  <c:v>2015 10</c:v>
                </c:pt>
                <c:pt idx="2932">
                  <c:v>2015 10</c:v>
                </c:pt>
                <c:pt idx="2933">
                  <c:v>2015 10</c:v>
                </c:pt>
                <c:pt idx="2934">
                  <c:v>2015 10</c:v>
                </c:pt>
                <c:pt idx="2935">
                  <c:v>2015 10</c:v>
                </c:pt>
                <c:pt idx="2936">
                  <c:v>2015 10</c:v>
                </c:pt>
                <c:pt idx="2937">
                  <c:v>2015 10</c:v>
                </c:pt>
                <c:pt idx="2938">
                  <c:v>2015 10</c:v>
                </c:pt>
                <c:pt idx="2939">
                  <c:v>2015 10</c:v>
                </c:pt>
                <c:pt idx="2940">
                  <c:v>2015 10</c:v>
                </c:pt>
                <c:pt idx="2941">
                  <c:v>2015 10</c:v>
                </c:pt>
                <c:pt idx="2942">
                  <c:v>2015 10</c:v>
                </c:pt>
                <c:pt idx="2943">
                  <c:v>2015 10</c:v>
                </c:pt>
                <c:pt idx="2944">
                  <c:v>2015 10</c:v>
                </c:pt>
                <c:pt idx="2945">
                  <c:v>2015 10</c:v>
                </c:pt>
                <c:pt idx="2946">
                  <c:v>2015 10</c:v>
                </c:pt>
                <c:pt idx="2947">
                  <c:v>2015 10</c:v>
                </c:pt>
                <c:pt idx="2948">
                  <c:v>2015 10</c:v>
                </c:pt>
                <c:pt idx="2949">
                  <c:v>2015 10</c:v>
                </c:pt>
                <c:pt idx="2950">
                  <c:v>2015 10</c:v>
                </c:pt>
                <c:pt idx="2951">
                  <c:v>2015 10</c:v>
                </c:pt>
                <c:pt idx="2952">
                  <c:v>2015 10</c:v>
                </c:pt>
                <c:pt idx="2953">
                  <c:v>2015 10</c:v>
                </c:pt>
                <c:pt idx="2954">
                  <c:v>2015 10</c:v>
                </c:pt>
                <c:pt idx="2955">
                  <c:v>2015 10</c:v>
                </c:pt>
                <c:pt idx="2956">
                  <c:v>2015 10</c:v>
                </c:pt>
                <c:pt idx="2957">
                  <c:v>2015 10</c:v>
                </c:pt>
                <c:pt idx="2958">
                  <c:v>2015 10</c:v>
                </c:pt>
                <c:pt idx="2959">
                  <c:v>2015 10</c:v>
                </c:pt>
                <c:pt idx="2960">
                  <c:v>2015 10</c:v>
                </c:pt>
                <c:pt idx="2961">
                  <c:v>2015 10</c:v>
                </c:pt>
                <c:pt idx="2962">
                  <c:v>2015 10</c:v>
                </c:pt>
                <c:pt idx="2963">
                  <c:v>2015 10</c:v>
                </c:pt>
                <c:pt idx="2964">
                  <c:v>2015 10</c:v>
                </c:pt>
                <c:pt idx="2965">
                  <c:v>2015 10</c:v>
                </c:pt>
                <c:pt idx="2966">
                  <c:v>2015 10</c:v>
                </c:pt>
                <c:pt idx="2967">
                  <c:v>2015 10</c:v>
                </c:pt>
                <c:pt idx="2968">
                  <c:v>2015 10</c:v>
                </c:pt>
                <c:pt idx="2969">
                  <c:v>2015 10</c:v>
                </c:pt>
                <c:pt idx="2970">
                  <c:v>2015 10</c:v>
                </c:pt>
                <c:pt idx="2971">
                  <c:v>2015 10</c:v>
                </c:pt>
                <c:pt idx="2972">
                  <c:v>2015 10</c:v>
                </c:pt>
                <c:pt idx="2973">
                  <c:v>2015 10</c:v>
                </c:pt>
                <c:pt idx="2974">
                  <c:v>2015 10</c:v>
                </c:pt>
                <c:pt idx="2975">
                  <c:v>2015 10</c:v>
                </c:pt>
                <c:pt idx="2976">
                  <c:v>2015 10</c:v>
                </c:pt>
                <c:pt idx="2977">
                  <c:v>2015 10</c:v>
                </c:pt>
                <c:pt idx="2978">
                  <c:v>2015 10</c:v>
                </c:pt>
                <c:pt idx="2979">
                  <c:v>2015 10</c:v>
                </c:pt>
                <c:pt idx="2980">
                  <c:v>2015 10</c:v>
                </c:pt>
                <c:pt idx="2981">
                  <c:v>2015 10</c:v>
                </c:pt>
                <c:pt idx="2982">
                  <c:v>2015 11</c:v>
                </c:pt>
                <c:pt idx="2983">
                  <c:v>2015 11</c:v>
                </c:pt>
                <c:pt idx="2984">
                  <c:v>2015 11</c:v>
                </c:pt>
                <c:pt idx="2985">
                  <c:v>2015 11</c:v>
                </c:pt>
                <c:pt idx="2986">
                  <c:v>2015 11</c:v>
                </c:pt>
                <c:pt idx="2987">
                  <c:v>2015 11</c:v>
                </c:pt>
                <c:pt idx="2988">
                  <c:v>2015 11</c:v>
                </c:pt>
                <c:pt idx="2989">
                  <c:v>2015 11</c:v>
                </c:pt>
                <c:pt idx="2990">
                  <c:v>2015 11</c:v>
                </c:pt>
                <c:pt idx="2991">
                  <c:v>2015 11</c:v>
                </c:pt>
                <c:pt idx="2992">
                  <c:v>2015 11</c:v>
                </c:pt>
                <c:pt idx="2993">
                  <c:v>2015 11</c:v>
                </c:pt>
                <c:pt idx="2994">
                  <c:v>2015 11</c:v>
                </c:pt>
                <c:pt idx="2995">
                  <c:v>2015 11</c:v>
                </c:pt>
                <c:pt idx="2996">
                  <c:v>2015 11</c:v>
                </c:pt>
                <c:pt idx="2997">
                  <c:v>2015 11</c:v>
                </c:pt>
                <c:pt idx="2998">
                  <c:v>2015 11</c:v>
                </c:pt>
                <c:pt idx="2999">
                  <c:v>2015 11</c:v>
                </c:pt>
                <c:pt idx="3000">
                  <c:v>2015 11</c:v>
                </c:pt>
                <c:pt idx="3001">
                  <c:v>2015 11</c:v>
                </c:pt>
                <c:pt idx="3002">
                  <c:v>2015 11</c:v>
                </c:pt>
                <c:pt idx="3003">
                  <c:v>2015 11</c:v>
                </c:pt>
                <c:pt idx="3004">
                  <c:v>2015 11</c:v>
                </c:pt>
                <c:pt idx="3005">
                  <c:v>2015 11</c:v>
                </c:pt>
                <c:pt idx="3006">
                  <c:v>2015 11</c:v>
                </c:pt>
                <c:pt idx="3007">
                  <c:v>2015 11</c:v>
                </c:pt>
                <c:pt idx="3008">
                  <c:v>2015 11</c:v>
                </c:pt>
                <c:pt idx="3009">
                  <c:v>2015 11</c:v>
                </c:pt>
                <c:pt idx="3010">
                  <c:v>2015 11</c:v>
                </c:pt>
                <c:pt idx="3011">
                  <c:v>2015 11</c:v>
                </c:pt>
                <c:pt idx="3012">
                  <c:v>2015 11</c:v>
                </c:pt>
                <c:pt idx="3013">
                  <c:v>2015 11</c:v>
                </c:pt>
                <c:pt idx="3014">
                  <c:v>2015 11</c:v>
                </c:pt>
                <c:pt idx="3015">
                  <c:v>2015 11</c:v>
                </c:pt>
                <c:pt idx="3016">
                  <c:v>2015 11</c:v>
                </c:pt>
                <c:pt idx="3017">
                  <c:v>2015 11</c:v>
                </c:pt>
                <c:pt idx="3018">
                  <c:v>2015 11</c:v>
                </c:pt>
                <c:pt idx="3019">
                  <c:v>2015 11</c:v>
                </c:pt>
                <c:pt idx="3020">
                  <c:v>2015 11</c:v>
                </c:pt>
                <c:pt idx="3021">
                  <c:v>2015 11</c:v>
                </c:pt>
                <c:pt idx="3022">
                  <c:v>2015 11</c:v>
                </c:pt>
                <c:pt idx="3023">
                  <c:v>2015 11</c:v>
                </c:pt>
                <c:pt idx="3024">
                  <c:v>2015 11</c:v>
                </c:pt>
                <c:pt idx="3025">
                  <c:v>2015 11</c:v>
                </c:pt>
                <c:pt idx="3026">
                  <c:v>2015 11</c:v>
                </c:pt>
                <c:pt idx="3027">
                  <c:v>2015 11</c:v>
                </c:pt>
                <c:pt idx="3028">
                  <c:v>2015 11</c:v>
                </c:pt>
                <c:pt idx="3029">
                  <c:v>2015 11</c:v>
                </c:pt>
                <c:pt idx="3030">
                  <c:v>2015 11</c:v>
                </c:pt>
                <c:pt idx="3031">
                  <c:v>2015 11</c:v>
                </c:pt>
                <c:pt idx="3032">
                  <c:v>2015 11</c:v>
                </c:pt>
                <c:pt idx="3033">
                  <c:v>2015 11</c:v>
                </c:pt>
                <c:pt idx="3034">
                  <c:v>2015 11</c:v>
                </c:pt>
                <c:pt idx="3035">
                  <c:v>2015 11</c:v>
                </c:pt>
                <c:pt idx="3036">
                  <c:v>2015 11</c:v>
                </c:pt>
                <c:pt idx="3037">
                  <c:v>2015 11</c:v>
                </c:pt>
                <c:pt idx="3038">
                  <c:v>2015 11</c:v>
                </c:pt>
                <c:pt idx="3039">
                  <c:v>2015 11</c:v>
                </c:pt>
                <c:pt idx="3040">
                  <c:v>2015 11</c:v>
                </c:pt>
                <c:pt idx="3041">
                  <c:v>2015 11</c:v>
                </c:pt>
                <c:pt idx="3042">
                  <c:v>2015 11</c:v>
                </c:pt>
                <c:pt idx="3043">
                  <c:v>2015 11</c:v>
                </c:pt>
                <c:pt idx="3044">
                  <c:v>2015 11</c:v>
                </c:pt>
                <c:pt idx="3045">
                  <c:v>2015 11</c:v>
                </c:pt>
                <c:pt idx="3046">
                  <c:v>2015 11</c:v>
                </c:pt>
                <c:pt idx="3047">
                  <c:v>2015 11</c:v>
                </c:pt>
                <c:pt idx="3048">
                  <c:v>2015 11</c:v>
                </c:pt>
                <c:pt idx="3049">
                  <c:v>2015 11</c:v>
                </c:pt>
                <c:pt idx="3050">
                  <c:v>2015 11</c:v>
                </c:pt>
                <c:pt idx="3051">
                  <c:v>2015 11</c:v>
                </c:pt>
                <c:pt idx="3052">
                  <c:v>2015 11</c:v>
                </c:pt>
                <c:pt idx="3053">
                  <c:v>2015 11</c:v>
                </c:pt>
                <c:pt idx="3054">
                  <c:v>2015 11</c:v>
                </c:pt>
                <c:pt idx="3055">
                  <c:v>2015 11</c:v>
                </c:pt>
                <c:pt idx="3056">
                  <c:v>2015 11</c:v>
                </c:pt>
                <c:pt idx="3057">
                  <c:v>2015 11</c:v>
                </c:pt>
                <c:pt idx="3058">
                  <c:v>2015 11</c:v>
                </c:pt>
                <c:pt idx="3059">
                  <c:v>2015 11</c:v>
                </c:pt>
                <c:pt idx="3060">
                  <c:v>2015 11</c:v>
                </c:pt>
                <c:pt idx="3061">
                  <c:v>2015 11</c:v>
                </c:pt>
                <c:pt idx="3062">
                  <c:v>2015 11</c:v>
                </c:pt>
                <c:pt idx="3063">
                  <c:v>2015 11</c:v>
                </c:pt>
                <c:pt idx="3064">
                  <c:v>2015 11</c:v>
                </c:pt>
                <c:pt idx="3065">
                  <c:v>2015 11</c:v>
                </c:pt>
                <c:pt idx="3066">
                  <c:v>2015 11</c:v>
                </c:pt>
                <c:pt idx="3067">
                  <c:v>2015 11</c:v>
                </c:pt>
                <c:pt idx="3068">
                  <c:v>2015 11</c:v>
                </c:pt>
                <c:pt idx="3069">
                  <c:v>2015 11</c:v>
                </c:pt>
                <c:pt idx="3070">
                  <c:v>2015 11</c:v>
                </c:pt>
                <c:pt idx="3071">
                  <c:v>2015 11</c:v>
                </c:pt>
                <c:pt idx="3072">
                  <c:v>2015 11</c:v>
                </c:pt>
                <c:pt idx="3073">
                  <c:v>2015 12</c:v>
                </c:pt>
                <c:pt idx="3074">
                  <c:v>2015 12</c:v>
                </c:pt>
                <c:pt idx="3075">
                  <c:v>2015 12</c:v>
                </c:pt>
                <c:pt idx="3076">
                  <c:v>2015 12</c:v>
                </c:pt>
                <c:pt idx="3077">
                  <c:v>2015 12</c:v>
                </c:pt>
                <c:pt idx="3078">
                  <c:v>2015 12</c:v>
                </c:pt>
                <c:pt idx="3079">
                  <c:v>2015 12</c:v>
                </c:pt>
                <c:pt idx="3080">
                  <c:v>2015 12</c:v>
                </c:pt>
                <c:pt idx="3081">
                  <c:v>2015 12</c:v>
                </c:pt>
                <c:pt idx="3082">
                  <c:v>2015 12</c:v>
                </c:pt>
                <c:pt idx="3083">
                  <c:v>2015 12</c:v>
                </c:pt>
                <c:pt idx="3084">
                  <c:v>2015 12</c:v>
                </c:pt>
                <c:pt idx="3085">
                  <c:v>2015 12</c:v>
                </c:pt>
                <c:pt idx="3086">
                  <c:v>2015 12</c:v>
                </c:pt>
                <c:pt idx="3087">
                  <c:v>2015 12</c:v>
                </c:pt>
                <c:pt idx="3088">
                  <c:v>2015 12</c:v>
                </c:pt>
                <c:pt idx="3089">
                  <c:v>2015 12</c:v>
                </c:pt>
                <c:pt idx="3090">
                  <c:v>2015 12</c:v>
                </c:pt>
                <c:pt idx="3091">
                  <c:v>2015 12</c:v>
                </c:pt>
                <c:pt idx="3092">
                  <c:v>2015 12</c:v>
                </c:pt>
                <c:pt idx="3093">
                  <c:v>2015 12</c:v>
                </c:pt>
                <c:pt idx="3094">
                  <c:v>2015 12</c:v>
                </c:pt>
                <c:pt idx="3095">
                  <c:v>2015 12</c:v>
                </c:pt>
                <c:pt idx="3096">
                  <c:v>2015 12</c:v>
                </c:pt>
                <c:pt idx="3097">
                  <c:v>2015 12</c:v>
                </c:pt>
                <c:pt idx="3098">
                  <c:v>2015 12</c:v>
                </c:pt>
                <c:pt idx="3099">
                  <c:v>2015 12</c:v>
                </c:pt>
                <c:pt idx="3100">
                  <c:v>2015 12</c:v>
                </c:pt>
                <c:pt idx="3101">
                  <c:v>2015 12</c:v>
                </c:pt>
                <c:pt idx="3102">
                  <c:v>2015 12</c:v>
                </c:pt>
                <c:pt idx="3103">
                  <c:v>2015 12</c:v>
                </c:pt>
                <c:pt idx="3104">
                  <c:v>2015 12</c:v>
                </c:pt>
                <c:pt idx="3105">
                  <c:v>2015 12</c:v>
                </c:pt>
                <c:pt idx="3106">
                  <c:v>2015 12</c:v>
                </c:pt>
                <c:pt idx="3107">
                  <c:v>2015 12</c:v>
                </c:pt>
                <c:pt idx="3108">
                  <c:v>2015 12</c:v>
                </c:pt>
                <c:pt idx="3109">
                  <c:v>2015 12</c:v>
                </c:pt>
                <c:pt idx="3110">
                  <c:v>2015 12</c:v>
                </c:pt>
                <c:pt idx="3111">
                  <c:v>2015 12</c:v>
                </c:pt>
                <c:pt idx="3112">
                  <c:v>2015 12</c:v>
                </c:pt>
                <c:pt idx="3113">
                  <c:v>2015 12</c:v>
                </c:pt>
                <c:pt idx="3114">
                  <c:v>2015 12</c:v>
                </c:pt>
                <c:pt idx="3115">
                  <c:v>2015 12</c:v>
                </c:pt>
                <c:pt idx="3116">
                  <c:v>2015 12</c:v>
                </c:pt>
                <c:pt idx="3117">
                  <c:v>2015 12</c:v>
                </c:pt>
                <c:pt idx="3118">
                  <c:v>2015 12</c:v>
                </c:pt>
                <c:pt idx="3119">
                  <c:v>2015 12</c:v>
                </c:pt>
                <c:pt idx="3120">
                  <c:v>2015 12</c:v>
                </c:pt>
                <c:pt idx="3121">
                  <c:v>2015 12</c:v>
                </c:pt>
                <c:pt idx="3122">
                  <c:v>2015 12</c:v>
                </c:pt>
                <c:pt idx="3123">
                  <c:v>2015 12</c:v>
                </c:pt>
                <c:pt idx="3124">
                  <c:v>2015 12</c:v>
                </c:pt>
                <c:pt idx="3125">
                  <c:v>2015 12</c:v>
                </c:pt>
                <c:pt idx="3126">
                  <c:v>2015 12</c:v>
                </c:pt>
                <c:pt idx="3127">
                  <c:v>2015 12</c:v>
                </c:pt>
                <c:pt idx="3128">
                  <c:v>2015 12</c:v>
                </c:pt>
                <c:pt idx="3129">
                  <c:v>2015 12</c:v>
                </c:pt>
                <c:pt idx="3130">
                  <c:v>2015 12</c:v>
                </c:pt>
                <c:pt idx="3131">
                  <c:v>2015 12</c:v>
                </c:pt>
                <c:pt idx="3132">
                  <c:v>2015 12</c:v>
                </c:pt>
                <c:pt idx="3133">
                  <c:v>2015 12</c:v>
                </c:pt>
                <c:pt idx="3134">
                  <c:v>2015 12</c:v>
                </c:pt>
                <c:pt idx="3135">
                  <c:v>2015 12</c:v>
                </c:pt>
                <c:pt idx="3136">
                  <c:v>2015 12</c:v>
                </c:pt>
                <c:pt idx="3137">
                  <c:v>2015 12</c:v>
                </c:pt>
                <c:pt idx="3138">
                  <c:v>2015 12</c:v>
                </c:pt>
                <c:pt idx="3139">
                  <c:v>2015 12</c:v>
                </c:pt>
                <c:pt idx="3140">
                  <c:v>2015 12</c:v>
                </c:pt>
                <c:pt idx="3141">
                  <c:v>2015 12</c:v>
                </c:pt>
                <c:pt idx="3142">
                  <c:v>2015 12</c:v>
                </c:pt>
                <c:pt idx="3143">
                  <c:v>2015 12</c:v>
                </c:pt>
                <c:pt idx="3144">
                  <c:v>2015 12</c:v>
                </c:pt>
                <c:pt idx="3145">
                  <c:v>2015 12</c:v>
                </c:pt>
                <c:pt idx="3146">
                  <c:v>2015 12</c:v>
                </c:pt>
                <c:pt idx="3147">
                  <c:v>2015 12</c:v>
                </c:pt>
                <c:pt idx="3148">
                  <c:v>2015 12</c:v>
                </c:pt>
                <c:pt idx="3149">
                  <c:v>2015 12</c:v>
                </c:pt>
                <c:pt idx="3150">
                  <c:v>2015 12</c:v>
                </c:pt>
                <c:pt idx="3151">
                  <c:v>2015 12</c:v>
                </c:pt>
                <c:pt idx="3152">
                  <c:v>2015 12</c:v>
                </c:pt>
                <c:pt idx="3153">
                  <c:v>2015 12</c:v>
                </c:pt>
                <c:pt idx="3154">
                  <c:v>2015 12</c:v>
                </c:pt>
                <c:pt idx="3155">
                  <c:v>2015 12</c:v>
                </c:pt>
                <c:pt idx="3156">
                  <c:v>2015 12</c:v>
                </c:pt>
                <c:pt idx="3157">
                  <c:v>2015 12</c:v>
                </c:pt>
                <c:pt idx="3158">
                  <c:v>2015 12</c:v>
                </c:pt>
                <c:pt idx="3159">
                  <c:v>2015 12</c:v>
                </c:pt>
                <c:pt idx="3160">
                  <c:v>2015 12</c:v>
                </c:pt>
                <c:pt idx="3161">
                  <c:v>2015 12</c:v>
                </c:pt>
                <c:pt idx="3162">
                  <c:v>2015 12</c:v>
                </c:pt>
                <c:pt idx="3163">
                  <c:v>2015 12</c:v>
                </c:pt>
                <c:pt idx="3164">
                  <c:v>2015 12</c:v>
                </c:pt>
                <c:pt idx="3165">
                  <c:v>2015 12</c:v>
                </c:pt>
                <c:pt idx="3166">
                  <c:v>2015 12</c:v>
                </c:pt>
                <c:pt idx="3167">
                  <c:v>2015 12</c:v>
                </c:pt>
                <c:pt idx="3168">
                  <c:v>2015 12</c:v>
                </c:pt>
                <c:pt idx="3169">
                  <c:v>2015 12</c:v>
                </c:pt>
                <c:pt idx="3170">
                  <c:v>2015 12</c:v>
                </c:pt>
                <c:pt idx="3171">
                  <c:v>2015 12</c:v>
                </c:pt>
                <c:pt idx="3172">
                  <c:v>2015 12</c:v>
                </c:pt>
                <c:pt idx="3173">
                  <c:v>2015 12</c:v>
                </c:pt>
                <c:pt idx="3174">
                  <c:v>2015 12</c:v>
                </c:pt>
                <c:pt idx="3175">
                  <c:v>2015 12</c:v>
                </c:pt>
                <c:pt idx="3176">
                  <c:v>2015 2</c:v>
                </c:pt>
                <c:pt idx="3177">
                  <c:v>2015 2</c:v>
                </c:pt>
                <c:pt idx="3178">
                  <c:v>2015 2</c:v>
                </c:pt>
                <c:pt idx="3179">
                  <c:v>2015 2</c:v>
                </c:pt>
                <c:pt idx="3180">
                  <c:v>2015 2</c:v>
                </c:pt>
                <c:pt idx="3181">
                  <c:v>2015 2</c:v>
                </c:pt>
                <c:pt idx="3182">
                  <c:v>2015 2</c:v>
                </c:pt>
                <c:pt idx="3183">
                  <c:v>2015 2</c:v>
                </c:pt>
                <c:pt idx="3184">
                  <c:v>2015 2</c:v>
                </c:pt>
                <c:pt idx="3185">
                  <c:v>2015 2</c:v>
                </c:pt>
                <c:pt idx="3186">
                  <c:v>2015 2</c:v>
                </c:pt>
                <c:pt idx="3187">
                  <c:v>2015 2</c:v>
                </c:pt>
                <c:pt idx="3188">
                  <c:v>2015 2</c:v>
                </c:pt>
                <c:pt idx="3189">
                  <c:v>2015 2</c:v>
                </c:pt>
                <c:pt idx="3190">
                  <c:v>2015 2</c:v>
                </c:pt>
                <c:pt idx="3191">
                  <c:v>2015 2</c:v>
                </c:pt>
                <c:pt idx="3192">
                  <c:v>2015 2</c:v>
                </c:pt>
                <c:pt idx="3193">
                  <c:v>2015 2</c:v>
                </c:pt>
                <c:pt idx="3194">
                  <c:v>2015 2</c:v>
                </c:pt>
                <c:pt idx="3195">
                  <c:v>2015 2</c:v>
                </c:pt>
                <c:pt idx="3196">
                  <c:v>2015 2</c:v>
                </c:pt>
                <c:pt idx="3197">
                  <c:v>2015 2</c:v>
                </c:pt>
                <c:pt idx="3198">
                  <c:v>2015 2</c:v>
                </c:pt>
                <c:pt idx="3199">
                  <c:v>2015 2</c:v>
                </c:pt>
                <c:pt idx="3200">
                  <c:v>2015 2</c:v>
                </c:pt>
                <c:pt idx="3201">
                  <c:v>2015 2</c:v>
                </c:pt>
                <c:pt idx="3202">
                  <c:v>2015 2</c:v>
                </c:pt>
                <c:pt idx="3203">
                  <c:v>2015 2</c:v>
                </c:pt>
                <c:pt idx="3204">
                  <c:v>2015 2</c:v>
                </c:pt>
                <c:pt idx="3205">
                  <c:v>2015 2</c:v>
                </c:pt>
                <c:pt idx="3206">
                  <c:v>2015 2</c:v>
                </c:pt>
                <c:pt idx="3207">
                  <c:v>2015 2</c:v>
                </c:pt>
                <c:pt idx="3208">
                  <c:v>2015 2</c:v>
                </c:pt>
                <c:pt idx="3209">
                  <c:v>2015 2</c:v>
                </c:pt>
                <c:pt idx="3210">
                  <c:v>2015 2</c:v>
                </c:pt>
                <c:pt idx="3211">
                  <c:v>2015 2</c:v>
                </c:pt>
                <c:pt idx="3212">
                  <c:v>2015 2</c:v>
                </c:pt>
                <c:pt idx="3213">
                  <c:v>2015 2</c:v>
                </c:pt>
                <c:pt idx="3214">
                  <c:v>2015 2</c:v>
                </c:pt>
                <c:pt idx="3215">
                  <c:v>2015 2</c:v>
                </c:pt>
                <c:pt idx="3216">
                  <c:v>2015 2</c:v>
                </c:pt>
                <c:pt idx="3217">
                  <c:v>2015 2</c:v>
                </c:pt>
                <c:pt idx="3218">
                  <c:v>2015 2</c:v>
                </c:pt>
                <c:pt idx="3219">
                  <c:v>2015 2</c:v>
                </c:pt>
                <c:pt idx="3220">
                  <c:v>2015 2</c:v>
                </c:pt>
                <c:pt idx="3221">
                  <c:v>2015 2</c:v>
                </c:pt>
                <c:pt idx="3222">
                  <c:v>2015 2</c:v>
                </c:pt>
                <c:pt idx="3223">
                  <c:v>2015 2</c:v>
                </c:pt>
                <c:pt idx="3224">
                  <c:v>2015 2</c:v>
                </c:pt>
                <c:pt idx="3225">
                  <c:v>2015 2</c:v>
                </c:pt>
                <c:pt idx="3226">
                  <c:v>2015 2</c:v>
                </c:pt>
                <c:pt idx="3227">
                  <c:v>2015 2</c:v>
                </c:pt>
                <c:pt idx="3228">
                  <c:v>2015 2</c:v>
                </c:pt>
                <c:pt idx="3229">
                  <c:v>2015 2</c:v>
                </c:pt>
                <c:pt idx="3230">
                  <c:v>2015 2</c:v>
                </c:pt>
                <c:pt idx="3231">
                  <c:v>2015 2</c:v>
                </c:pt>
                <c:pt idx="3232">
                  <c:v>2015 2</c:v>
                </c:pt>
                <c:pt idx="3233">
                  <c:v>2015 2</c:v>
                </c:pt>
                <c:pt idx="3234">
                  <c:v>2015 2</c:v>
                </c:pt>
                <c:pt idx="3235">
                  <c:v>2015 2</c:v>
                </c:pt>
                <c:pt idx="3236">
                  <c:v>2015 2</c:v>
                </c:pt>
                <c:pt idx="3237">
                  <c:v>2015 2</c:v>
                </c:pt>
                <c:pt idx="3238">
                  <c:v>2015 2</c:v>
                </c:pt>
                <c:pt idx="3239">
                  <c:v>2015 2</c:v>
                </c:pt>
                <c:pt idx="3240">
                  <c:v>2015 2</c:v>
                </c:pt>
                <c:pt idx="3241">
                  <c:v>2015 2</c:v>
                </c:pt>
                <c:pt idx="3242">
                  <c:v>2015 2</c:v>
                </c:pt>
                <c:pt idx="3243">
                  <c:v>2015 2</c:v>
                </c:pt>
                <c:pt idx="3244">
                  <c:v>2015 2</c:v>
                </c:pt>
                <c:pt idx="3245">
                  <c:v>2015 2</c:v>
                </c:pt>
                <c:pt idx="3246">
                  <c:v>2015 2</c:v>
                </c:pt>
                <c:pt idx="3247">
                  <c:v>2015 2</c:v>
                </c:pt>
                <c:pt idx="3248">
                  <c:v>2015 2</c:v>
                </c:pt>
                <c:pt idx="3249">
                  <c:v>2015 2</c:v>
                </c:pt>
                <c:pt idx="3250">
                  <c:v>2015 2</c:v>
                </c:pt>
                <c:pt idx="3251">
                  <c:v>2015 2</c:v>
                </c:pt>
                <c:pt idx="3252">
                  <c:v>2015 2</c:v>
                </c:pt>
                <c:pt idx="3253">
                  <c:v>2015 2</c:v>
                </c:pt>
                <c:pt idx="3254">
                  <c:v>2015 2</c:v>
                </c:pt>
                <c:pt idx="3255">
                  <c:v>2015 2</c:v>
                </c:pt>
                <c:pt idx="3256">
                  <c:v>2015 2</c:v>
                </c:pt>
                <c:pt idx="3257">
                  <c:v>2015 2</c:v>
                </c:pt>
                <c:pt idx="3258">
                  <c:v>2015 2</c:v>
                </c:pt>
                <c:pt idx="3259">
                  <c:v>2015 2</c:v>
                </c:pt>
                <c:pt idx="3260">
                  <c:v>2015 2</c:v>
                </c:pt>
                <c:pt idx="3261">
                  <c:v>2015 2</c:v>
                </c:pt>
                <c:pt idx="3262">
                  <c:v>2015 2</c:v>
                </c:pt>
                <c:pt idx="3263">
                  <c:v>2015 2</c:v>
                </c:pt>
                <c:pt idx="3264">
                  <c:v>2015 2</c:v>
                </c:pt>
                <c:pt idx="3265">
                  <c:v>2015 2</c:v>
                </c:pt>
                <c:pt idx="3266">
                  <c:v>2015 2</c:v>
                </c:pt>
                <c:pt idx="3267">
                  <c:v>2015 2</c:v>
                </c:pt>
                <c:pt idx="3268">
                  <c:v>2015 2</c:v>
                </c:pt>
                <c:pt idx="3269">
                  <c:v>2015 2</c:v>
                </c:pt>
                <c:pt idx="3270">
                  <c:v>2015 2</c:v>
                </c:pt>
                <c:pt idx="3271">
                  <c:v>2015 3</c:v>
                </c:pt>
                <c:pt idx="3272">
                  <c:v>2015 3</c:v>
                </c:pt>
                <c:pt idx="3273">
                  <c:v>2015 3</c:v>
                </c:pt>
                <c:pt idx="3274">
                  <c:v>2015 3</c:v>
                </c:pt>
                <c:pt idx="3275">
                  <c:v>2015 3</c:v>
                </c:pt>
                <c:pt idx="3276">
                  <c:v>2015 3</c:v>
                </c:pt>
                <c:pt idx="3277">
                  <c:v>2015 3</c:v>
                </c:pt>
                <c:pt idx="3278">
                  <c:v>2015 3</c:v>
                </c:pt>
                <c:pt idx="3279">
                  <c:v>2015 3</c:v>
                </c:pt>
                <c:pt idx="3280">
                  <c:v>2015 3</c:v>
                </c:pt>
                <c:pt idx="3281">
                  <c:v>2015 3</c:v>
                </c:pt>
                <c:pt idx="3282">
                  <c:v>2015 3</c:v>
                </c:pt>
                <c:pt idx="3283">
                  <c:v>2015 3</c:v>
                </c:pt>
                <c:pt idx="3284">
                  <c:v>2015 3</c:v>
                </c:pt>
                <c:pt idx="3285">
                  <c:v>2015 3</c:v>
                </c:pt>
                <c:pt idx="3286">
                  <c:v>2015 3</c:v>
                </c:pt>
                <c:pt idx="3287">
                  <c:v>2015 3</c:v>
                </c:pt>
                <c:pt idx="3288">
                  <c:v>2015 3</c:v>
                </c:pt>
                <c:pt idx="3289">
                  <c:v>2015 3</c:v>
                </c:pt>
                <c:pt idx="3290">
                  <c:v>2015 3</c:v>
                </c:pt>
                <c:pt idx="3291">
                  <c:v>2015 3</c:v>
                </c:pt>
                <c:pt idx="3292">
                  <c:v>2015 3</c:v>
                </c:pt>
                <c:pt idx="3293">
                  <c:v>2015 3</c:v>
                </c:pt>
                <c:pt idx="3294">
                  <c:v>2015 3</c:v>
                </c:pt>
                <c:pt idx="3295">
                  <c:v>2015 3</c:v>
                </c:pt>
                <c:pt idx="3296">
                  <c:v>2015 3</c:v>
                </c:pt>
                <c:pt idx="3297">
                  <c:v>2015 3</c:v>
                </c:pt>
                <c:pt idx="3298">
                  <c:v>2015 3</c:v>
                </c:pt>
                <c:pt idx="3299">
                  <c:v>2015 3</c:v>
                </c:pt>
                <c:pt idx="3300">
                  <c:v>2015 3</c:v>
                </c:pt>
                <c:pt idx="3301">
                  <c:v>2015 3</c:v>
                </c:pt>
                <c:pt idx="3302">
                  <c:v>2015 3</c:v>
                </c:pt>
                <c:pt idx="3303">
                  <c:v>2015 3</c:v>
                </c:pt>
                <c:pt idx="3304">
                  <c:v>2015 3</c:v>
                </c:pt>
                <c:pt idx="3305">
                  <c:v>2015 3</c:v>
                </c:pt>
                <c:pt idx="3306">
                  <c:v>2015 3</c:v>
                </c:pt>
                <c:pt idx="3307">
                  <c:v>2015 3</c:v>
                </c:pt>
                <c:pt idx="3308">
                  <c:v>2015 3</c:v>
                </c:pt>
                <c:pt idx="3309">
                  <c:v>2015 3</c:v>
                </c:pt>
                <c:pt idx="3310">
                  <c:v>2015 3</c:v>
                </c:pt>
                <c:pt idx="3311">
                  <c:v>2015 3</c:v>
                </c:pt>
                <c:pt idx="3312">
                  <c:v>2015 3</c:v>
                </c:pt>
                <c:pt idx="3313">
                  <c:v>2015 3</c:v>
                </c:pt>
                <c:pt idx="3314">
                  <c:v>2015 3</c:v>
                </c:pt>
                <c:pt idx="3315">
                  <c:v>2015 3</c:v>
                </c:pt>
                <c:pt idx="3316">
                  <c:v>2015 3</c:v>
                </c:pt>
                <c:pt idx="3317">
                  <c:v>2015 3</c:v>
                </c:pt>
                <c:pt idx="3318">
                  <c:v>2015 3</c:v>
                </c:pt>
                <c:pt idx="3319">
                  <c:v>2015 3</c:v>
                </c:pt>
                <c:pt idx="3320">
                  <c:v>2015 3</c:v>
                </c:pt>
                <c:pt idx="3321">
                  <c:v>2015 3</c:v>
                </c:pt>
                <c:pt idx="3322">
                  <c:v>2015 3</c:v>
                </c:pt>
                <c:pt idx="3323">
                  <c:v>2015 3</c:v>
                </c:pt>
                <c:pt idx="3324">
                  <c:v>2015 3</c:v>
                </c:pt>
                <c:pt idx="3325">
                  <c:v>2015 3</c:v>
                </c:pt>
                <c:pt idx="3326">
                  <c:v>2015 3</c:v>
                </c:pt>
                <c:pt idx="3327">
                  <c:v>2015 3</c:v>
                </c:pt>
                <c:pt idx="3328">
                  <c:v>2015 3</c:v>
                </c:pt>
                <c:pt idx="3329">
                  <c:v>2015 3</c:v>
                </c:pt>
                <c:pt idx="3330">
                  <c:v>2015 3</c:v>
                </c:pt>
                <c:pt idx="3331">
                  <c:v>2015 3</c:v>
                </c:pt>
                <c:pt idx="3332">
                  <c:v>2015 3</c:v>
                </c:pt>
                <c:pt idx="3333">
                  <c:v>2015 3</c:v>
                </c:pt>
                <c:pt idx="3334">
                  <c:v>2015 3</c:v>
                </c:pt>
                <c:pt idx="3335">
                  <c:v>2015 3</c:v>
                </c:pt>
                <c:pt idx="3336">
                  <c:v>2015 3</c:v>
                </c:pt>
                <c:pt idx="3337">
                  <c:v>2015 3</c:v>
                </c:pt>
                <c:pt idx="3338">
                  <c:v>2015 3</c:v>
                </c:pt>
                <c:pt idx="3339">
                  <c:v>2015 3</c:v>
                </c:pt>
                <c:pt idx="3340">
                  <c:v>2015 3</c:v>
                </c:pt>
                <c:pt idx="3341">
                  <c:v>2015 3</c:v>
                </c:pt>
                <c:pt idx="3342">
                  <c:v>2015 3</c:v>
                </c:pt>
                <c:pt idx="3343">
                  <c:v>2015 3</c:v>
                </c:pt>
                <c:pt idx="3344">
                  <c:v>2015 3</c:v>
                </c:pt>
                <c:pt idx="3345">
                  <c:v>2015 3</c:v>
                </c:pt>
                <c:pt idx="3346">
                  <c:v>2015 3</c:v>
                </c:pt>
                <c:pt idx="3347">
                  <c:v>2015 3</c:v>
                </c:pt>
                <c:pt idx="3348">
                  <c:v>2015 3</c:v>
                </c:pt>
                <c:pt idx="3349">
                  <c:v>2015 3</c:v>
                </c:pt>
                <c:pt idx="3350">
                  <c:v>2015 3</c:v>
                </c:pt>
                <c:pt idx="3351">
                  <c:v>2015 3</c:v>
                </c:pt>
                <c:pt idx="3352">
                  <c:v>2015 3</c:v>
                </c:pt>
                <c:pt idx="3353">
                  <c:v>2015 3</c:v>
                </c:pt>
                <c:pt idx="3354">
                  <c:v>2015 3</c:v>
                </c:pt>
                <c:pt idx="3355">
                  <c:v>2015 3</c:v>
                </c:pt>
                <c:pt idx="3356">
                  <c:v>2015 3</c:v>
                </c:pt>
                <c:pt idx="3357">
                  <c:v>2015 3</c:v>
                </c:pt>
                <c:pt idx="3358">
                  <c:v>2015 3</c:v>
                </c:pt>
                <c:pt idx="3359">
                  <c:v>2015 3</c:v>
                </c:pt>
                <c:pt idx="3360">
                  <c:v>2015 3</c:v>
                </c:pt>
                <c:pt idx="3361">
                  <c:v>2015 3</c:v>
                </c:pt>
                <c:pt idx="3362">
                  <c:v>2015 3</c:v>
                </c:pt>
                <c:pt idx="3363">
                  <c:v>2015 3</c:v>
                </c:pt>
                <c:pt idx="3364">
                  <c:v>2015 3</c:v>
                </c:pt>
                <c:pt idx="3365">
                  <c:v>2015 3</c:v>
                </c:pt>
                <c:pt idx="3366">
                  <c:v>2015 4</c:v>
                </c:pt>
                <c:pt idx="3367">
                  <c:v>2015 4</c:v>
                </c:pt>
                <c:pt idx="3368">
                  <c:v>2015 4</c:v>
                </c:pt>
                <c:pt idx="3369">
                  <c:v>2015 4</c:v>
                </c:pt>
                <c:pt idx="3370">
                  <c:v>2015 4</c:v>
                </c:pt>
                <c:pt idx="3371">
                  <c:v>2015 4</c:v>
                </c:pt>
                <c:pt idx="3372">
                  <c:v>2015 4</c:v>
                </c:pt>
                <c:pt idx="3373">
                  <c:v>2015 4</c:v>
                </c:pt>
                <c:pt idx="3374">
                  <c:v>2015 4</c:v>
                </c:pt>
                <c:pt idx="3375">
                  <c:v>2015 4</c:v>
                </c:pt>
                <c:pt idx="3376">
                  <c:v>2015 4</c:v>
                </c:pt>
                <c:pt idx="3377">
                  <c:v>2015 4</c:v>
                </c:pt>
                <c:pt idx="3378">
                  <c:v>2015 4</c:v>
                </c:pt>
                <c:pt idx="3379">
                  <c:v>2015 4</c:v>
                </c:pt>
                <c:pt idx="3380">
                  <c:v>2015 4</c:v>
                </c:pt>
                <c:pt idx="3381">
                  <c:v>2015 4</c:v>
                </c:pt>
                <c:pt idx="3382">
                  <c:v>2015 4</c:v>
                </c:pt>
                <c:pt idx="3383">
                  <c:v>2015 4</c:v>
                </c:pt>
                <c:pt idx="3384">
                  <c:v>2015 4</c:v>
                </c:pt>
                <c:pt idx="3385">
                  <c:v>2015 4</c:v>
                </c:pt>
                <c:pt idx="3386">
                  <c:v>2015 4</c:v>
                </c:pt>
                <c:pt idx="3387">
                  <c:v>2015 4</c:v>
                </c:pt>
                <c:pt idx="3388">
                  <c:v>2015 4</c:v>
                </c:pt>
                <c:pt idx="3389">
                  <c:v>2015 4</c:v>
                </c:pt>
                <c:pt idx="3390">
                  <c:v>2015 4</c:v>
                </c:pt>
                <c:pt idx="3391">
                  <c:v>2015 4</c:v>
                </c:pt>
                <c:pt idx="3392">
                  <c:v>2015 4</c:v>
                </c:pt>
                <c:pt idx="3393">
                  <c:v>2015 4</c:v>
                </c:pt>
                <c:pt idx="3394">
                  <c:v>2015 4</c:v>
                </c:pt>
                <c:pt idx="3395">
                  <c:v>2015 4</c:v>
                </c:pt>
                <c:pt idx="3396">
                  <c:v>2015 4</c:v>
                </c:pt>
                <c:pt idx="3397">
                  <c:v>2015 4</c:v>
                </c:pt>
                <c:pt idx="3398">
                  <c:v>2015 4</c:v>
                </c:pt>
                <c:pt idx="3399">
                  <c:v>2015 4</c:v>
                </c:pt>
                <c:pt idx="3400">
                  <c:v>2015 4</c:v>
                </c:pt>
                <c:pt idx="3401">
                  <c:v>2015 4</c:v>
                </c:pt>
                <c:pt idx="3402">
                  <c:v>2015 4</c:v>
                </c:pt>
                <c:pt idx="3403">
                  <c:v>2015 4</c:v>
                </c:pt>
                <c:pt idx="3404">
                  <c:v>2015 4</c:v>
                </c:pt>
                <c:pt idx="3405">
                  <c:v>2015 4</c:v>
                </c:pt>
                <c:pt idx="3406">
                  <c:v>2015 4</c:v>
                </c:pt>
                <c:pt idx="3407">
                  <c:v>2015 4</c:v>
                </c:pt>
                <c:pt idx="3408">
                  <c:v>2015 4</c:v>
                </c:pt>
                <c:pt idx="3409">
                  <c:v>2015 4</c:v>
                </c:pt>
                <c:pt idx="3410">
                  <c:v>2015 4</c:v>
                </c:pt>
                <c:pt idx="3411">
                  <c:v>2015 4</c:v>
                </c:pt>
                <c:pt idx="3412">
                  <c:v>2015 4</c:v>
                </c:pt>
                <c:pt idx="3413">
                  <c:v>2015 4</c:v>
                </c:pt>
                <c:pt idx="3414">
                  <c:v>2015 4</c:v>
                </c:pt>
                <c:pt idx="3415">
                  <c:v>2015 4</c:v>
                </c:pt>
                <c:pt idx="3416">
                  <c:v>2015 4</c:v>
                </c:pt>
                <c:pt idx="3417">
                  <c:v>2015 4</c:v>
                </c:pt>
                <c:pt idx="3418">
                  <c:v>2015 4</c:v>
                </c:pt>
                <c:pt idx="3419">
                  <c:v>2015 4</c:v>
                </c:pt>
                <c:pt idx="3420">
                  <c:v>2015 4</c:v>
                </c:pt>
                <c:pt idx="3421">
                  <c:v>2015 4</c:v>
                </c:pt>
                <c:pt idx="3422">
                  <c:v>2015 4</c:v>
                </c:pt>
                <c:pt idx="3423">
                  <c:v>2015 4</c:v>
                </c:pt>
                <c:pt idx="3424">
                  <c:v>2015 4</c:v>
                </c:pt>
                <c:pt idx="3425">
                  <c:v>2015 4</c:v>
                </c:pt>
                <c:pt idx="3426">
                  <c:v>2015 4</c:v>
                </c:pt>
                <c:pt idx="3427">
                  <c:v>2015 4</c:v>
                </c:pt>
                <c:pt idx="3428">
                  <c:v>2015 4</c:v>
                </c:pt>
                <c:pt idx="3429">
                  <c:v>2015 4</c:v>
                </c:pt>
                <c:pt idx="3430">
                  <c:v>2015 4</c:v>
                </c:pt>
                <c:pt idx="3431">
                  <c:v>2015 4</c:v>
                </c:pt>
                <c:pt idx="3432">
                  <c:v>2015 4</c:v>
                </c:pt>
                <c:pt idx="3433">
                  <c:v>2015 4</c:v>
                </c:pt>
                <c:pt idx="3434">
                  <c:v>2015 4</c:v>
                </c:pt>
                <c:pt idx="3435">
                  <c:v>2015 4</c:v>
                </c:pt>
                <c:pt idx="3436">
                  <c:v>2015 4</c:v>
                </c:pt>
                <c:pt idx="3437">
                  <c:v>2015 4</c:v>
                </c:pt>
                <c:pt idx="3438">
                  <c:v>2015 4</c:v>
                </c:pt>
                <c:pt idx="3439">
                  <c:v>2015 4</c:v>
                </c:pt>
                <c:pt idx="3440">
                  <c:v>2015 4</c:v>
                </c:pt>
                <c:pt idx="3441">
                  <c:v>2015 4</c:v>
                </c:pt>
                <c:pt idx="3442">
                  <c:v>2015 4</c:v>
                </c:pt>
                <c:pt idx="3443">
                  <c:v>2015 4</c:v>
                </c:pt>
                <c:pt idx="3444">
                  <c:v>2015 4</c:v>
                </c:pt>
                <c:pt idx="3445">
                  <c:v>2015 4</c:v>
                </c:pt>
                <c:pt idx="3446">
                  <c:v>2015 4</c:v>
                </c:pt>
                <c:pt idx="3447">
                  <c:v>2015 4</c:v>
                </c:pt>
                <c:pt idx="3448">
                  <c:v>2015 4</c:v>
                </c:pt>
                <c:pt idx="3449">
                  <c:v>2015 4</c:v>
                </c:pt>
                <c:pt idx="3450">
                  <c:v>2015 4</c:v>
                </c:pt>
                <c:pt idx="3451">
                  <c:v>2015 4</c:v>
                </c:pt>
                <c:pt idx="3452">
                  <c:v>2015 4</c:v>
                </c:pt>
                <c:pt idx="3453">
                  <c:v>2015 4</c:v>
                </c:pt>
                <c:pt idx="3454">
                  <c:v>2015 4</c:v>
                </c:pt>
                <c:pt idx="3455">
                  <c:v>2015 4</c:v>
                </c:pt>
                <c:pt idx="3456">
                  <c:v>2015 4</c:v>
                </c:pt>
                <c:pt idx="3457">
                  <c:v>2015 4</c:v>
                </c:pt>
                <c:pt idx="3458">
                  <c:v>2015 4</c:v>
                </c:pt>
                <c:pt idx="3459">
                  <c:v>2015 4</c:v>
                </c:pt>
                <c:pt idx="3460">
                  <c:v>2015 4</c:v>
                </c:pt>
                <c:pt idx="3461">
                  <c:v>2015 5</c:v>
                </c:pt>
                <c:pt idx="3462">
                  <c:v>2015 5</c:v>
                </c:pt>
                <c:pt idx="3463">
                  <c:v>2015 5</c:v>
                </c:pt>
                <c:pt idx="3464">
                  <c:v>2015 5</c:v>
                </c:pt>
                <c:pt idx="3465">
                  <c:v>2015 5</c:v>
                </c:pt>
                <c:pt idx="3466">
                  <c:v>2015 5</c:v>
                </c:pt>
                <c:pt idx="3467">
                  <c:v>2015 5</c:v>
                </c:pt>
                <c:pt idx="3468">
                  <c:v>2015 5</c:v>
                </c:pt>
                <c:pt idx="3469">
                  <c:v>2015 5</c:v>
                </c:pt>
                <c:pt idx="3470">
                  <c:v>2015 5</c:v>
                </c:pt>
                <c:pt idx="3471">
                  <c:v>2015 5</c:v>
                </c:pt>
                <c:pt idx="3472">
                  <c:v>2015 5</c:v>
                </c:pt>
                <c:pt idx="3473">
                  <c:v>2015 5</c:v>
                </c:pt>
                <c:pt idx="3474">
                  <c:v>2015 5</c:v>
                </c:pt>
                <c:pt idx="3475">
                  <c:v>2015 5</c:v>
                </c:pt>
                <c:pt idx="3476">
                  <c:v>2015 5</c:v>
                </c:pt>
                <c:pt idx="3477">
                  <c:v>2015 5</c:v>
                </c:pt>
                <c:pt idx="3478">
                  <c:v>2015 5</c:v>
                </c:pt>
                <c:pt idx="3479">
                  <c:v>2015 5</c:v>
                </c:pt>
                <c:pt idx="3480">
                  <c:v>2015 5</c:v>
                </c:pt>
                <c:pt idx="3481">
                  <c:v>2015 5</c:v>
                </c:pt>
                <c:pt idx="3482">
                  <c:v>2015 5</c:v>
                </c:pt>
                <c:pt idx="3483">
                  <c:v>2015 5</c:v>
                </c:pt>
                <c:pt idx="3484">
                  <c:v>2015 5</c:v>
                </c:pt>
                <c:pt idx="3485">
                  <c:v>2015 5</c:v>
                </c:pt>
                <c:pt idx="3486">
                  <c:v>2015 5</c:v>
                </c:pt>
                <c:pt idx="3487">
                  <c:v>2015 5</c:v>
                </c:pt>
                <c:pt idx="3488">
                  <c:v>2015 5</c:v>
                </c:pt>
                <c:pt idx="3489">
                  <c:v>2015 5</c:v>
                </c:pt>
                <c:pt idx="3490">
                  <c:v>2015 5</c:v>
                </c:pt>
                <c:pt idx="3491">
                  <c:v>2015 5</c:v>
                </c:pt>
                <c:pt idx="3492">
                  <c:v>2015 5</c:v>
                </c:pt>
                <c:pt idx="3493">
                  <c:v>2015 5</c:v>
                </c:pt>
                <c:pt idx="3494">
                  <c:v>2015 5</c:v>
                </c:pt>
                <c:pt idx="3495">
                  <c:v>2015 5</c:v>
                </c:pt>
                <c:pt idx="3496">
                  <c:v>2015 5</c:v>
                </c:pt>
                <c:pt idx="3497">
                  <c:v>2015 5</c:v>
                </c:pt>
                <c:pt idx="3498">
                  <c:v>2015 5</c:v>
                </c:pt>
                <c:pt idx="3499">
                  <c:v>2015 5</c:v>
                </c:pt>
                <c:pt idx="3500">
                  <c:v>2015 5</c:v>
                </c:pt>
                <c:pt idx="3501">
                  <c:v>2015 5</c:v>
                </c:pt>
                <c:pt idx="3502">
                  <c:v>2015 5</c:v>
                </c:pt>
                <c:pt idx="3503">
                  <c:v>2015 5</c:v>
                </c:pt>
                <c:pt idx="3504">
                  <c:v>2015 5</c:v>
                </c:pt>
                <c:pt idx="3505">
                  <c:v>2015 5</c:v>
                </c:pt>
                <c:pt idx="3506">
                  <c:v>2015 5</c:v>
                </c:pt>
                <c:pt idx="3507">
                  <c:v>2015 5</c:v>
                </c:pt>
                <c:pt idx="3508">
                  <c:v>2015 5</c:v>
                </c:pt>
                <c:pt idx="3509">
                  <c:v>2015 5</c:v>
                </c:pt>
                <c:pt idx="3510">
                  <c:v>2015 5</c:v>
                </c:pt>
                <c:pt idx="3511">
                  <c:v>2015 5</c:v>
                </c:pt>
                <c:pt idx="3512">
                  <c:v>2015 5</c:v>
                </c:pt>
                <c:pt idx="3513">
                  <c:v>2015 5</c:v>
                </c:pt>
                <c:pt idx="3514">
                  <c:v>2015 5</c:v>
                </c:pt>
                <c:pt idx="3515">
                  <c:v>2015 5</c:v>
                </c:pt>
                <c:pt idx="3516">
                  <c:v>2015 5</c:v>
                </c:pt>
                <c:pt idx="3517">
                  <c:v>2015 5</c:v>
                </c:pt>
                <c:pt idx="3518">
                  <c:v>2015 5</c:v>
                </c:pt>
                <c:pt idx="3519">
                  <c:v>2015 5</c:v>
                </c:pt>
                <c:pt idx="3520">
                  <c:v>2015 5</c:v>
                </c:pt>
                <c:pt idx="3521">
                  <c:v>2015 5</c:v>
                </c:pt>
                <c:pt idx="3522">
                  <c:v>2015 5</c:v>
                </c:pt>
                <c:pt idx="3523">
                  <c:v>2015 5</c:v>
                </c:pt>
                <c:pt idx="3524">
                  <c:v>2015 5</c:v>
                </c:pt>
                <c:pt idx="3525">
                  <c:v>2015 5</c:v>
                </c:pt>
                <c:pt idx="3526">
                  <c:v>2015 5</c:v>
                </c:pt>
                <c:pt idx="3527">
                  <c:v>2015 5</c:v>
                </c:pt>
                <c:pt idx="3528">
                  <c:v>2015 5</c:v>
                </c:pt>
                <c:pt idx="3529">
                  <c:v>2015 5</c:v>
                </c:pt>
                <c:pt idx="3530">
                  <c:v>2015 5</c:v>
                </c:pt>
                <c:pt idx="3531">
                  <c:v>2015 5</c:v>
                </c:pt>
                <c:pt idx="3532">
                  <c:v>2015 5</c:v>
                </c:pt>
                <c:pt idx="3533">
                  <c:v>2015 5</c:v>
                </c:pt>
                <c:pt idx="3534">
                  <c:v>2015 5</c:v>
                </c:pt>
                <c:pt idx="3535">
                  <c:v>2015 5</c:v>
                </c:pt>
                <c:pt idx="3536">
                  <c:v>2015 5</c:v>
                </c:pt>
                <c:pt idx="3537">
                  <c:v>2015 5</c:v>
                </c:pt>
                <c:pt idx="3538">
                  <c:v>2015 5</c:v>
                </c:pt>
                <c:pt idx="3539">
                  <c:v>2015 5</c:v>
                </c:pt>
                <c:pt idx="3540">
                  <c:v>2015 5</c:v>
                </c:pt>
                <c:pt idx="3541">
                  <c:v>2015 5</c:v>
                </c:pt>
                <c:pt idx="3542">
                  <c:v>2015 5</c:v>
                </c:pt>
                <c:pt idx="3543">
                  <c:v>2015 5</c:v>
                </c:pt>
                <c:pt idx="3544">
                  <c:v>2015 5</c:v>
                </c:pt>
                <c:pt idx="3545">
                  <c:v>2015 5</c:v>
                </c:pt>
                <c:pt idx="3546">
                  <c:v>2015 5</c:v>
                </c:pt>
                <c:pt idx="3547">
                  <c:v>2015 5</c:v>
                </c:pt>
                <c:pt idx="3548">
                  <c:v>2015 5</c:v>
                </c:pt>
                <c:pt idx="3549">
                  <c:v>2015 5</c:v>
                </c:pt>
                <c:pt idx="3550">
                  <c:v>2015 5</c:v>
                </c:pt>
                <c:pt idx="3551">
                  <c:v>2015 5</c:v>
                </c:pt>
                <c:pt idx="3552">
                  <c:v>2015 5</c:v>
                </c:pt>
                <c:pt idx="3553">
                  <c:v>2015 5</c:v>
                </c:pt>
                <c:pt idx="3554">
                  <c:v>2015 6</c:v>
                </c:pt>
                <c:pt idx="3555">
                  <c:v>2015 6</c:v>
                </c:pt>
                <c:pt idx="3556">
                  <c:v>2015 6</c:v>
                </c:pt>
                <c:pt idx="3557">
                  <c:v>2015 6</c:v>
                </c:pt>
                <c:pt idx="3558">
                  <c:v>2015 6</c:v>
                </c:pt>
                <c:pt idx="3559">
                  <c:v>2015 6</c:v>
                </c:pt>
                <c:pt idx="3560">
                  <c:v>2015 6</c:v>
                </c:pt>
                <c:pt idx="3561">
                  <c:v>2015 6</c:v>
                </c:pt>
                <c:pt idx="3562">
                  <c:v>2015 6</c:v>
                </c:pt>
                <c:pt idx="3563">
                  <c:v>2015 6</c:v>
                </c:pt>
                <c:pt idx="3564">
                  <c:v>2015 6</c:v>
                </c:pt>
                <c:pt idx="3565">
                  <c:v>2015 6</c:v>
                </c:pt>
                <c:pt idx="3566">
                  <c:v>2015 6</c:v>
                </c:pt>
                <c:pt idx="3567">
                  <c:v>2015 6</c:v>
                </c:pt>
                <c:pt idx="3568">
                  <c:v>2015 6</c:v>
                </c:pt>
                <c:pt idx="3569">
                  <c:v>2015 6</c:v>
                </c:pt>
                <c:pt idx="3570">
                  <c:v>2015 6</c:v>
                </c:pt>
                <c:pt idx="3571">
                  <c:v>2015 6</c:v>
                </c:pt>
                <c:pt idx="3572">
                  <c:v>2015 6</c:v>
                </c:pt>
                <c:pt idx="3573">
                  <c:v>2015 6</c:v>
                </c:pt>
                <c:pt idx="3574">
                  <c:v>2015 6</c:v>
                </c:pt>
                <c:pt idx="3575">
                  <c:v>2015 6</c:v>
                </c:pt>
                <c:pt idx="3576">
                  <c:v>2015 6</c:v>
                </c:pt>
                <c:pt idx="3577">
                  <c:v>2015 6</c:v>
                </c:pt>
                <c:pt idx="3578">
                  <c:v>2015 6</c:v>
                </c:pt>
                <c:pt idx="3579">
                  <c:v>2015 6</c:v>
                </c:pt>
                <c:pt idx="3580">
                  <c:v>2015 6</c:v>
                </c:pt>
                <c:pt idx="3581">
                  <c:v>2015 6</c:v>
                </c:pt>
                <c:pt idx="3582">
                  <c:v>2015 6</c:v>
                </c:pt>
                <c:pt idx="3583">
                  <c:v>2015 6</c:v>
                </c:pt>
                <c:pt idx="3584">
                  <c:v>2015 6</c:v>
                </c:pt>
                <c:pt idx="3585">
                  <c:v>2015 6</c:v>
                </c:pt>
                <c:pt idx="3586">
                  <c:v>2015 6</c:v>
                </c:pt>
                <c:pt idx="3587">
                  <c:v>2015 6</c:v>
                </c:pt>
                <c:pt idx="3588">
                  <c:v>2015 6</c:v>
                </c:pt>
                <c:pt idx="3589">
                  <c:v>2015 6</c:v>
                </c:pt>
                <c:pt idx="3590">
                  <c:v>2015 6</c:v>
                </c:pt>
                <c:pt idx="3591">
                  <c:v>2015 6</c:v>
                </c:pt>
                <c:pt idx="3592">
                  <c:v>2015 6</c:v>
                </c:pt>
                <c:pt idx="3593">
                  <c:v>2015 6</c:v>
                </c:pt>
                <c:pt idx="3594">
                  <c:v>2015 6</c:v>
                </c:pt>
                <c:pt idx="3595">
                  <c:v>2015 6</c:v>
                </c:pt>
                <c:pt idx="3596">
                  <c:v>2015 6</c:v>
                </c:pt>
                <c:pt idx="3597">
                  <c:v>2015 6</c:v>
                </c:pt>
                <c:pt idx="3598">
                  <c:v>2015 6</c:v>
                </c:pt>
                <c:pt idx="3599">
                  <c:v>2015 6</c:v>
                </c:pt>
                <c:pt idx="3600">
                  <c:v>2015 6</c:v>
                </c:pt>
                <c:pt idx="3601">
                  <c:v>2015 6</c:v>
                </c:pt>
                <c:pt idx="3602">
                  <c:v>2015 6</c:v>
                </c:pt>
                <c:pt idx="3603">
                  <c:v>2015 6</c:v>
                </c:pt>
                <c:pt idx="3604">
                  <c:v>2015 6</c:v>
                </c:pt>
                <c:pt idx="3605">
                  <c:v>2015 6</c:v>
                </c:pt>
                <c:pt idx="3606">
                  <c:v>2015 6</c:v>
                </c:pt>
                <c:pt idx="3607">
                  <c:v>2015 6</c:v>
                </c:pt>
                <c:pt idx="3608">
                  <c:v>2015 6</c:v>
                </c:pt>
                <c:pt idx="3609">
                  <c:v>2015 6</c:v>
                </c:pt>
                <c:pt idx="3610">
                  <c:v>2015 6</c:v>
                </c:pt>
                <c:pt idx="3611">
                  <c:v>2015 6</c:v>
                </c:pt>
                <c:pt idx="3612">
                  <c:v>2015 6</c:v>
                </c:pt>
                <c:pt idx="3613">
                  <c:v>2015 6</c:v>
                </c:pt>
                <c:pt idx="3614">
                  <c:v>2015 6</c:v>
                </c:pt>
                <c:pt idx="3615">
                  <c:v>2015 6</c:v>
                </c:pt>
                <c:pt idx="3616">
                  <c:v>2015 6</c:v>
                </c:pt>
                <c:pt idx="3617">
                  <c:v>2015 6</c:v>
                </c:pt>
                <c:pt idx="3618">
                  <c:v>2015 6</c:v>
                </c:pt>
                <c:pt idx="3619">
                  <c:v>2015 6</c:v>
                </c:pt>
                <c:pt idx="3620">
                  <c:v>2015 6</c:v>
                </c:pt>
                <c:pt idx="3621">
                  <c:v>2015 6</c:v>
                </c:pt>
                <c:pt idx="3622">
                  <c:v>2015 6</c:v>
                </c:pt>
                <c:pt idx="3623">
                  <c:v>2015 6</c:v>
                </c:pt>
                <c:pt idx="3624">
                  <c:v>2015 6</c:v>
                </c:pt>
                <c:pt idx="3625">
                  <c:v>2015 6</c:v>
                </c:pt>
                <c:pt idx="3626">
                  <c:v>2015 6</c:v>
                </c:pt>
                <c:pt idx="3627">
                  <c:v>2015 6</c:v>
                </c:pt>
                <c:pt idx="3628">
                  <c:v>2015 6</c:v>
                </c:pt>
                <c:pt idx="3629">
                  <c:v>2015 6</c:v>
                </c:pt>
                <c:pt idx="3630">
                  <c:v>2015 6</c:v>
                </c:pt>
                <c:pt idx="3631">
                  <c:v>2015 6</c:v>
                </c:pt>
                <c:pt idx="3632">
                  <c:v>2015 6</c:v>
                </c:pt>
                <c:pt idx="3633">
                  <c:v>2015 6</c:v>
                </c:pt>
                <c:pt idx="3634">
                  <c:v>2015 6</c:v>
                </c:pt>
                <c:pt idx="3635">
                  <c:v>2015 6</c:v>
                </c:pt>
                <c:pt idx="3636">
                  <c:v>2015 6</c:v>
                </c:pt>
                <c:pt idx="3637">
                  <c:v>2015 6</c:v>
                </c:pt>
                <c:pt idx="3638">
                  <c:v>2015 6</c:v>
                </c:pt>
                <c:pt idx="3639">
                  <c:v>2015 6</c:v>
                </c:pt>
                <c:pt idx="3640">
                  <c:v>2015 6</c:v>
                </c:pt>
                <c:pt idx="3641">
                  <c:v>2015 6</c:v>
                </c:pt>
                <c:pt idx="3642">
                  <c:v>2015 6</c:v>
                </c:pt>
                <c:pt idx="3643">
                  <c:v>2015 6</c:v>
                </c:pt>
                <c:pt idx="3644">
                  <c:v>2015 6</c:v>
                </c:pt>
                <c:pt idx="3645">
                  <c:v>2015 6</c:v>
                </c:pt>
                <c:pt idx="3646">
                  <c:v>2015 6</c:v>
                </c:pt>
                <c:pt idx="3647">
                  <c:v>2015 6</c:v>
                </c:pt>
                <c:pt idx="3648">
                  <c:v>2015 6</c:v>
                </c:pt>
                <c:pt idx="3649">
                  <c:v>2015 7</c:v>
                </c:pt>
                <c:pt idx="3650">
                  <c:v>2015 7</c:v>
                </c:pt>
                <c:pt idx="3651">
                  <c:v>2015 7</c:v>
                </c:pt>
                <c:pt idx="3652">
                  <c:v>2015 7</c:v>
                </c:pt>
                <c:pt idx="3653">
                  <c:v>2015 7</c:v>
                </c:pt>
                <c:pt idx="3654">
                  <c:v>2015 7</c:v>
                </c:pt>
                <c:pt idx="3655">
                  <c:v>2015 7</c:v>
                </c:pt>
                <c:pt idx="3656">
                  <c:v>2015 7</c:v>
                </c:pt>
                <c:pt idx="3657">
                  <c:v>2015 7</c:v>
                </c:pt>
                <c:pt idx="3658">
                  <c:v>2015 7</c:v>
                </c:pt>
                <c:pt idx="3659">
                  <c:v>2015 7</c:v>
                </c:pt>
                <c:pt idx="3660">
                  <c:v>2015 7</c:v>
                </c:pt>
                <c:pt idx="3661">
                  <c:v>2015 7</c:v>
                </c:pt>
                <c:pt idx="3662">
                  <c:v>2015 7</c:v>
                </c:pt>
                <c:pt idx="3663">
                  <c:v>2015 7</c:v>
                </c:pt>
                <c:pt idx="3664">
                  <c:v>2015 7</c:v>
                </c:pt>
                <c:pt idx="3665">
                  <c:v>2015 7</c:v>
                </c:pt>
                <c:pt idx="3666">
                  <c:v>2015 7</c:v>
                </c:pt>
                <c:pt idx="3667">
                  <c:v>2015 7</c:v>
                </c:pt>
                <c:pt idx="3668">
                  <c:v>2015 7</c:v>
                </c:pt>
                <c:pt idx="3669">
                  <c:v>2015 7</c:v>
                </c:pt>
                <c:pt idx="3670">
                  <c:v>2015 7</c:v>
                </c:pt>
                <c:pt idx="3671">
                  <c:v>2015 7</c:v>
                </c:pt>
                <c:pt idx="3672">
                  <c:v>2015 7</c:v>
                </c:pt>
                <c:pt idx="3673">
                  <c:v>2015 7</c:v>
                </c:pt>
                <c:pt idx="3674">
                  <c:v>2015 7</c:v>
                </c:pt>
                <c:pt idx="3675">
                  <c:v>2015 7</c:v>
                </c:pt>
                <c:pt idx="3676">
                  <c:v>2015 7</c:v>
                </c:pt>
                <c:pt idx="3677">
                  <c:v>2015 7</c:v>
                </c:pt>
                <c:pt idx="3678">
                  <c:v>2015 7</c:v>
                </c:pt>
                <c:pt idx="3679">
                  <c:v>2015 7</c:v>
                </c:pt>
                <c:pt idx="3680">
                  <c:v>2015 7</c:v>
                </c:pt>
                <c:pt idx="3681">
                  <c:v>2015 7</c:v>
                </c:pt>
                <c:pt idx="3682">
                  <c:v>2015 7</c:v>
                </c:pt>
                <c:pt idx="3683">
                  <c:v>2015 7</c:v>
                </c:pt>
                <c:pt idx="3684">
                  <c:v>2015 7</c:v>
                </c:pt>
                <c:pt idx="3685">
                  <c:v>2015 7</c:v>
                </c:pt>
                <c:pt idx="3686">
                  <c:v>2015 7</c:v>
                </c:pt>
                <c:pt idx="3687">
                  <c:v>2015 7</c:v>
                </c:pt>
                <c:pt idx="3688">
                  <c:v>2015 7</c:v>
                </c:pt>
                <c:pt idx="3689">
                  <c:v>2015 7</c:v>
                </c:pt>
                <c:pt idx="3690">
                  <c:v>2015 7</c:v>
                </c:pt>
                <c:pt idx="3691">
                  <c:v>2015 7</c:v>
                </c:pt>
                <c:pt idx="3692">
                  <c:v>2015 7</c:v>
                </c:pt>
                <c:pt idx="3693">
                  <c:v>2015 7</c:v>
                </c:pt>
                <c:pt idx="3694">
                  <c:v>2015 7</c:v>
                </c:pt>
                <c:pt idx="3695">
                  <c:v>2015 7</c:v>
                </c:pt>
                <c:pt idx="3696">
                  <c:v>2015 7</c:v>
                </c:pt>
                <c:pt idx="3697">
                  <c:v>2015 7</c:v>
                </c:pt>
                <c:pt idx="3698">
                  <c:v>2015 7</c:v>
                </c:pt>
                <c:pt idx="3699">
                  <c:v>2015 7</c:v>
                </c:pt>
                <c:pt idx="3700">
                  <c:v>2015 7</c:v>
                </c:pt>
                <c:pt idx="3701">
                  <c:v>2015 7</c:v>
                </c:pt>
                <c:pt idx="3702">
                  <c:v>2015 7</c:v>
                </c:pt>
                <c:pt idx="3703">
                  <c:v>2015 7</c:v>
                </c:pt>
                <c:pt idx="3704">
                  <c:v>2015 7</c:v>
                </c:pt>
                <c:pt idx="3705">
                  <c:v>2015 7</c:v>
                </c:pt>
                <c:pt idx="3706">
                  <c:v>2015 7</c:v>
                </c:pt>
                <c:pt idx="3707">
                  <c:v>2015 7</c:v>
                </c:pt>
                <c:pt idx="3708">
                  <c:v>2015 7</c:v>
                </c:pt>
                <c:pt idx="3709">
                  <c:v>2015 7</c:v>
                </c:pt>
                <c:pt idx="3710">
                  <c:v>2015 7</c:v>
                </c:pt>
                <c:pt idx="3711">
                  <c:v>2015 7</c:v>
                </c:pt>
                <c:pt idx="3712">
                  <c:v>2015 7</c:v>
                </c:pt>
                <c:pt idx="3713">
                  <c:v>2015 7</c:v>
                </c:pt>
                <c:pt idx="3714">
                  <c:v>2015 7</c:v>
                </c:pt>
                <c:pt idx="3715">
                  <c:v>2015 7</c:v>
                </c:pt>
                <c:pt idx="3716">
                  <c:v>2015 7</c:v>
                </c:pt>
                <c:pt idx="3717">
                  <c:v>2015 7</c:v>
                </c:pt>
                <c:pt idx="3718">
                  <c:v>2015 7</c:v>
                </c:pt>
                <c:pt idx="3719">
                  <c:v>2015 7</c:v>
                </c:pt>
                <c:pt idx="3720">
                  <c:v>2015 7</c:v>
                </c:pt>
                <c:pt idx="3721">
                  <c:v>2015 7</c:v>
                </c:pt>
                <c:pt idx="3722">
                  <c:v>2015 7</c:v>
                </c:pt>
                <c:pt idx="3723">
                  <c:v>2015 7</c:v>
                </c:pt>
                <c:pt idx="3724">
                  <c:v>2015 7</c:v>
                </c:pt>
                <c:pt idx="3725">
                  <c:v>2015 7</c:v>
                </c:pt>
                <c:pt idx="3726">
                  <c:v>2015 7</c:v>
                </c:pt>
                <c:pt idx="3727">
                  <c:v>2015 7</c:v>
                </c:pt>
                <c:pt idx="3728">
                  <c:v>2015 7</c:v>
                </c:pt>
                <c:pt idx="3729">
                  <c:v>2015 7</c:v>
                </c:pt>
                <c:pt idx="3730">
                  <c:v>2015 7</c:v>
                </c:pt>
                <c:pt idx="3731">
                  <c:v>2015 7</c:v>
                </c:pt>
                <c:pt idx="3732">
                  <c:v>2015 7</c:v>
                </c:pt>
                <c:pt idx="3733">
                  <c:v>2015 7</c:v>
                </c:pt>
                <c:pt idx="3734">
                  <c:v>2015 7</c:v>
                </c:pt>
                <c:pt idx="3735">
                  <c:v>2015 7</c:v>
                </c:pt>
                <c:pt idx="3736">
                  <c:v>2015 7</c:v>
                </c:pt>
                <c:pt idx="3737">
                  <c:v>2015 7</c:v>
                </c:pt>
                <c:pt idx="3738">
                  <c:v>2015 7</c:v>
                </c:pt>
                <c:pt idx="3739">
                  <c:v>2015 7</c:v>
                </c:pt>
                <c:pt idx="3740">
                  <c:v>2015 7</c:v>
                </c:pt>
                <c:pt idx="3741">
                  <c:v>2015 7</c:v>
                </c:pt>
                <c:pt idx="3742">
                  <c:v>2015 7</c:v>
                </c:pt>
                <c:pt idx="3743">
                  <c:v>2015 7</c:v>
                </c:pt>
                <c:pt idx="3744">
                  <c:v>2015 8</c:v>
                </c:pt>
                <c:pt idx="3745">
                  <c:v>2015 8</c:v>
                </c:pt>
                <c:pt idx="3746">
                  <c:v>2015 8</c:v>
                </c:pt>
                <c:pt idx="3747">
                  <c:v>2015 8</c:v>
                </c:pt>
                <c:pt idx="3748">
                  <c:v>2015 8</c:v>
                </c:pt>
                <c:pt idx="3749">
                  <c:v>2015 8</c:v>
                </c:pt>
                <c:pt idx="3750">
                  <c:v>2015 8</c:v>
                </c:pt>
                <c:pt idx="3751">
                  <c:v>2015 8</c:v>
                </c:pt>
                <c:pt idx="3752">
                  <c:v>2015 8</c:v>
                </c:pt>
                <c:pt idx="3753">
                  <c:v>2015 8</c:v>
                </c:pt>
                <c:pt idx="3754">
                  <c:v>2015 8</c:v>
                </c:pt>
                <c:pt idx="3755">
                  <c:v>2015 8</c:v>
                </c:pt>
                <c:pt idx="3756">
                  <c:v>2015 8</c:v>
                </c:pt>
                <c:pt idx="3757">
                  <c:v>2015 8</c:v>
                </c:pt>
                <c:pt idx="3758">
                  <c:v>2015 8</c:v>
                </c:pt>
                <c:pt idx="3759">
                  <c:v>2015 8</c:v>
                </c:pt>
                <c:pt idx="3760">
                  <c:v>2015 8</c:v>
                </c:pt>
                <c:pt idx="3761">
                  <c:v>2015 8</c:v>
                </c:pt>
                <c:pt idx="3762">
                  <c:v>2015 8</c:v>
                </c:pt>
                <c:pt idx="3763">
                  <c:v>2015 8</c:v>
                </c:pt>
                <c:pt idx="3764">
                  <c:v>2015 8</c:v>
                </c:pt>
                <c:pt idx="3765">
                  <c:v>2015 8</c:v>
                </c:pt>
                <c:pt idx="3766">
                  <c:v>2015 8</c:v>
                </c:pt>
                <c:pt idx="3767">
                  <c:v>2015 8</c:v>
                </c:pt>
                <c:pt idx="3768">
                  <c:v>2015 8</c:v>
                </c:pt>
                <c:pt idx="3769">
                  <c:v>2015 8</c:v>
                </c:pt>
                <c:pt idx="3770">
                  <c:v>2015 8</c:v>
                </c:pt>
                <c:pt idx="3771">
                  <c:v>2015 8</c:v>
                </c:pt>
                <c:pt idx="3772">
                  <c:v>2015 8</c:v>
                </c:pt>
                <c:pt idx="3773">
                  <c:v>2015 8</c:v>
                </c:pt>
                <c:pt idx="3774">
                  <c:v>2015 8</c:v>
                </c:pt>
                <c:pt idx="3775">
                  <c:v>2015 8</c:v>
                </c:pt>
                <c:pt idx="3776">
                  <c:v>2015 8</c:v>
                </c:pt>
                <c:pt idx="3777">
                  <c:v>2015 8</c:v>
                </c:pt>
                <c:pt idx="3778">
                  <c:v>2015 8</c:v>
                </c:pt>
                <c:pt idx="3779">
                  <c:v>2015 8</c:v>
                </c:pt>
                <c:pt idx="3780">
                  <c:v>2015 8</c:v>
                </c:pt>
                <c:pt idx="3781">
                  <c:v>2015 8</c:v>
                </c:pt>
                <c:pt idx="3782">
                  <c:v>2015 8</c:v>
                </c:pt>
                <c:pt idx="3783">
                  <c:v>2015 8</c:v>
                </c:pt>
                <c:pt idx="3784">
                  <c:v>2015 8</c:v>
                </c:pt>
                <c:pt idx="3785">
                  <c:v>2015 8</c:v>
                </c:pt>
                <c:pt idx="3786">
                  <c:v>2015 8</c:v>
                </c:pt>
                <c:pt idx="3787">
                  <c:v>2015 8</c:v>
                </c:pt>
                <c:pt idx="3788">
                  <c:v>2015 8</c:v>
                </c:pt>
                <c:pt idx="3789">
                  <c:v>2015 8</c:v>
                </c:pt>
                <c:pt idx="3790">
                  <c:v>2015 8</c:v>
                </c:pt>
                <c:pt idx="3791">
                  <c:v>2015 8</c:v>
                </c:pt>
                <c:pt idx="3792">
                  <c:v>2015 8</c:v>
                </c:pt>
                <c:pt idx="3793">
                  <c:v>2015 8</c:v>
                </c:pt>
                <c:pt idx="3794">
                  <c:v>2015 8</c:v>
                </c:pt>
                <c:pt idx="3795">
                  <c:v>2015 8</c:v>
                </c:pt>
                <c:pt idx="3796">
                  <c:v>2015 8</c:v>
                </c:pt>
                <c:pt idx="3797">
                  <c:v>2015 8</c:v>
                </c:pt>
                <c:pt idx="3798">
                  <c:v>2015 8</c:v>
                </c:pt>
                <c:pt idx="3799">
                  <c:v>2015 8</c:v>
                </c:pt>
                <c:pt idx="3800">
                  <c:v>2015 8</c:v>
                </c:pt>
                <c:pt idx="3801">
                  <c:v>2015 8</c:v>
                </c:pt>
                <c:pt idx="3802">
                  <c:v>2015 8</c:v>
                </c:pt>
                <c:pt idx="3803">
                  <c:v>2015 8</c:v>
                </c:pt>
                <c:pt idx="3804">
                  <c:v>2015 8</c:v>
                </c:pt>
                <c:pt idx="3805">
                  <c:v>2015 8</c:v>
                </c:pt>
                <c:pt idx="3806">
                  <c:v>2015 8</c:v>
                </c:pt>
                <c:pt idx="3807">
                  <c:v>2015 8</c:v>
                </c:pt>
                <c:pt idx="3808">
                  <c:v>2015 8</c:v>
                </c:pt>
                <c:pt idx="3809">
                  <c:v>2015 8</c:v>
                </c:pt>
                <c:pt idx="3810">
                  <c:v>2015 8</c:v>
                </c:pt>
                <c:pt idx="3811">
                  <c:v>2015 8</c:v>
                </c:pt>
                <c:pt idx="3812">
                  <c:v>2015 8</c:v>
                </c:pt>
                <c:pt idx="3813">
                  <c:v>2015 8</c:v>
                </c:pt>
                <c:pt idx="3814">
                  <c:v>2015 8</c:v>
                </c:pt>
                <c:pt idx="3815">
                  <c:v>2015 8</c:v>
                </c:pt>
                <c:pt idx="3816">
                  <c:v>2015 8</c:v>
                </c:pt>
                <c:pt idx="3817">
                  <c:v>2015 8</c:v>
                </c:pt>
                <c:pt idx="3818">
                  <c:v>2015 8</c:v>
                </c:pt>
                <c:pt idx="3819">
                  <c:v>2015 8</c:v>
                </c:pt>
                <c:pt idx="3820">
                  <c:v>2015 8</c:v>
                </c:pt>
                <c:pt idx="3821">
                  <c:v>2015 8</c:v>
                </c:pt>
                <c:pt idx="3822">
                  <c:v>2015 8</c:v>
                </c:pt>
                <c:pt idx="3823">
                  <c:v>2015 8</c:v>
                </c:pt>
                <c:pt idx="3824">
                  <c:v>2015 8</c:v>
                </c:pt>
                <c:pt idx="3825">
                  <c:v>2015 8</c:v>
                </c:pt>
                <c:pt idx="3826">
                  <c:v>2015 8</c:v>
                </c:pt>
                <c:pt idx="3827">
                  <c:v>2015 8</c:v>
                </c:pt>
                <c:pt idx="3828">
                  <c:v>2015 8</c:v>
                </c:pt>
                <c:pt idx="3829">
                  <c:v>2015 8</c:v>
                </c:pt>
                <c:pt idx="3830">
                  <c:v>2015 8</c:v>
                </c:pt>
                <c:pt idx="3831">
                  <c:v>2015 8</c:v>
                </c:pt>
                <c:pt idx="3832">
                  <c:v>2015 8</c:v>
                </c:pt>
                <c:pt idx="3833">
                  <c:v>2015 8</c:v>
                </c:pt>
                <c:pt idx="3834">
                  <c:v>2015 8</c:v>
                </c:pt>
                <c:pt idx="3835">
                  <c:v>2015 8</c:v>
                </c:pt>
                <c:pt idx="3836">
                  <c:v>2015 9</c:v>
                </c:pt>
                <c:pt idx="3837">
                  <c:v>2015 9</c:v>
                </c:pt>
                <c:pt idx="3838">
                  <c:v>2015 9</c:v>
                </c:pt>
                <c:pt idx="3839">
                  <c:v>2015 9</c:v>
                </c:pt>
                <c:pt idx="3840">
                  <c:v>2015 9</c:v>
                </c:pt>
                <c:pt idx="3841">
                  <c:v>2015 9</c:v>
                </c:pt>
                <c:pt idx="3842">
                  <c:v>2015 9</c:v>
                </c:pt>
                <c:pt idx="3843">
                  <c:v>2015 9</c:v>
                </c:pt>
                <c:pt idx="3844">
                  <c:v>2015 9</c:v>
                </c:pt>
                <c:pt idx="3845">
                  <c:v>2015 9</c:v>
                </c:pt>
                <c:pt idx="3846">
                  <c:v>2015 9</c:v>
                </c:pt>
                <c:pt idx="3847">
                  <c:v>2015 9</c:v>
                </c:pt>
                <c:pt idx="3848">
                  <c:v>2015 9</c:v>
                </c:pt>
                <c:pt idx="3849">
                  <c:v>2015 9</c:v>
                </c:pt>
                <c:pt idx="3850">
                  <c:v>2015 9</c:v>
                </c:pt>
                <c:pt idx="3851">
                  <c:v>2015 9</c:v>
                </c:pt>
                <c:pt idx="3852">
                  <c:v>2015 9</c:v>
                </c:pt>
                <c:pt idx="3853">
                  <c:v>2015 9</c:v>
                </c:pt>
                <c:pt idx="3854">
                  <c:v>2015 9</c:v>
                </c:pt>
                <c:pt idx="3855">
                  <c:v>2015 9</c:v>
                </c:pt>
                <c:pt idx="3856">
                  <c:v>2015 9</c:v>
                </c:pt>
                <c:pt idx="3857">
                  <c:v>2015 9</c:v>
                </c:pt>
                <c:pt idx="3858">
                  <c:v>2015 9</c:v>
                </c:pt>
                <c:pt idx="3859">
                  <c:v>2015 9</c:v>
                </c:pt>
                <c:pt idx="3860">
                  <c:v>2015 9</c:v>
                </c:pt>
                <c:pt idx="3861">
                  <c:v>2015 9</c:v>
                </c:pt>
                <c:pt idx="3862">
                  <c:v>2015 9</c:v>
                </c:pt>
                <c:pt idx="3863">
                  <c:v>2015 9</c:v>
                </c:pt>
                <c:pt idx="3864">
                  <c:v>2015 9</c:v>
                </c:pt>
                <c:pt idx="3865">
                  <c:v>2015 9</c:v>
                </c:pt>
                <c:pt idx="3866">
                  <c:v>2015 9</c:v>
                </c:pt>
                <c:pt idx="3867">
                  <c:v>2015 9</c:v>
                </c:pt>
                <c:pt idx="3868">
                  <c:v>2015 9</c:v>
                </c:pt>
                <c:pt idx="3869">
                  <c:v>2015 9</c:v>
                </c:pt>
                <c:pt idx="3870">
                  <c:v>2015 9</c:v>
                </c:pt>
                <c:pt idx="3871">
                  <c:v>2015 9</c:v>
                </c:pt>
                <c:pt idx="3872">
                  <c:v>2015 9</c:v>
                </c:pt>
                <c:pt idx="3873">
                  <c:v>2015 9</c:v>
                </c:pt>
                <c:pt idx="3874">
                  <c:v>2015 9</c:v>
                </c:pt>
                <c:pt idx="3875">
                  <c:v>2015 9</c:v>
                </c:pt>
                <c:pt idx="3876">
                  <c:v>2015 9</c:v>
                </c:pt>
                <c:pt idx="3877">
                  <c:v>2015 9</c:v>
                </c:pt>
                <c:pt idx="3878">
                  <c:v>2015 9</c:v>
                </c:pt>
                <c:pt idx="3879">
                  <c:v>2015 9</c:v>
                </c:pt>
                <c:pt idx="3880">
                  <c:v>2015 9</c:v>
                </c:pt>
                <c:pt idx="3881">
                  <c:v>2015 9</c:v>
                </c:pt>
                <c:pt idx="3882">
                  <c:v>2015 9</c:v>
                </c:pt>
                <c:pt idx="3883">
                  <c:v>2015 9</c:v>
                </c:pt>
                <c:pt idx="3884">
                  <c:v>2015 9</c:v>
                </c:pt>
                <c:pt idx="3885">
                  <c:v>2015 9</c:v>
                </c:pt>
                <c:pt idx="3886">
                  <c:v>2015 9</c:v>
                </c:pt>
                <c:pt idx="3887">
                  <c:v>2015 9</c:v>
                </c:pt>
                <c:pt idx="3888">
                  <c:v>2015 9</c:v>
                </c:pt>
                <c:pt idx="3889">
                  <c:v>2015 9</c:v>
                </c:pt>
                <c:pt idx="3890">
                  <c:v>2015 9</c:v>
                </c:pt>
                <c:pt idx="3891">
                  <c:v>2015 9</c:v>
                </c:pt>
                <c:pt idx="3892">
                  <c:v>2015 9</c:v>
                </c:pt>
                <c:pt idx="3893">
                  <c:v>2015 9</c:v>
                </c:pt>
                <c:pt idx="3894">
                  <c:v>2015 9</c:v>
                </c:pt>
                <c:pt idx="3895">
                  <c:v>2015 9</c:v>
                </c:pt>
                <c:pt idx="3896">
                  <c:v>2015 9</c:v>
                </c:pt>
                <c:pt idx="3897">
                  <c:v>2015 9</c:v>
                </c:pt>
                <c:pt idx="3898">
                  <c:v>2015 9</c:v>
                </c:pt>
                <c:pt idx="3899">
                  <c:v>2015 9</c:v>
                </c:pt>
                <c:pt idx="3900">
                  <c:v>2015 9</c:v>
                </c:pt>
                <c:pt idx="3901">
                  <c:v>2015 9</c:v>
                </c:pt>
                <c:pt idx="3902">
                  <c:v>2015 9</c:v>
                </c:pt>
                <c:pt idx="3903">
                  <c:v>2015 9</c:v>
                </c:pt>
                <c:pt idx="3904">
                  <c:v>2015 9</c:v>
                </c:pt>
                <c:pt idx="3905">
                  <c:v>2015 9</c:v>
                </c:pt>
                <c:pt idx="3906">
                  <c:v>2015 9</c:v>
                </c:pt>
                <c:pt idx="3907">
                  <c:v>2015 9</c:v>
                </c:pt>
                <c:pt idx="3908">
                  <c:v>2015 9</c:v>
                </c:pt>
                <c:pt idx="3909">
                  <c:v>2015 9</c:v>
                </c:pt>
                <c:pt idx="3910">
                  <c:v>2015 9</c:v>
                </c:pt>
                <c:pt idx="3911">
                  <c:v>2015 9</c:v>
                </c:pt>
                <c:pt idx="3912">
                  <c:v>2015 9</c:v>
                </c:pt>
                <c:pt idx="3913">
                  <c:v>2015 9</c:v>
                </c:pt>
                <c:pt idx="3914">
                  <c:v>2015 9</c:v>
                </c:pt>
                <c:pt idx="3915">
                  <c:v>2015 9</c:v>
                </c:pt>
                <c:pt idx="3916">
                  <c:v>2015 9</c:v>
                </c:pt>
                <c:pt idx="3917">
                  <c:v>2015 9</c:v>
                </c:pt>
                <c:pt idx="3918">
                  <c:v>2015 9</c:v>
                </c:pt>
                <c:pt idx="3919">
                  <c:v>2015 9</c:v>
                </c:pt>
                <c:pt idx="3920">
                  <c:v>2015 9</c:v>
                </c:pt>
                <c:pt idx="3921">
                  <c:v>2015 9</c:v>
                </c:pt>
                <c:pt idx="3922">
                  <c:v>2015 9</c:v>
                </c:pt>
                <c:pt idx="3923">
                  <c:v>2015 9</c:v>
                </c:pt>
                <c:pt idx="3924">
                  <c:v>2015 9</c:v>
                </c:pt>
                <c:pt idx="3925">
                  <c:v>2015 9</c:v>
                </c:pt>
                <c:pt idx="3926">
                  <c:v>2015 9</c:v>
                </c:pt>
                <c:pt idx="3927">
                  <c:v>2015 9</c:v>
                </c:pt>
                <c:pt idx="3928">
                  <c:v>2016 1</c:v>
                </c:pt>
                <c:pt idx="3929">
                  <c:v>2016 1</c:v>
                </c:pt>
                <c:pt idx="3930">
                  <c:v>2016 1</c:v>
                </c:pt>
                <c:pt idx="3931">
                  <c:v>2016 1</c:v>
                </c:pt>
                <c:pt idx="3932">
                  <c:v>2016 1</c:v>
                </c:pt>
                <c:pt idx="3933">
                  <c:v>2016 1</c:v>
                </c:pt>
                <c:pt idx="3934">
                  <c:v>2016 1</c:v>
                </c:pt>
                <c:pt idx="3935">
                  <c:v>2016 1</c:v>
                </c:pt>
                <c:pt idx="3936">
                  <c:v>2016 1</c:v>
                </c:pt>
                <c:pt idx="3937">
                  <c:v>2016 1</c:v>
                </c:pt>
                <c:pt idx="3938">
                  <c:v>2016 1</c:v>
                </c:pt>
                <c:pt idx="3939">
                  <c:v>2016 1</c:v>
                </c:pt>
                <c:pt idx="3940">
                  <c:v>2016 1</c:v>
                </c:pt>
                <c:pt idx="3941">
                  <c:v>2016 1</c:v>
                </c:pt>
                <c:pt idx="3942">
                  <c:v>2016 1</c:v>
                </c:pt>
                <c:pt idx="3943">
                  <c:v>2016 1</c:v>
                </c:pt>
                <c:pt idx="3944">
                  <c:v>2016 1</c:v>
                </c:pt>
                <c:pt idx="3945">
                  <c:v>2016 1</c:v>
                </c:pt>
                <c:pt idx="3946">
                  <c:v>2016 1</c:v>
                </c:pt>
                <c:pt idx="3947">
                  <c:v>2016 1</c:v>
                </c:pt>
                <c:pt idx="3948">
                  <c:v>2016 1</c:v>
                </c:pt>
                <c:pt idx="3949">
                  <c:v>2016 1</c:v>
                </c:pt>
                <c:pt idx="3950">
                  <c:v>2016 1</c:v>
                </c:pt>
                <c:pt idx="3951">
                  <c:v>2016 1</c:v>
                </c:pt>
                <c:pt idx="3952">
                  <c:v>2016 1</c:v>
                </c:pt>
                <c:pt idx="3953">
                  <c:v>2016 1</c:v>
                </c:pt>
                <c:pt idx="3954">
                  <c:v>2016 1</c:v>
                </c:pt>
                <c:pt idx="3955">
                  <c:v>2016 1</c:v>
                </c:pt>
                <c:pt idx="3956">
                  <c:v>2016 1</c:v>
                </c:pt>
                <c:pt idx="3957">
                  <c:v>2016 1</c:v>
                </c:pt>
                <c:pt idx="3958">
                  <c:v>2016 1</c:v>
                </c:pt>
                <c:pt idx="3959">
                  <c:v>2016 1</c:v>
                </c:pt>
                <c:pt idx="3960">
                  <c:v>2016 1</c:v>
                </c:pt>
                <c:pt idx="3961">
                  <c:v>2016 1</c:v>
                </c:pt>
                <c:pt idx="3962">
                  <c:v>2016 1</c:v>
                </c:pt>
                <c:pt idx="3963">
                  <c:v>2016 1</c:v>
                </c:pt>
                <c:pt idx="3964">
                  <c:v>2016 1</c:v>
                </c:pt>
                <c:pt idx="3965">
                  <c:v>2016 1</c:v>
                </c:pt>
                <c:pt idx="3966">
                  <c:v>2016 1</c:v>
                </c:pt>
                <c:pt idx="3967">
                  <c:v>2016 1</c:v>
                </c:pt>
                <c:pt idx="3968">
                  <c:v>2016 1</c:v>
                </c:pt>
                <c:pt idx="3969">
                  <c:v>2016 1</c:v>
                </c:pt>
                <c:pt idx="3970">
                  <c:v>2016 1</c:v>
                </c:pt>
                <c:pt idx="3971">
                  <c:v>2016 1</c:v>
                </c:pt>
                <c:pt idx="3972">
                  <c:v>2016 1</c:v>
                </c:pt>
                <c:pt idx="3973">
                  <c:v>2016 1</c:v>
                </c:pt>
                <c:pt idx="3974">
                  <c:v>2016 1</c:v>
                </c:pt>
                <c:pt idx="3975">
                  <c:v>2016 1</c:v>
                </c:pt>
                <c:pt idx="3976">
                  <c:v>2016 1</c:v>
                </c:pt>
                <c:pt idx="3977">
                  <c:v>2016 1</c:v>
                </c:pt>
                <c:pt idx="3978">
                  <c:v>2016 1</c:v>
                </c:pt>
                <c:pt idx="3979">
                  <c:v>2016 1</c:v>
                </c:pt>
                <c:pt idx="3980">
                  <c:v>2016 1</c:v>
                </c:pt>
                <c:pt idx="3981">
                  <c:v>2016 1</c:v>
                </c:pt>
                <c:pt idx="3982">
                  <c:v>2016 1</c:v>
                </c:pt>
                <c:pt idx="3983">
                  <c:v>2016 1</c:v>
                </c:pt>
                <c:pt idx="3984">
                  <c:v>2016 1</c:v>
                </c:pt>
                <c:pt idx="3985">
                  <c:v>2016 1</c:v>
                </c:pt>
                <c:pt idx="3986">
                  <c:v>2016 1</c:v>
                </c:pt>
                <c:pt idx="3987">
                  <c:v>2016 1</c:v>
                </c:pt>
                <c:pt idx="3988">
                  <c:v>2016 1</c:v>
                </c:pt>
                <c:pt idx="3989">
                  <c:v>2016 1</c:v>
                </c:pt>
                <c:pt idx="3990">
                  <c:v>2016 1</c:v>
                </c:pt>
                <c:pt idx="3991">
                  <c:v>2016 1</c:v>
                </c:pt>
                <c:pt idx="3992">
                  <c:v>2016 1</c:v>
                </c:pt>
                <c:pt idx="3993">
                  <c:v>2016 1</c:v>
                </c:pt>
                <c:pt idx="3994">
                  <c:v>2016 1</c:v>
                </c:pt>
                <c:pt idx="3995">
                  <c:v>2016 1</c:v>
                </c:pt>
                <c:pt idx="3996">
                  <c:v>2016 1</c:v>
                </c:pt>
                <c:pt idx="3997">
                  <c:v>2016 1</c:v>
                </c:pt>
                <c:pt idx="3998">
                  <c:v>2016 1</c:v>
                </c:pt>
                <c:pt idx="3999">
                  <c:v>2016 1</c:v>
                </c:pt>
                <c:pt idx="4000">
                  <c:v>2016 1</c:v>
                </c:pt>
                <c:pt idx="4001">
                  <c:v>2016 1</c:v>
                </c:pt>
                <c:pt idx="4002">
                  <c:v>2016 1</c:v>
                </c:pt>
                <c:pt idx="4003">
                  <c:v>2016 1</c:v>
                </c:pt>
                <c:pt idx="4004">
                  <c:v>2016 1</c:v>
                </c:pt>
                <c:pt idx="4005">
                  <c:v>2016 1</c:v>
                </c:pt>
                <c:pt idx="4006">
                  <c:v>2016 1</c:v>
                </c:pt>
                <c:pt idx="4007">
                  <c:v>2016 1</c:v>
                </c:pt>
                <c:pt idx="4008">
                  <c:v>2016 1</c:v>
                </c:pt>
                <c:pt idx="4009">
                  <c:v>2016 1</c:v>
                </c:pt>
                <c:pt idx="4010">
                  <c:v>2016 1</c:v>
                </c:pt>
                <c:pt idx="4011">
                  <c:v>2016 1</c:v>
                </c:pt>
                <c:pt idx="4012">
                  <c:v>2016 1</c:v>
                </c:pt>
                <c:pt idx="4013">
                  <c:v>2016 1</c:v>
                </c:pt>
                <c:pt idx="4014">
                  <c:v>2016 1</c:v>
                </c:pt>
                <c:pt idx="4015">
                  <c:v>2016 1</c:v>
                </c:pt>
                <c:pt idx="4016">
                  <c:v>2016 1</c:v>
                </c:pt>
                <c:pt idx="4017">
                  <c:v>2016 1</c:v>
                </c:pt>
                <c:pt idx="4018">
                  <c:v>2016 1</c:v>
                </c:pt>
                <c:pt idx="4019">
                  <c:v>2016 1</c:v>
                </c:pt>
                <c:pt idx="4020">
                  <c:v>2016 1</c:v>
                </c:pt>
                <c:pt idx="4021">
                  <c:v>2016 1</c:v>
                </c:pt>
                <c:pt idx="4022">
                  <c:v>2016 1</c:v>
                </c:pt>
                <c:pt idx="4023">
                  <c:v>2016 1</c:v>
                </c:pt>
                <c:pt idx="4024">
                  <c:v>2016 1</c:v>
                </c:pt>
                <c:pt idx="4025">
                  <c:v>2016 1</c:v>
                </c:pt>
                <c:pt idx="4026">
                  <c:v>2016 1</c:v>
                </c:pt>
                <c:pt idx="4027">
                  <c:v>2016 10</c:v>
                </c:pt>
                <c:pt idx="4028">
                  <c:v>2016 10</c:v>
                </c:pt>
                <c:pt idx="4029">
                  <c:v>2016 10</c:v>
                </c:pt>
                <c:pt idx="4030">
                  <c:v>2016 10</c:v>
                </c:pt>
                <c:pt idx="4031">
                  <c:v>2016 10</c:v>
                </c:pt>
                <c:pt idx="4032">
                  <c:v>2016 10</c:v>
                </c:pt>
                <c:pt idx="4033">
                  <c:v>2016 10</c:v>
                </c:pt>
                <c:pt idx="4034">
                  <c:v>2016 10</c:v>
                </c:pt>
                <c:pt idx="4035">
                  <c:v>2016 10</c:v>
                </c:pt>
                <c:pt idx="4036">
                  <c:v>2016 10</c:v>
                </c:pt>
                <c:pt idx="4037">
                  <c:v>2016 10</c:v>
                </c:pt>
                <c:pt idx="4038">
                  <c:v>2016 10</c:v>
                </c:pt>
                <c:pt idx="4039">
                  <c:v>2016 10</c:v>
                </c:pt>
                <c:pt idx="4040">
                  <c:v>2016 10</c:v>
                </c:pt>
                <c:pt idx="4041">
                  <c:v>2016 10</c:v>
                </c:pt>
                <c:pt idx="4042">
                  <c:v>2016 10</c:v>
                </c:pt>
                <c:pt idx="4043">
                  <c:v>2016 10</c:v>
                </c:pt>
                <c:pt idx="4044">
                  <c:v>2016 10</c:v>
                </c:pt>
                <c:pt idx="4045">
                  <c:v>2016 10</c:v>
                </c:pt>
                <c:pt idx="4046">
                  <c:v>2016 10</c:v>
                </c:pt>
                <c:pt idx="4047">
                  <c:v>2016 10</c:v>
                </c:pt>
                <c:pt idx="4048">
                  <c:v>2016 10</c:v>
                </c:pt>
                <c:pt idx="4049">
                  <c:v>2016 10</c:v>
                </c:pt>
                <c:pt idx="4050">
                  <c:v>2016 10</c:v>
                </c:pt>
                <c:pt idx="4051">
                  <c:v>2016 10</c:v>
                </c:pt>
                <c:pt idx="4052">
                  <c:v>2016 10</c:v>
                </c:pt>
                <c:pt idx="4053">
                  <c:v>2016 10</c:v>
                </c:pt>
                <c:pt idx="4054">
                  <c:v>2016 10</c:v>
                </c:pt>
                <c:pt idx="4055">
                  <c:v>2016 10</c:v>
                </c:pt>
                <c:pt idx="4056">
                  <c:v>2016 10</c:v>
                </c:pt>
                <c:pt idx="4057">
                  <c:v>2016 10</c:v>
                </c:pt>
                <c:pt idx="4058">
                  <c:v>2016 10</c:v>
                </c:pt>
                <c:pt idx="4059">
                  <c:v>2016 10</c:v>
                </c:pt>
                <c:pt idx="4060">
                  <c:v>2016 10</c:v>
                </c:pt>
                <c:pt idx="4061">
                  <c:v>2016 10</c:v>
                </c:pt>
                <c:pt idx="4062">
                  <c:v>2016 10</c:v>
                </c:pt>
                <c:pt idx="4063">
                  <c:v>2016 10</c:v>
                </c:pt>
                <c:pt idx="4064">
                  <c:v>2016 10</c:v>
                </c:pt>
                <c:pt idx="4065">
                  <c:v>2016 10</c:v>
                </c:pt>
                <c:pt idx="4066">
                  <c:v>2016 10</c:v>
                </c:pt>
                <c:pt idx="4067">
                  <c:v>2016 10</c:v>
                </c:pt>
                <c:pt idx="4068">
                  <c:v>2016 10</c:v>
                </c:pt>
                <c:pt idx="4069">
                  <c:v>2016 10</c:v>
                </c:pt>
                <c:pt idx="4070">
                  <c:v>2016 10</c:v>
                </c:pt>
                <c:pt idx="4071">
                  <c:v>2016 10</c:v>
                </c:pt>
                <c:pt idx="4072">
                  <c:v>2016 10</c:v>
                </c:pt>
                <c:pt idx="4073">
                  <c:v>2016 10</c:v>
                </c:pt>
                <c:pt idx="4074">
                  <c:v>2016 10</c:v>
                </c:pt>
                <c:pt idx="4075">
                  <c:v>2016 10</c:v>
                </c:pt>
                <c:pt idx="4076">
                  <c:v>2016 10</c:v>
                </c:pt>
                <c:pt idx="4077">
                  <c:v>2016 10</c:v>
                </c:pt>
                <c:pt idx="4078">
                  <c:v>2016 10</c:v>
                </c:pt>
                <c:pt idx="4079">
                  <c:v>2016 10</c:v>
                </c:pt>
                <c:pt idx="4080">
                  <c:v>2016 10</c:v>
                </c:pt>
                <c:pt idx="4081">
                  <c:v>2016 10</c:v>
                </c:pt>
                <c:pt idx="4082">
                  <c:v>2016 10</c:v>
                </c:pt>
                <c:pt idx="4083">
                  <c:v>2016 10</c:v>
                </c:pt>
                <c:pt idx="4084">
                  <c:v>2016 10</c:v>
                </c:pt>
                <c:pt idx="4085">
                  <c:v>2016 10</c:v>
                </c:pt>
                <c:pt idx="4086">
                  <c:v>2016 10</c:v>
                </c:pt>
                <c:pt idx="4087">
                  <c:v>2016 10</c:v>
                </c:pt>
                <c:pt idx="4088">
                  <c:v>2016 10</c:v>
                </c:pt>
                <c:pt idx="4089">
                  <c:v>2016 10</c:v>
                </c:pt>
                <c:pt idx="4090">
                  <c:v>2016 10</c:v>
                </c:pt>
                <c:pt idx="4091">
                  <c:v>2016 10</c:v>
                </c:pt>
                <c:pt idx="4092">
                  <c:v>2016 10</c:v>
                </c:pt>
                <c:pt idx="4093">
                  <c:v>2016 10</c:v>
                </c:pt>
                <c:pt idx="4094">
                  <c:v>2016 10</c:v>
                </c:pt>
                <c:pt idx="4095">
                  <c:v>2016 10</c:v>
                </c:pt>
                <c:pt idx="4096">
                  <c:v>2016 10</c:v>
                </c:pt>
                <c:pt idx="4097">
                  <c:v>2016 10</c:v>
                </c:pt>
                <c:pt idx="4098">
                  <c:v>2016 10</c:v>
                </c:pt>
                <c:pt idx="4099">
                  <c:v>2016 10</c:v>
                </c:pt>
                <c:pt idx="4100">
                  <c:v>2016 10</c:v>
                </c:pt>
                <c:pt idx="4101">
                  <c:v>2016 10</c:v>
                </c:pt>
                <c:pt idx="4102">
                  <c:v>2016 10</c:v>
                </c:pt>
                <c:pt idx="4103">
                  <c:v>2016 10</c:v>
                </c:pt>
                <c:pt idx="4104">
                  <c:v>2016 10</c:v>
                </c:pt>
                <c:pt idx="4105">
                  <c:v>2016 10</c:v>
                </c:pt>
                <c:pt idx="4106">
                  <c:v>2016 10</c:v>
                </c:pt>
                <c:pt idx="4107">
                  <c:v>2016 10</c:v>
                </c:pt>
                <c:pt idx="4108">
                  <c:v>2016 10</c:v>
                </c:pt>
                <c:pt idx="4109">
                  <c:v>2016 10</c:v>
                </c:pt>
                <c:pt idx="4110">
                  <c:v>2016 10</c:v>
                </c:pt>
                <c:pt idx="4111">
                  <c:v>2016 10</c:v>
                </c:pt>
                <c:pt idx="4112">
                  <c:v>2016 10</c:v>
                </c:pt>
                <c:pt idx="4113">
                  <c:v>2016 10</c:v>
                </c:pt>
                <c:pt idx="4114">
                  <c:v>2016 10</c:v>
                </c:pt>
                <c:pt idx="4115">
                  <c:v>2016 10</c:v>
                </c:pt>
                <c:pt idx="4116">
                  <c:v>2016 10</c:v>
                </c:pt>
                <c:pt idx="4117">
                  <c:v>2016 10</c:v>
                </c:pt>
                <c:pt idx="4118">
                  <c:v>2016 10</c:v>
                </c:pt>
                <c:pt idx="4119">
                  <c:v>2016 10</c:v>
                </c:pt>
                <c:pt idx="4120">
                  <c:v>2016 10</c:v>
                </c:pt>
                <c:pt idx="4121">
                  <c:v>2016 10</c:v>
                </c:pt>
                <c:pt idx="4122">
                  <c:v>2016 10</c:v>
                </c:pt>
                <c:pt idx="4123">
                  <c:v>2016 10</c:v>
                </c:pt>
                <c:pt idx="4124">
                  <c:v>2016 10</c:v>
                </c:pt>
                <c:pt idx="4125">
                  <c:v>2016 10</c:v>
                </c:pt>
                <c:pt idx="4126">
                  <c:v>2016 10</c:v>
                </c:pt>
                <c:pt idx="4127">
                  <c:v>2016 10</c:v>
                </c:pt>
                <c:pt idx="4128">
                  <c:v>2016 10</c:v>
                </c:pt>
                <c:pt idx="4129">
                  <c:v>2016 10</c:v>
                </c:pt>
                <c:pt idx="4130">
                  <c:v>2016 10</c:v>
                </c:pt>
                <c:pt idx="4131">
                  <c:v>2016 10</c:v>
                </c:pt>
                <c:pt idx="4132">
                  <c:v>2016 10</c:v>
                </c:pt>
                <c:pt idx="4133">
                  <c:v>2016 10</c:v>
                </c:pt>
                <c:pt idx="4134">
                  <c:v>2016 10</c:v>
                </c:pt>
                <c:pt idx="4135">
                  <c:v>2016 10</c:v>
                </c:pt>
                <c:pt idx="4136">
                  <c:v>2016 11</c:v>
                </c:pt>
                <c:pt idx="4137">
                  <c:v>2016 11</c:v>
                </c:pt>
                <c:pt idx="4138">
                  <c:v>2016 11</c:v>
                </c:pt>
                <c:pt idx="4139">
                  <c:v>2016 11</c:v>
                </c:pt>
                <c:pt idx="4140">
                  <c:v>2016 11</c:v>
                </c:pt>
                <c:pt idx="4141">
                  <c:v>2016 11</c:v>
                </c:pt>
                <c:pt idx="4142">
                  <c:v>2016 11</c:v>
                </c:pt>
                <c:pt idx="4143">
                  <c:v>2016 11</c:v>
                </c:pt>
                <c:pt idx="4144">
                  <c:v>2016 11</c:v>
                </c:pt>
                <c:pt idx="4145">
                  <c:v>2016 11</c:v>
                </c:pt>
                <c:pt idx="4146">
                  <c:v>2016 11</c:v>
                </c:pt>
                <c:pt idx="4147">
                  <c:v>2016 11</c:v>
                </c:pt>
                <c:pt idx="4148">
                  <c:v>2016 11</c:v>
                </c:pt>
                <c:pt idx="4149">
                  <c:v>2016 11</c:v>
                </c:pt>
                <c:pt idx="4150">
                  <c:v>2016 11</c:v>
                </c:pt>
                <c:pt idx="4151">
                  <c:v>2016 11</c:v>
                </c:pt>
                <c:pt idx="4152">
                  <c:v>2016 11</c:v>
                </c:pt>
                <c:pt idx="4153">
                  <c:v>2016 11</c:v>
                </c:pt>
                <c:pt idx="4154">
                  <c:v>2016 11</c:v>
                </c:pt>
                <c:pt idx="4155">
                  <c:v>2016 11</c:v>
                </c:pt>
                <c:pt idx="4156">
                  <c:v>2016 11</c:v>
                </c:pt>
                <c:pt idx="4157">
                  <c:v>2016 11</c:v>
                </c:pt>
                <c:pt idx="4158">
                  <c:v>2016 11</c:v>
                </c:pt>
                <c:pt idx="4159">
                  <c:v>2016 11</c:v>
                </c:pt>
                <c:pt idx="4160">
                  <c:v>2016 11</c:v>
                </c:pt>
                <c:pt idx="4161">
                  <c:v>2016 11</c:v>
                </c:pt>
                <c:pt idx="4162">
                  <c:v>2016 11</c:v>
                </c:pt>
                <c:pt idx="4163">
                  <c:v>2016 11</c:v>
                </c:pt>
                <c:pt idx="4164">
                  <c:v>2016 11</c:v>
                </c:pt>
                <c:pt idx="4165">
                  <c:v>2016 11</c:v>
                </c:pt>
                <c:pt idx="4166">
                  <c:v>2016 11</c:v>
                </c:pt>
                <c:pt idx="4167">
                  <c:v>2016 11</c:v>
                </c:pt>
                <c:pt idx="4168">
                  <c:v>2016 11</c:v>
                </c:pt>
                <c:pt idx="4169">
                  <c:v>2016 11</c:v>
                </c:pt>
                <c:pt idx="4170">
                  <c:v>2016 11</c:v>
                </c:pt>
                <c:pt idx="4171">
                  <c:v>2016 11</c:v>
                </c:pt>
                <c:pt idx="4172">
                  <c:v>2016 11</c:v>
                </c:pt>
                <c:pt idx="4173">
                  <c:v>2016 11</c:v>
                </c:pt>
                <c:pt idx="4174">
                  <c:v>2016 11</c:v>
                </c:pt>
                <c:pt idx="4175">
                  <c:v>2016 11</c:v>
                </c:pt>
                <c:pt idx="4176">
                  <c:v>2016 11</c:v>
                </c:pt>
                <c:pt idx="4177">
                  <c:v>2016 11</c:v>
                </c:pt>
                <c:pt idx="4178">
                  <c:v>2016 11</c:v>
                </c:pt>
                <c:pt idx="4179">
                  <c:v>2016 11</c:v>
                </c:pt>
                <c:pt idx="4180">
                  <c:v>2016 11</c:v>
                </c:pt>
                <c:pt idx="4181">
                  <c:v>2016 11</c:v>
                </c:pt>
                <c:pt idx="4182">
                  <c:v>2016 11</c:v>
                </c:pt>
                <c:pt idx="4183">
                  <c:v>2016 11</c:v>
                </c:pt>
                <c:pt idx="4184">
                  <c:v>2016 11</c:v>
                </c:pt>
                <c:pt idx="4185">
                  <c:v>2016 11</c:v>
                </c:pt>
                <c:pt idx="4186">
                  <c:v>2016 11</c:v>
                </c:pt>
                <c:pt idx="4187">
                  <c:v>2016 11</c:v>
                </c:pt>
                <c:pt idx="4188">
                  <c:v>2016 11</c:v>
                </c:pt>
                <c:pt idx="4189">
                  <c:v>2016 11</c:v>
                </c:pt>
                <c:pt idx="4190">
                  <c:v>2016 11</c:v>
                </c:pt>
                <c:pt idx="4191">
                  <c:v>2016 11</c:v>
                </c:pt>
                <c:pt idx="4192">
                  <c:v>2016 11</c:v>
                </c:pt>
                <c:pt idx="4193">
                  <c:v>2016 11</c:v>
                </c:pt>
                <c:pt idx="4194">
                  <c:v>2016 11</c:v>
                </c:pt>
                <c:pt idx="4195">
                  <c:v>2016 11</c:v>
                </c:pt>
                <c:pt idx="4196">
                  <c:v>2016 11</c:v>
                </c:pt>
                <c:pt idx="4197">
                  <c:v>2016 11</c:v>
                </c:pt>
                <c:pt idx="4198">
                  <c:v>2016 11</c:v>
                </c:pt>
                <c:pt idx="4199">
                  <c:v>2016 11</c:v>
                </c:pt>
                <c:pt idx="4200">
                  <c:v>2016 11</c:v>
                </c:pt>
                <c:pt idx="4201">
                  <c:v>2016 11</c:v>
                </c:pt>
                <c:pt idx="4202">
                  <c:v>2016 11</c:v>
                </c:pt>
                <c:pt idx="4203">
                  <c:v>2016 11</c:v>
                </c:pt>
                <c:pt idx="4204">
                  <c:v>2016 11</c:v>
                </c:pt>
                <c:pt idx="4205">
                  <c:v>2016 11</c:v>
                </c:pt>
                <c:pt idx="4206">
                  <c:v>2016 11</c:v>
                </c:pt>
                <c:pt idx="4207">
                  <c:v>2016 11</c:v>
                </c:pt>
                <c:pt idx="4208">
                  <c:v>2016 11</c:v>
                </c:pt>
                <c:pt idx="4209">
                  <c:v>2016 11</c:v>
                </c:pt>
                <c:pt idx="4210">
                  <c:v>2016 11</c:v>
                </c:pt>
                <c:pt idx="4211">
                  <c:v>2016 11</c:v>
                </c:pt>
                <c:pt idx="4212">
                  <c:v>2016 11</c:v>
                </c:pt>
                <c:pt idx="4213">
                  <c:v>2016 11</c:v>
                </c:pt>
                <c:pt idx="4214">
                  <c:v>2016 11</c:v>
                </c:pt>
                <c:pt idx="4215">
                  <c:v>2016 11</c:v>
                </c:pt>
                <c:pt idx="4216">
                  <c:v>2016 11</c:v>
                </c:pt>
                <c:pt idx="4217">
                  <c:v>2016 11</c:v>
                </c:pt>
                <c:pt idx="4218">
                  <c:v>2016 11</c:v>
                </c:pt>
                <c:pt idx="4219">
                  <c:v>2016 11</c:v>
                </c:pt>
                <c:pt idx="4220">
                  <c:v>2016 11</c:v>
                </c:pt>
                <c:pt idx="4221">
                  <c:v>2016 11</c:v>
                </c:pt>
                <c:pt idx="4222">
                  <c:v>2016 11</c:v>
                </c:pt>
                <c:pt idx="4223">
                  <c:v>2016 11</c:v>
                </c:pt>
                <c:pt idx="4224">
                  <c:v>2016 11</c:v>
                </c:pt>
                <c:pt idx="4225">
                  <c:v>2016 11</c:v>
                </c:pt>
                <c:pt idx="4226">
                  <c:v>2016 11</c:v>
                </c:pt>
                <c:pt idx="4227">
                  <c:v>2016 11</c:v>
                </c:pt>
                <c:pt idx="4228">
                  <c:v>2016 11</c:v>
                </c:pt>
                <c:pt idx="4229">
                  <c:v>2016 11</c:v>
                </c:pt>
                <c:pt idx="4230">
                  <c:v>2016 11</c:v>
                </c:pt>
                <c:pt idx="4231">
                  <c:v>2016 11</c:v>
                </c:pt>
                <c:pt idx="4232">
                  <c:v>2016 11</c:v>
                </c:pt>
                <c:pt idx="4233">
                  <c:v>2016 11</c:v>
                </c:pt>
                <c:pt idx="4234">
                  <c:v>2016 11</c:v>
                </c:pt>
                <c:pt idx="4235">
                  <c:v>2016 11</c:v>
                </c:pt>
                <c:pt idx="4236">
                  <c:v>2016 11</c:v>
                </c:pt>
                <c:pt idx="4237">
                  <c:v>2016 11</c:v>
                </c:pt>
                <c:pt idx="4238">
                  <c:v>2016 11</c:v>
                </c:pt>
                <c:pt idx="4239">
                  <c:v>2016 11</c:v>
                </c:pt>
                <c:pt idx="4240">
                  <c:v>2016 11</c:v>
                </c:pt>
                <c:pt idx="4241">
                  <c:v>2016 11</c:v>
                </c:pt>
                <c:pt idx="4242">
                  <c:v>2016 11</c:v>
                </c:pt>
                <c:pt idx="4243">
                  <c:v>2016 11</c:v>
                </c:pt>
                <c:pt idx="4244">
                  <c:v>2016 11</c:v>
                </c:pt>
                <c:pt idx="4245">
                  <c:v>2016 12</c:v>
                </c:pt>
                <c:pt idx="4246">
                  <c:v>2016 12</c:v>
                </c:pt>
                <c:pt idx="4247">
                  <c:v>2016 12</c:v>
                </c:pt>
                <c:pt idx="4248">
                  <c:v>2016 12</c:v>
                </c:pt>
                <c:pt idx="4249">
                  <c:v>2016 12</c:v>
                </c:pt>
                <c:pt idx="4250">
                  <c:v>2016 12</c:v>
                </c:pt>
                <c:pt idx="4251">
                  <c:v>2016 12</c:v>
                </c:pt>
                <c:pt idx="4252">
                  <c:v>2016 12</c:v>
                </c:pt>
                <c:pt idx="4253">
                  <c:v>2016 12</c:v>
                </c:pt>
                <c:pt idx="4254">
                  <c:v>2016 12</c:v>
                </c:pt>
                <c:pt idx="4255">
                  <c:v>2016 12</c:v>
                </c:pt>
                <c:pt idx="4256">
                  <c:v>2016 12</c:v>
                </c:pt>
                <c:pt idx="4257">
                  <c:v>2016 12</c:v>
                </c:pt>
                <c:pt idx="4258">
                  <c:v>2016 12</c:v>
                </c:pt>
                <c:pt idx="4259">
                  <c:v>2016 12</c:v>
                </c:pt>
                <c:pt idx="4260">
                  <c:v>2016 12</c:v>
                </c:pt>
                <c:pt idx="4261">
                  <c:v>2016 12</c:v>
                </c:pt>
                <c:pt idx="4262">
                  <c:v>2016 12</c:v>
                </c:pt>
                <c:pt idx="4263">
                  <c:v>2016 12</c:v>
                </c:pt>
                <c:pt idx="4264">
                  <c:v>2016 12</c:v>
                </c:pt>
                <c:pt idx="4265">
                  <c:v>2016 12</c:v>
                </c:pt>
                <c:pt idx="4266">
                  <c:v>2016 12</c:v>
                </c:pt>
                <c:pt idx="4267">
                  <c:v>2016 12</c:v>
                </c:pt>
                <c:pt idx="4268">
                  <c:v>2016 12</c:v>
                </c:pt>
                <c:pt idx="4269">
                  <c:v>2016 12</c:v>
                </c:pt>
                <c:pt idx="4270">
                  <c:v>2016 12</c:v>
                </c:pt>
                <c:pt idx="4271">
                  <c:v>2016 12</c:v>
                </c:pt>
                <c:pt idx="4272">
                  <c:v>2016 12</c:v>
                </c:pt>
                <c:pt idx="4273">
                  <c:v>2016 12</c:v>
                </c:pt>
                <c:pt idx="4274">
                  <c:v>2016 12</c:v>
                </c:pt>
                <c:pt idx="4275">
                  <c:v>2016 12</c:v>
                </c:pt>
                <c:pt idx="4276">
                  <c:v>2016 12</c:v>
                </c:pt>
                <c:pt idx="4277">
                  <c:v>2016 12</c:v>
                </c:pt>
                <c:pt idx="4278">
                  <c:v>2016 12</c:v>
                </c:pt>
                <c:pt idx="4279">
                  <c:v>2016 12</c:v>
                </c:pt>
                <c:pt idx="4280">
                  <c:v>2016 12</c:v>
                </c:pt>
                <c:pt idx="4281">
                  <c:v>2016 12</c:v>
                </c:pt>
                <c:pt idx="4282">
                  <c:v>2016 12</c:v>
                </c:pt>
                <c:pt idx="4283">
                  <c:v>2016 12</c:v>
                </c:pt>
                <c:pt idx="4284">
                  <c:v>2016 12</c:v>
                </c:pt>
                <c:pt idx="4285">
                  <c:v>2016 12</c:v>
                </c:pt>
                <c:pt idx="4286">
                  <c:v>2016 12</c:v>
                </c:pt>
                <c:pt idx="4287">
                  <c:v>2016 12</c:v>
                </c:pt>
                <c:pt idx="4288">
                  <c:v>2016 12</c:v>
                </c:pt>
                <c:pt idx="4289">
                  <c:v>2016 12</c:v>
                </c:pt>
                <c:pt idx="4290">
                  <c:v>2016 12</c:v>
                </c:pt>
                <c:pt idx="4291">
                  <c:v>2016 12</c:v>
                </c:pt>
                <c:pt idx="4292">
                  <c:v>2016 12</c:v>
                </c:pt>
                <c:pt idx="4293">
                  <c:v>2016 12</c:v>
                </c:pt>
                <c:pt idx="4294">
                  <c:v>2016 12</c:v>
                </c:pt>
                <c:pt idx="4295">
                  <c:v>2016 12</c:v>
                </c:pt>
                <c:pt idx="4296">
                  <c:v>2016 12</c:v>
                </c:pt>
                <c:pt idx="4297">
                  <c:v>2016 12</c:v>
                </c:pt>
                <c:pt idx="4298">
                  <c:v>2016 12</c:v>
                </c:pt>
                <c:pt idx="4299">
                  <c:v>2016 12</c:v>
                </c:pt>
                <c:pt idx="4300">
                  <c:v>2016 12</c:v>
                </c:pt>
                <c:pt idx="4301">
                  <c:v>2016 12</c:v>
                </c:pt>
                <c:pt idx="4302">
                  <c:v>2016 12</c:v>
                </c:pt>
                <c:pt idx="4303">
                  <c:v>2016 12</c:v>
                </c:pt>
                <c:pt idx="4304">
                  <c:v>2016 12</c:v>
                </c:pt>
                <c:pt idx="4305">
                  <c:v>2016 12</c:v>
                </c:pt>
                <c:pt idx="4306">
                  <c:v>2016 12</c:v>
                </c:pt>
                <c:pt idx="4307">
                  <c:v>2016 12</c:v>
                </c:pt>
                <c:pt idx="4308">
                  <c:v>2016 12</c:v>
                </c:pt>
                <c:pt idx="4309">
                  <c:v>2016 12</c:v>
                </c:pt>
                <c:pt idx="4310">
                  <c:v>2016 12</c:v>
                </c:pt>
                <c:pt idx="4311">
                  <c:v>2016 12</c:v>
                </c:pt>
                <c:pt idx="4312">
                  <c:v>2016 12</c:v>
                </c:pt>
                <c:pt idx="4313">
                  <c:v>2016 12</c:v>
                </c:pt>
                <c:pt idx="4314">
                  <c:v>2016 12</c:v>
                </c:pt>
                <c:pt idx="4315">
                  <c:v>2016 12</c:v>
                </c:pt>
                <c:pt idx="4316">
                  <c:v>2016 12</c:v>
                </c:pt>
                <c:pt idx="4317">
                  <c:v>2016 12</c:v>
                </c:pt>
                <c:pt idx="4318">
                  <c:v>2016 12</c:v>
                </c:pt>
                <c:pt idx="4319">
                  <c:v>2016 12</c:v>
                </c:pt>
                <c:pt idx="4320">
                  <c:v>2016 12</c:v>
                </c:pt>
                <c:pt idx="4321">
                  <c:v>2016 12</c:v>
                </c:pt>
                <c:pt idx="4322">
                  <c:v>2016 12</c:v>
                </c:pt>
                <c:pt idx="4323">
                  <c:v>2016 12</c:v>
                </c:pt>
                <c:pt idx="4324">
                  <c:v>2016 12</c:v>
                </c:pt>
                <c:pt idx="4325">
                  <c:v>2016 12</c:v>
                </c:pt>
                <c:pt idx="4326">
                  <c:v>2016 12</c:v>
                </c:pt>
                <c:pt idx="4327">
                  <c:v>2016 12</c:v>
                </c:pt>
                <c:pt idx="4328">
                  <c:v>2016 12</c:v>
                </c:pt>
                <c:pt idx="4329">
                  <c:v>2016 12</c:v>
                </c:pt>
                <c:pt idx="4330">
                  <c:v>2016 12</c:v>
                </c:pt>
                <c:pt idx="4331">
                  <c:v>2016 12</c:v>
                </c:pt>
                <c:pt idx="4332">
                  <c:v>2016 12</c:v>
                </c:pt>
                <c:pt idx="4333">
                  <c:v>2016 12</c:v>
                </c:pt>
                <c:pt idx="4334">
                  <c:v>2016 12</c:v>
                </c:pt>
                <c:pt idx="4335">
                  <c:v>2016 12</c:v>
                </c:pt>
                <c:pt idx="4336">
                  <c:v>2016 12</c:v>
                </c:pt>
                <c:pt idx="4337">
                  <c:v>2016 12</c:v>
                </c:pt>
                <c:pt idx="4338">
                  <c:v>2016 12</c:v>
                </c:pt>
                <c:pt idx="4339">
                  <c:v>2016 12</c:v>
                </c:pt>
                <c:pt idx="4340">
                  <c:v>2016 12</c:v>
                </c:pt>
                <c:pt idx="4341">
                  <c:v>2016 12</c:v>
                </c:pt>
                <c:pt idx="4342">
                  <c:v>2016 12</c:v>
                </c:pt>
                <c:pt idx="4343">
                  <c:v>2016 12</c:v>
                </c:pt>
                <c:pt idx="4344">
                  <c:v>2016 12</c:v>
                </c:pt>
                <c:pt idx="4345">
                  <c:v>2016 12</c:v>
                </c:pt>
                <c:pt idx="4346">
                  <c:v>2016 12</c:v>
                </c:pt>
                <c:pt idx="4347">
                  <c:v>2016 12</c:v>
                </c:pt>
                <c:pt idx="4348">
                  <c:v>2016 12</c:v>
                </c:pt>
                <c:pt idx="4349">
                  <c:v>2016 12</c:v>
                </c:pt>
                <c:pt idx="4350">
                  <c:v>2016 12</c:v>
                </c:pt>
                <c:pt idx="4351">
                  <c:v>2016 12</c:v>
                </c:pt>
                <c:pt idx="4352">
                  <c:v>2016 12</c:v>
                </c:pt>
                <c:pt idx="4353">
                  <c:v>2016 12</c:v>
                </c:pt>
                <c:pt idx="4354">
                  <c:v>2016 12</c:v>
                </c:pt>
                <c:pt idx="4355">
                  <c:v>2016 2</c:v>
                </c:pt>
                <c:pt idx="4356">
                  <c:v>2016 2</c:v>
                </c:pt>
                <c:pt idx="4357">
                  <c:v>2016 2</c:v>
                </c:pt>
                <c:pt idx="4358">
                  <c:v>2016 2</c:v>
                </c:pt>
                <c:pt idx="4359">
                  <c:v>2016 2</c:v>
                </c:pt>
                <c:pt idx="4360">
                  <c:v>2016 2</c:v>
                </c:pt>
                <c:pt idx="4361">
                  <c:v>2016 2</c:v>
                </c:pt>
                <c:pt idx="4362">
                  <c:v>2016 2</c:v>
                </c:pt>
                <c:pt idx="4363">
                  <c:v>2016 2</c:v>
                </c:pt>
                <c:pt idx="4364">
                  <c:v>2016 2</c:v>
                </c:pt>
                <c:pt idx="4365">
                  <c:v>2016 2</c:v>
                </c:pt>
                <c:pt idx="4366">
                  <c:v>2016 2</c:v>
                </c:pt>
                <c:pt idx="4367">
                  <c:v>2016 2</c:v>
                </c:pt>
                <c:pt idx="4368">
                  <c:v>2016 2</c:v>
                </c:pt>
                <c:pt idx="4369">
                  <c:v>2016 2</c:v>
                </c:pt>
                <c:pt idx="4370">
                  <c:v>2016 2</c:v>
                </c:pt>
                <c:pt idx="4371">
                  <c:v>2016 2</c:v>
                </c:pt>
                <c:pt idx="4372">
                  <c:v>2016 2</c:v>
                </c:pt>
                <c:pt idx="4373">
                  <c:v>2016 2</c:v>
                </c:pt>
                <c:pt idx="4374">
                  <c:v>2016 2</c:v>
                </c:pt>
                <c:pt idx="4375">
                  <c:v>2016 2</c:v>
                </c:pt>
                <c:pt idx="4376">
                  <c:v>2016 2</c:v>
                </c:pt>
                <c:pt idx="4377">
                  <c:v>2016 2</c:v>
                </c:pt>
                <c:pt idx="4378">
                  <c:v>2016 2</c:v>
                </c:pt>
                <c:pt idx="4379">
                  <c:v>2016 2</c:v>
                </c:pt>
                <c:pt idx="4380">
                  <c:v>2016 2</c:v>
                </c:pt>
                <c:pt idx="4381">
                  <c:v>2016 2</c:v>
                </c:pt>
                <c:pt idx="4382">
                  <c:v>2016 2</c:v>
                </c:pt>
                <c:pt idx="4383">
                  <c:v>2016 2</c:v>
                </c:pt>
                <c:pt idx="4384">
                  <c:v>2016 2</c:v>
                </c:pt>
                <c:pt idx="4385">
                  <c:v>2016 2</c:v>
                </c:pt>
                <c:pt idx="4386">
                  <c:v>2016 2</c:v>
                </c:pt>
                <c:pt idx="4387">
                  <c:v>2016 2</c:v>
                </c:pt>
                <c:pt idx="4388">
                  <c:v>2016 2</c:v>
                </c:pt>
                <c:pt idx="4389">
                  <c:v>2016 2</c:v>
                </c:pt>
                <c:pt idx="4390">
                  <c:v>2016 2</c:v>
                </c:pt>
                <c:pt idx="4391">
                  <c:v>2016 2</c:v>
                </c:pt>
                <c:pt idx="4392">
                  <c:v>2016 2</c:v>
                </c:pt>
                <c:pt idx="4393">
                  <c:v>2016 2</c:v>
                </c:pt>
                <c:pt idx="4394">
                  <c:v>2016 2</c:v>
                </c:pt>
                <c:pt idx="4395">
                  <c:v>2016 2</c:v>
                </c:pt>
                <c:pt idx="4396">
                  <c:v>2016 2</c:v>
                </c:pt>
                <c:pt idx="4397">
                  <c:v>2016 2</c:v>
                </c:pt>
                <c:pt idx="4398">
                  <c:v>2016 2</c:v>
                </c:pt>
                <c:pt idx="4399">
                  <c:v>2016 2</c:v>
                </c:pt>
                <c:pt idx="4400">
                  <c:v>2016 2</c:v>
                </c:pt>
                <c:pt idx="4401">
                  <c:v>2016 2</c:v>
                </c:pt>
                <c:pt idx="4402">
                  <c:v>2016 2</c:v>
                </c:pt>
                <c:pt idx="4403">
                  <c:v>2016 2</c:v>
                </c:pt>
                <c:pt idx="4404">
                  <c:v>2016 2</c:v>
                </c:pt>
                <c:pt idx="4405">
                  <c:v>2016 2</c:v>
                </c:pt>
                <c:pt idx="4406">
                  <c:v>2016 2</c:v>
                </c:pt>
                <c:pt idx="4407">
                  <c:v>2016 2</c:v>
                </c:pt>
                <c:pt idx="4408">
                  <c:v>2016 2</c:v>
                </c:pt>
                <c:pt idx="4409">
                  <c:v>2016 2</c:v>
                </c:pt>
                <c:pt idx="4410">
                  <c:v>2016 2</c:v>
                </c:pt>
                <c:pt idx="4411">
                  <c:v>2016 2</c:v>
                </c:pt>
                <c:pt idx="4412">
                  <c:v>2016 2</c:v>
                </c:pt>
                <c:pt idx="4413">
                  <c:v>2016 2</c:v>
                </c:pt>
                <c:pt idx="4414">
                  <c:v>2016 2</c:v>
                </c:pt>
                <c:pt idx="4415">
                  <c:v>2016 2</c:v>
                </c:pt>
                <c:pt idx="4416">
                  <c:v>2016 2</c:v>
                </c:pt>
                <c:pt idx="4417">
                  <c:v>2016 2</c:v>
                </c:pt>
                <c:pt idx="4418">
                  <c:v>2016 2</c:v>
                </c:pt>
                <c:pt idx="4419">
                  <c:v>2016 2</c:v>
                </c:pt>
                <c:pt idx="4420">
                  <c:v>2016 2</c:v>
                </c:pt>
                <c:pt idx="4421">
                  <c:v>2016 2</c:v>
                </c:pt>
                <c:pt idx="4422">
                  <c:v>2016 2</c:v>
                </c:pt>
                <c:pt idx="4423">
                  <c:v>2016 2</c:v>
                </c:pt>
                <c:pt idx="4424">
                  <c:v>2016 2</c:v>
                </c:pt>
                <c:pt idx="4425">
                  <c:v>2016 2</c:v>
                </c:pt>
                <c:pt idx="4426">
                  <c:v>2016 2</c:v>
                </c:pt>
                <c:pt idx="4427">
                  <c:v>2016 2</c:v>
                </c:pt>
                <c:pt idx="4428">
                  <c:v>2016 2</c:v>
                </c:pt>
                <c:pt idx="4429">
                  <c:v>2016 2</c:v>
                </c:pt>
                <c:pt idx="4430">
                  <c:v>2016 2</c:v>
                </c:pt>
                <c:pt idx="4431">
                  <c:v>2016 2</c:v>
                </c:pt>
                <c:pt idx="4432">
                  <c:v>2016 2</c:v>
                </c:pt>
                <c:pt idx="4433">
                  <c:v>2016 2</c:v>
                </c:pt>
                <c:pt idx="4434">
                  <c:v>2016 2</c:v>
                </c:pt>
                <c:pt idx="4435">
                  <c:v>2016 2</c:v>
                </c:pt>
                <c:pt idx="4436">
                  <c:v>2016 2</c:v>
                </c:pt>
                <c:pt idx="4437">
                  <c:v>2016 2</c:v>
                </c:pt>
                <c:pt idx="4438">
                  <c:v>2016 2</c:v>
                </c:pt>
                <c:pt idx="4439">
                  <c:v>2016 2</c:v>
                </c:pt>
                <c:pt idx="4440">
                  <c:v>2016 2</c:v>
                </c:pt>
                <c:pt idx="4441">
                  <c:v>2016 2</c:v>
                </c:pt>
                <c:pt idx="4442">
                  <c:v>2016 2</c:v>
                </c:pt>
                <c:pt idx="4443">
                  <c:v>2016 2</c:v>
                </c:pt>
                <c:pt idx="4444">
                  <c:v>2016 2</c:v>
                </c:pt>
                <c:pt idx="4445">
                  <c:v>2016 2</c:v>
                </c:pt>
                <c:pt idx="4446">
                  <c:v>2016 2</c:v>
                </c:pt>
                <c:pt idx="4447">
                  <c:v>2016 2</c:v>
                </c:pt>
                <c:pt idx="4448">
                  <c:v>2016 2</c:v>
                </c:pt>
                <c:pt idx="4449">
                  <c:v>2016 2</c:v>
                </c:pt>
                <c:pt idx="4450">
                  <c:v>2016 2</c:v>
                </c:pt>
                <c:pt idx="4451">
                  <c:v>2016 2</c:v>
                </c:pt>
                <c:pt idx="4452">
                  <c:v>2016 2</c:v>
                </c:pt>
                <c:pt idx="4453">
                  <c:v>2016 2</c:v>
                </c:pt>
                <c:pt idx="4454">
                  <c:v>2016 2</c:v>
                </c:pt>
                <c:pt idx="4455">
                  <c:v>2016 3</c:v>
                </c:pt>
                <c:pt idx="4456">
                  <c:v>2016 3</c:v>
                </c:pt>
                <c:pt idx="4457">
                  <c:v>2016 3</c:v>
                </c:pt>
                <c:pt idx="4458">
                  <c:v>2016 3</c:v>
                </c:pt>
                <c:pt idx="4459">
                  <c:v>2016 3</c:v>
                </c:pt>
                <c:pt idx="4460">
                  <c:v>2016 3</c:v>
                </c:pt>
                <c:pt idx="4461">
                  <c:v>2016 3</c:v>
                </c:pt>
                <c:pt idx="4462">
                  <c:v>2016 3</c:v>
                </c:pt>
                <c:pt idx="4463">
                  <c:v>2016 3</c:v>
                </c:pt>
                <c:pt idx="4464">
                  <c:v>2016 3</c:v>
                </c:pt>
                <c:pt idx="4465">
                  <c:v>2016 3</c:v>
                </c:pt>
                <c:pt idx="4466">
                  <c:v>2016 3</c:v>
                </c:pt>
                <c:pt idx="4467">
                  <c:v>2016 3</c:v>
                </c:pt>
                <c:pt idx="4468">
                  <c:v>2016 3</c:v>
                </c:pt>
                <c:pt idx="4469">
                  <c:v>2016 3</c:v>
                </c:pt>
                <c:pt idx="4470">
                  <c:v>2016 3</c:v>
                </c:pt>
                <c:pt idx="4471">
                  <c:v>2016 3</c:v>
                </c:pt>
                <c:pt idx="4472">
                  <c:v>2016 3</c:v>
                </c:pt>
                <c:pt idx="4473">
                  <c:v>2016 3</c:v>
                </c:pt>
                <c:pt idx="4474">
                  <c:v>2016 3</c:v>
                </c:pt>
                <c:pt idx="4475">
                  <c:v>2016 3</c:v>
                </c:pt>
                <c:pt idx="4476">
                  <c:v>2016 3</c:v>
                </c:pt>
                <c:pt idx="4477">
                  <c:v>2016 3</c:v>
                </c:pt>
                <c:pt idx="4478">
                  <c:v>2016 3</c:v>
                </c:pt>
                <c:pt idx="4479">
                  <c:v>2016 3</c:v>
                </c:pt>
                <c:pt idx="4480">
                  <c:v>2016 3</c:v>
                </c:pt>
                <c:pt idx="4481">
                  <c:v>2016 3</c:v>
                </c:pt>
                <c:pt idx="4482">
                  <c:v>2016 3</c:v>
                </c:pt>
                <c:pt idx="4483">
                  <c:v>2016 3</c:v>
                </c:pt>
                <c:pt idx="4484">
                  <c:v>2016 3</c:v>
                </c:pt>
                <c:pt idx="4485">
                  <c:v>2016 3</c:v>
                </c:pt>
                <c:pt idx="4486">
                  <c:v>2016 3</c:v>
                </c:pt>
                <c:pt idx="4487">
                  <c:v>2016 3</c:v>
                </c:pt>
                <c:pt idx="4488">
                  <c:v>2016 3</c:v>
                </c:pt>
                <c:pt idx="4489">
                  <c:v>2016 3</c:v>
                </c:pt>
                <c:pt idx="4490">
                  <c:v>2016 3</c:v>
                </c:pt>
                <c:pt idx="4491">
                  <c:v>2016 3</c:v>
                </c:pt>
                <c:pt idx="4492">
                  <c:v>2016 3</c:v>
                </c:pt>
                <c:pt idx="4493">
                  <c:v>2016 3</c:v>
                </c:pt>
                <c:pt idx="4494">
                  <c:v>2016 3</c:v>
                </c:pt>
                <c:pt idx="4495">
                  <c:v>2016 3</c:v>
                </c:pt>
                <c:pt idx="4496">
                  <c:v>2016 3</c:v>
                </c:pt>
                <c:pt idx="4497">
                  <c:v>2016 3</c:v>
                </c:pt>
                <c:pt idx="4498">
                  <c:v>2016 3</c:v>
                </c:pt>
                <c:pt idx="4499">
                  <c:v>2016 3</c:v>
                </c:pt>
                <c:pt idx="4500">
                  <c:v>2016 3</c:v>
                </c:pt>
                <c:pt idx="4501">
                  <c:v>2016 3</c:v>
                </c:pt>
                <c:pt idx="4502">
                  <c:v>2016 3</c:v>
                </c:pt>
                <c:pt idx="4503">
                  <c:v>2016 3</c:v>
                </c:pt>
                <c:pt idx="4504">
                  <c:v>2016 3</c:v>
                </c:pt>
                <c:pt idx="4505">
                  <c:v>2016 3</c:v>
                </c:pt>
                <c:pt idx="4506">
                  <c:v>2016 3</c:v>
                </c:pt>
                <c:pt idx="4507">
                  <c:v>2016 3</c:v>
                </c:pt>
                <c:pt idx="4508">
                  <c:v>2016 3</c:v>
                </c:pt>
                <c:pt idx="4509">
                  <c:v>2016 3</c:v>
                </c:pt>
                <c:pt idx="4510">
                  <c:v>2016 3</c:v>
                </c:pt>
                <c:pt idx="4511">
                  <c:v>2016 3</c:v>
                </c:pt>
                <c:pt idx="4512">
                  <c:v>2016 3</c:v>
                </c:pt>
                <c:pt idx="4513">
                  <c:v>2016 3</c:v>
                </c:pt>
                <c:pt idx="4514">
                  <c:v>2016 3</c:v>
                </c:pt>
                <c:pt idx="4515">
                  <c:v>2016 3</c:v>
                </c:pt>
                <c:pt idx="4516">
                  <c:v>2016 3</c:v>
                </c:pt>
                <c:pt idx="4517">
                  <c:v>2016 3</c:v>
                </c:pt>
                <c:pt idx="4518">
                  <c:v>2016 3</c:v>
                </c:pt>
                <c:pt idx="4519">
                  <c:v>2016 3</c:v>
                </c:pt>
                <c:pt idx="4520">
                  <c:v>2016 3</c:v>
                </c:pt>
                <c:pt idx="4521">
                  <c:v>2016 3</c:v>
                </c:pt>
                <c:pt idx="4522">
                  <c:v>2016 3</c:v>
                </c:pt>
                <c:pt idx="4523">
                  <c:v>2016 3</c:v>
                </c:pt>
                <c:pt idx="4524">
                  <c:v>2016 3</c:v>
                </c:pt>
                <c:pt idx="4525">
                  <c:v>2016 3</c:v>
                </c:pt>
                <c:pt idx="4526">
                  <c:v>2016 3</c:v>
                </c:pt>
                <c:pt idx="4527">
                  <c:v>2016 3</c:v>
                </c:pt>
                <c:pt idx="4528">
                  <c:v>2016 3</c:v>
                </c:pt>
                <c:pt idx="4529">
                  <c:v>2016 3</c:v>
                </c:pt>
                <c:pt idx="4530">
                  <c:v>2016 3</c:v>
                </c:pt>
                <c:pt idx="4531">
                  <c:v>2016 3</c:v>
                </c:pt>
                <c:pt idx="4532">
                  <c:v>2016 3</c:v>
                </c:pt>
                <c:pt idx="4533">
                  <c:v>2016 3</c:v>
                </c:pt>
                <c:pt idx="4534">
                  <c:v>2016 3</c:v>
                </c:pt>
                <c:pt idx="4535">
                  <c:v>2016 3</c:v>
                </c:pt>
                <c:pt idx="4536">
                  <c:v>2016 3</c:v>
                </c:pt>
                <c:pt idx="4537">
                  <c:v>2016 3</c:v>
                </c:pt>
                <c:pt idx="4538">
                  <c:v>2016 3</c:v>
                </c:pt>
                <c:pt idx="4539">
                  <c:v>2016 3</c:v>
                </c:pt>
                <c:pt idx="4540">
                  <c:v>2016 3</c:v>
                </c:pt>
                <c:pt idx="4541">
                  <c:v>2016 3</c:v>
                </c:pt>
                <c:pt idx="4542">
                  <c:v>2016 3</c:v>
                </c:pt>
                <c:pt idx="4543">
                  <c:v>2016 3</c:v>
                </c:pt>
                <c:pt idx="4544">
                  <c:v>2016 3</c:v>
                </c:pt>
                <c:pt idx="4545">
                  <c:v>2016 3</c:v>
                </c:pt>
                <c:pt idx="4546">
                  <c:v>2016 3</c:v>
                </c:pt>
                <c:pt idx="4547">
                  <c:v>2016 3</c:v>
                </c:pt>
                <c:pt idx="4548">
                  <c:v>2016 3</c:v>
                </c:pt>
                <c:pt idx="4549">
                  <c:v>2016 3</c:v>
                </c:pt>
                <c:pt idx="4550">
                  <c:v>2016 3</c:v>
                </c:pt>
                <c:pt idx="4551">
                  <c:v>2016 3</c:v>
                </c:pt>
                <c:pt idx="4552">
                  <c:v>2016 3</c:v>
                </c:pt>
                <c:pt idx="4553">
                  <c:v>2016 3</c:v>
                </c:pt>
                <c:pt idx="4554">
                  <c:v>2016 3</c:v>
                </c:pt>
                <c:pt idx="4555">
                  <c:v>2016 3</c:v>
                </c:pt>
                <c:pt idx="4556">
                  <c:v>2016 4</c:v>
                </c:pt>
                <c:pt idx="4557">
                  <c:v>2016 4</c:v>
                </c:pt>
                <c:pt idx="4558">
                  <c:v>2016 4</c:v>
                </c:pt>
                <c:pt idx="4559">
                  <c:v>2016 4</c:v>
                </c:pt>
                <c:pt idx="4560">
                  <c:v>2016 4</c:v>
                </c:pt>
                <c:pt idx="4561">
                  <c:v>2016 4</c:v>
                </c:pt>
                <c:pt idx="4562">
                  <c:v>2016 4</c:v>
                </c:pt>
                <c:pt idx="4563">
                  <c:v>2016 4</c:v>
                </c:pt>
                <c:pt idx="4564">
                  <c:v>2016 4</c:v>
                </c:pt>
                <c:pt idx="4565">
                  <c:v>2016 4</c:v>
                </c:pt>
                <c:pt idx="4566">
                  <c:v>2016 4</c:v>
                </c:pt>
                <c:pt idx="4567">
                  <c:v>2016 4</c:v>
                </c:pt>
                <c:pt idx="4568">
                  <c:v>2016 4</c:v>
                </c:pt>
                <c:pt idx="4569">
                  <c:v>2016 4</c:v>
                </c:pt>
                <c:pt idx="4570">
                  <c:v>2016 4</c:v>
                </c:pt>
                <c:pt idx="4571">
                  <c:v>2016 4</c:v>
                </c:pt>
                <c:pt idx="4572">
                  <c:v>2016 4</c:v>
                </c:pt>
                <c:pt idx="4573">
                  <c:v>2016 4</c:v>
                </c:pt>
                <c:pt idx="4574">
                  <c:v>2016 4</c:v>
                </c:pt>
                <c:pt idx="4575">
                  <c:v>2016 4</c:v>
                </c:pt>
                <c:pt idx="4576">
                  <c:v>2016 4</c:v>
                </c:pt>
                <c:pt idx="4577">
                  <c:v>2016 4</c:v>
                </c:pt>
                <c:pt idx="4578">
                  <c:v>2016 4</c:v>
                </c:pt>
                <c:pt idx="4579">
                  <c:v>2016 4</c:v>
                </c:pt>
                <c:pt idx="4580">
                  <c:v>2016 4</c:v>
                </c:pt>
                <c:pt idx="4581">
                  <c:v>2016 4</c:v>
                </c:pt>
                <c:pt idx="4582">
                  <c:v>2016 4</c:v>
                </c:pt>
                <c:pt idx="4583">
                  <c:v>2016 4</c:v>
                </c:pt>
                <c:pt idx="4584">
                  <c:v>2016 4</c:v>
                </c:pt>
                <c:pt idx="4585">
                  <c:v>2016 4</c:v>
                </c:pt>
                <c:pt idx="4586">
                  <c:v>2016 4</c:v>
                </c:pt>
                <c:pt idx="4587">
                  <c:v>2016 4</c:v>
                </c:pt>
                <c:pt idx="4588">
                  <c:v>2016 4</c:v>
                </c:pt>
                <c:pt idx="4589">
                  <c:v>2016 4</c:v>
                </c:pt>
                <c:pt idx="4590">
                  <c:v>2016 4</c:v>
                </c:pt>
                <c:pt idx="4591">
                  <c:v>2016 4</c:v>
                </c:pt>
                <c:pt idx="4592">
                  <c:v>2016 4</c:v>
                </c:pt>
                <c:pt idx="4593">
                  <c:v>2016 4</c:v>
                </c:pt>
                <c:pt idx="4594">
                  <c:v>2016 4</c:v>
                </c:pt>
                <c:pt idx="4595">
                  <c:v>2016 4</c:v>
                </c:pt>
                <c:pt idx="4596">
                  <c:v>2016 4</c:v>
                </c:pt>
                <c:pt idx="4597">
                  <c:v>2016 4</c:v>
                </c:pt>
                <c:pt idx="4598">
                  <c:v>2016 4</c:v>
                </c:pt>
                <c:pt idx="4599">
                  <c:v>2016 4</c:v>
                </c:pt>
                <c:pt idx="4600">
                  <c:v>2016 4</c:v>
                </c:pt>
                <c:pt idx="4601">
                  <c:v>2016 4</c:v>
                </c:pt>
                <c:pt idx="4602">
                  <c:v>2016 4</c:v>
                </c:pt>
                <c:pt idx="4603">
                  <c:v>2016 4</c:v>
                </c:pt>
                <c:pt idx="4604">
                  <c:v>2016 4</c:v>
                </c:pt>
                <c:pt idx="4605">
                  <c:v>2016 4</c:v>
                </c:pt>
                <c:pt idx="4606">
                  <c:v>2016 4</c:v>
                </c:pt>
                <c:pt idx="4607">
                  <c:v>2016 4</c:v>
                </c:pt>
                <c:pt idx="4608">
                  <c:v>2016 4</c:v>
                </c:pt>
                <c:pt idx="4609">
                  <c:v>2016 4</c:v>
                </c:pt>
                <c:pt idx="4610">
                  <c:v>2016 4</c:v>
                </c:pt>
                <c:pt idx="4611">
                  <c:v>2016 4</c:v>
                </c:pt>
                <c:pt idx="4612">
                  <c:v>2016 4</c:v>
                </c:pt>
                <c:pt idx="4613">
                  <c:v>2016 4</c:v>
                </c:pt>
                <c:pt idx="4614">
                  <c:v>2016 4</c:v>
                </c:pt>
                <c:pt idx="4615">
                  <c:v>2016 4</c:v>
                </c:pt>
                <c:pt idx="4616">
                  <c:v>2016 4</c:v>
                </c:pt>
                <c:pt idx="4617">
                  <c:v>2016 4</c:v>
                </c:pt>
                <c:pt idx="4618">
                  <c:v>2016 4</c:v>
                </c:pt>
                <c:pt idx="4619">
                  <c:v>2016 4</c:v>
                </c:pt>
                <c:pt idx="4620">
                  <c:v>2016 4</c:v>
                </c:pt>
                <c:pt idx="4621">
                  <c:v>2016 4</c:v>
                </c:pt>
                <c:pt idx="4622">
                  <c:v>2016 4</c:v>
                </c:pt>
                <c:pt idx="4623">
                  <c:v>2016 4</c:v>
                </c:pt>
                <c:pt idx="4624">
                  <c:v>2016 4</c:v>
                </c:pt>
                <c:pt idx="4625">
                  <c:v>2016 4</c:v>
                </c:pt>
                <c:pt idx="4626">
                  <c:v>2016 4</c:v>
                </c:pt>
                <c:pt idx="4627">
                  <c:v>2016 4</c:v>
                </c:pt>
                <c:pt idx="4628">
                  <c:v>2016 4</c:v>
                </c:pt>
                <c:pt idx="4629">
                  <c:v>2016 4</c:v>
                </c:pt>
                <c:pt idx="4630">
                  <c:v>2016 4</c:v>
                </c:pt>
                <c:pt idx="4631">
                  <c:v>2016 4</c:v>
                </c:pt>
                <c:pt idx="4632">
                  <c:v>2016 4</c:v>
                </c:pt>
                <c:pt idx="4633">
                  <c:v>2016 4</c:v>
                </c:pt>
                <c:pt idx="4634">
                  <c:v>2016 4</c:v>
                </c:pt>
                <c:pt idx="4635">
                  <c:v>2016 4</c:v>
                </c:pt>
                <c:pt idx="4636">
                  <c:v>2016 4</c:v>
                </c:pt>
                <c:pt idx="4637">
                  <c:v>2016 4</c:v>
                </c:pt>
                <c:pt idx="4638">
                  <c:v>2016 4</c:v>
                </c:pt>
                <c:pt idx="4639">
                  <c:v>2016 4</c:v>
                </c:pt>
                <c:pt idx="4640">
                  <c:v>2016 4</c:v>
                </c:pt>
                <c:pt idx="4641">
                  <c:v>2016 4</c:v>
                </c:pt>
                <c:pt idx="4642">
                  <c:v>2016 4</c:v>
                </c:pt>
                <c:pt idx="4643">
                  <c:v>2016 4</c:v>
                </c:pt>
                <c:pt idx="4644">
                  <c:v>2016 4</c:v>
                </c:pt>
                <c:pt idx="4645">
                  <c:v>2016 4</c:v>
                </c:pt>
                <c:pt idx="4646">
                  <c:v>2016 4</c:v>
                </c:pt>
                <c:pt idx="4647">
                  <c:v>2016 4</c:v>
                </c:pt>
                <c:pt idx="4648">
                  <c:v>2016 4</c:v>
                </c:pt>
                <c:pt idx="4649">
                  <c:v>2016 4</c:v>
                </c:pt>
                <c:pt idx="4650">
                  <c:v>2016 4</c:v>
                </c:pt>
                <c:pt idx="4651">
                  <c:v>2016 4</c:v>
                </c:pt>
                <c:pt idx="4652">
                  <c:v>2016 4</c:v>
                </c:pt>
                <c:pt idx="4653">
                  <c:v>2016 4</c:v>
                </c:pt>
                <c:pt idx="4654">
                  <c:v>2016 4</c:v>
                </c:pt>
                <c:pt idx="4655">
                  <c:v>2016 4</c:v>
                </c:pt>
                <c:pt idx="4656">
                  <c:v>2016 4</c:v>
                </c:pt>
                <c:pt idx="4657">
                  <c:v>2016 4</c:v>
                </c:pt>
                <c:pt idx="4658">
                  <c:v>2016 5</c:v>
                </c:pt>
                <c:pt idx="4659">
                  <c:v>2016 5</c:v>
                </c:pt>
                <c:pt idx="4660">
                  <c:v>2016 5</c:v>
                </c:pt>
                <c:pt idx="4661">
                  <c:v>2016 5</c:v>
                </c:pt>
                <c:pt idx="4662">
                  <c:v>2016 5</c:v>
                </c:pt>
                <c:pt idx="4663">
                  <c:v>2016 5</c:v>
                </c:pt>
                <c:pt idx="4664">
                  <c:v>2016 5</c:v>
                </c:pt>
                <c:pt idx="4665">
                  <c:v>2016 5</c:v>
                </c:pt>
                <c:pt idx="4666">
                  <c:v>2016 5</c:v>
                </c:pt>
                <c:pt idx="4667">
                  <c:v>2016 5</c:v>
                </c:pt>
                <c:pt idx="4668">
                  <c:v>2016 5</c:v>
                </c:pt>
                <c:pt idx="4669">
                  <c:v>2016 5</c:v>
                </c:pt>
                <c:pt idx="4670">
                  <c:v>2016 5</c:v>
                </c:pt>
                <c:pt idx="4671">
                  <c:v>2016 5</c:v>
                </c:pt>
                <c:pt idx="4672">
                  <c:v>2016 5</c:v>
                </c:pt>
                <c:pt idx="4673">
                  <c:v>2016 5</c:v>
                </c:pt>
                <c:pt idx="4674">
                  <c:v>2016 5</c:v>
                </c:pt>
                <c:pt idx="4675">
                  <c:v>2016 5</c:v>
                </c:pt>
                <c:pt idx="4676">
                  <c:v>2016 5</c:v>
                </c:pt>
                <c:pt idx="4677">
                  <c:v>2016 5</c:v>
                </c:pt>
                <c:pt idx="4678">
                  <c:v>2016 5</c:v>
                </c:pt>
                <c:pt idx="4679">
                  <c:v>2016 5</c:v>
                </c:pt>
                <c:pt idx="4680">
                  <c:v>2016 5</c:v>
                </c:pt>
                <c:pt idx="4681">
                  <c:v>2016 5</c:v>
                </c:pt>
                <c:pt idx="4682">
                  <c:v>2016 5</c:v>
                </c:pt>
                <c:pt idx="4683">
                  <c:v>2016 5</c:v>
                </c:pt>
                <c:pt idx="4684">
                  <c:v>2016 5</c:v>
                </c:pt>
                <c:pt idx="4685">
                  <c:v>2016 5</c:v>
                </c:pt>
                <c:pt idx="4686">
                  <c:v>2016 5</c:v>
                </c:pt>
                <c:pt idx="4687">
                  <c:v>2016 5</c:v>
                </c:pt>
                <c:pt idx="4688">
                  <c:v>2016 5</c:v>
                </c:pt>
                <c:pt idx="4689">
                  <c:v>2016 5</c:v>
                </c:pt>
                <c:pt idx="4690">
                  <c:v>2016 5</c:v>
                </c:pt>
                <c:pt idx="4691">
                  <c:v>2016 5</c:v>
                </c:pt>
                <c:pt idx="4692">
                  <c:v>2016 5</c:v>
                </c:pt>
                <c:pt idx="4693">
                  <c:v>2016 5</c:v>
                </c:pt>
                <c:pt idx="4694">
                  <c:v>2016 5</c:v>
                </c:pt>
                <c:pt idx="4695">
                  <c:v>2016 5</c:v>
                </c:pt>
                <c:pt idx="4696">
                  <c:v>2016 5</c:v>
                </c:pt>
                <c:pt idx="4697">
                  <c:v>2016 5</c:v>
                </c:pt>
                <c:pt idx="4698">
                  <c:v>2016 5</c:v>
                </c:pt>
                <c:pt idx="4699">
                  <c:v>2016 5</c:v>
                </c:pt>
                <c:pt idx="4700">
                  <c:v>2016 5</c:v>
                </c:pt>
                <c:pt idx="4701">
                  <c:v>2016 5</c:v>
                </c:pt>
                <c:pt idx="4702">
                  <c:v>2016 5</c:v>
                </c:pt>
                <c:pt idx="4703">
                  <c:v>2016 5</c:v>
                </c:pt>
                <c:pt idx="4704">
                  <c:v>2016 5</c:v>
                </c:pt>
                <c:pt idx="4705">
                  <c:v>2016 5</c:v>
                </c:pt>
                <c:pt idx="4706">
                  <c:v>2016 5</c:v>
                </c:pt>
                <c:pt idx="4707">
                  <c:v>2016 5</c:v>
                </c:pt>
                <c:pt idx="4708">
                  <c:v>2016 5</c:v>
                </c:pt>
                <c:pt idx="4709">
                  <c:v>2016 5</c:v>
                </c:pt>
                <c:pt idx="4710">
                  <c:v>2016 5</c:v>
                </c:pt>
                <c:pt idx="4711">
                  <c:v>2016 5</c:v>
                </c:pt>
                <c:pt idx="4712">
                  <c:v>2016 5</c:v>
                </c:pt>
                <c:pt idx="4713">
                  <c:v>2016 5</c:v>
                </c:pt>
                <c:pt idx="4714">
                  <c:v>2016 5</c:v>
                </c:pt>
                <c:pt idx="4715">
                  <c:v>2016 5</c:v>
                </c:pt>
                <c:pt idx="4716">
                  <c:v>2016 5</c:v>
                </c:pt>
                <c:pt idx="4717">
                  <c:v>2016 5</c:v>
                </c:pt>
                <c:pt idx="4718">
                  <c:v>2016 5</c:v>
                </c:pt>
                <c:pt idx="4719">
                  <c:v>2016 5</c:v>
                </c:pt>
                <c:pt idx="4720">
                  <c:v>2016 5</c:v>
                </c:pt>
                <c:pt idx="4721">
                  <c:v>2016 5</c:v>
                </c:pt>
                <c:pt idx="4722">
                  <c:v>2016 5</c:v>
                </c:pt>
                <c:pt idx="4723">
                  <c:v>2016 5</c:v>
                </c:pt>
                <c:pt idx="4724">
                  <c:v>2016 5</c:v>
                </c:pt>
                <c:pt idx="4725">
                  <c:v>2016 5</c:v>
                </c:pt>
                <c:pt idx="4726">
                  <c:v>2016 5</c:v>
                </c:pt>
                <c:pt idx="4727">
                  <c:v>2016 5</c:v>
                </c:pt>
                <c:pt idx="4728">
                  <c:v>2016 5</c:v>
                </c:pt>
                <c:pt idx="4729">
                  <c:v>2016 5</c:v>
                </c:pt>
                <c:pt idx="4730">
                  <c:v>2016 5</c:v>
                </c:pt>
                <c:pt idx="4731">
                  <c:v>2016 5</c:v>
                </c:pt>
                <c:pt idx="4732">
                  <c:v>2016 5</c:v>
                </c:pt>
                <c:pt idx="4733">
                  <c:v>2016 5</c:v>
                </c:pt>
                <c:pt idx="4734">
                  <c:v>2016 5</c:v>
                </c:pt>
                <c:pt idx="4735">
                  <c:v>2016 5</c:v>
                </c:pt>
                <c:pt idx="4736">
                  <c:v>2016 5</c:v>
                </c:pt>
                <c:pt idx="4737">
                  <c:v>2016 5</c:v>
                </c:pt>
                <c:pt idx="4738">
                  <c:v>2016 5</c:v>
                </c:pt>
                <c:pt idx="4739">
                  <c:v>2016 5</c:v>
                </c:pt>
                <c:pt idx="4740">
                  <c:v>2016 5</c:v>
                </c:pt>
                <c:pt idx="4741">
                  <c:v>2016 5</c:v>
                </c:pt>
                <c:pt idx="4742">
                  <c:v>2016 5</c:v>
                </c:pt>
                <c:pt idx="4743">
                  <c:v>2016 5</c:v>
                </c:pt>
                <c:pt idx="4744">
                  <c:v>2016 5</c:v>
                </c:pt>
                <c:pt idx="4745">
                  <c:v>2016 5</c:v>
                </c:pt>
                <c:pt idx="4746">
                  <c:v>2016 5</c:v>
                </c:pt>
                <c:pt idx="4747">
                  <c:v>2016 5</c:v>
                </c:pt>
                <c:pt idx="4748">
                  <c:v>2016 5</c:v>
                </c:pt>
                <c:pt idx="4749">
                  <c:v>2016 5</c:v>
                </c:pt>
                <c:pt idx="4750">
                  <c:v>2016 5</c:v>
                </c:pt>
                <c:pt idx="4751">
                  <c:v>2016 5</c:v>
                </c:pt>
                <c:pt idx="4752">
                  <c:v>2016 5</c:v>
                </c:pt>
                <c:pt idx="4753">
                  <c:v>2016 5</c:v>
                </c:pt>
                <c:pt idx="4754">
                  <c:v>2016 5</c:v>
                </c:pt>
                <c:pt idx="4755">
                  <c:v>2016 5</c:v>
                </c:pt>
                <c:pt idx="4756">
                  <c:v>2016 5</c:v>
                </c:pt>
                <c:pt idx="4757">
                  <c:v>2016 5</c:v>
                </c:pt>
                <c:pt idx="4758">
                  <c:v>2016 5</c:v>
                </c:pt>
                <c:pt idx="4759">
                  <c:v>2016 5</c:v>
                </c:pt>
                <c:pt idx="4760">
                  <c:v>2016 6</c:v>
                </c:pt>
                <c:pt idx="4761">
                  <c:v>2016 6</c:v>
                </c:pt>
                <c:pt idx="4762">
                  <c:v>2016 6</c:v>
                </c:pt>
                <c:pt idx="4763">
                  <c:v>2016 6</c:v>
                </c:pt>
                <c:pt idx="4764">
                  <c:v>2016 6</c:v>
                </c:pt>
                <c:pt idx="4765">
                  <c:v>2016 6</c:v>
                </c:pt>
                <c:pt idx="4766">
                  <c:v>2016 6</c:v>
                </c:pt>
                <c:pt idx="4767">
                  <c:v>2016 6</c:v>
                </c:pt>
                <c:pt idx="4768">
                  <c:v>2016 6</c:v>
                </c:pt>
                <c:pt idx="4769">
                  <c:v>2016 6</c:v>
                </c:pt>
                <c:pt idx="4770">
                  <c:v>2016 6</c:v>
                </c:pt>
                <c:pt idx="4771">
                  <c:v>2016 6</c:v>
                </c:pt>
                <c:pt idx="4772">
                  <c:v>2016 6</c:v>
                </c:pt>
                <c:pt idx="4773">
                  <c:v>2016 6</c:v>
                </c:pt>
                <c:pt idx="4774">
                  <c:v>2016 6</c:v>
                </c:pt>
                <c:pt idx="4775">
                  <c:v>2016 6</c:v>
                </c:pt>
                <c:pt idx="4776">
                  <c:v>2016 6</c:v>
                </c:pt>
                <c:pt idx="4777">
                  <c:v>2016 6</c:v>
                </c:pt>
                <c:pt idx="4778">
                  <c:v>2016 6</c:v>
                </c:pt>
                <c:pt idx="4779">
                  <c:v>2016 6</c:v>
                </c:pt>
                <c:pt idx="4780">
                  <c:v>2016 6</c:v>
                </c:pt>
                <c:pt idx="4781">
                  <c:v>2016 6</c:v>
                </c:pt>
                <c:pt idx="4782">
                  <c:v>2016 6</c:v>
                </c:pt>
                <c:pt idx="4783">
                  <c:v>2016 6</c:v>
                </c:pt>
                <c:pt idx="4784">
                  <c:v>2016 6</c:v>
                </c:pt>
                <c:pt idx="4785">
                  <c:v>2016 6</c:v>
                </c:pt>
                <c:pt idx="4786">
                  <c:v>2016 6</c:v>
                </c:pt>
                <c:pt idx="4787">
                  <c:v>2016 6</c:v>
                </c:pt>
                <c:pt idx="4788">
                  <c:v>2016 6</c:v>
                </c:pt>
                <c:pt idx="4789">
                  <c:v>2016 6</c:v>
                </c:pt>
                <c:pt idx="4790">
                  <c:v>2016 6</c:v>
                </c:pt>
                <c:pt idx="4791">
                  <c:v>2016 6</c:v>
                </c:pt>
                <c:pt idx="4792">
                  <c:v>2016 6</c:v>
                </c:pt>
                <c:pt idx="4793">
                  <c:v>2016 6</c:v>
                </c:pt>
                <c:pt idx="4794">
                  <c:v>2016 6</c:v>
                </c:pt>
                <c:pt idx="4795">
                  <c:v>2016 6</c:v>
                </c:pt>
                <c:pt idx="4796">
                  <c:v>2016 6</c:v>
                </c:pt>
                <c:pt idx="4797">
                  <c:v>2016 6</c:v>
                </c:pt>
                <c:pt idx="4798">
                  <c:v>2016 6</c:v>
                </c:pt>
                <c:pt idx="4799">
                  <c:v>2016 6</c:v>
                </c:pt>
                <c:pt idx="4800">
                  <c:v>2016 6</c:v>
                </c:pt>
                <c:pt idx="4801">
                  <c:v>2016 6</c:v>
                </c:pt>
                <c:pt idx="4802">
                  <c:v>2016 6</c:v>
                </c:pt>
                <c:pt idx="4803">
                  <c:v>2016 6</c:v>
                </c:pt>
                <c:pt idx="4804">
                  <c:v>2016 6</c:v>
                </c:pt>
                <c:pt idx="4805">
                  <c:v>2016 6</c:v>
                </c:pt>
                <c:pt idx="4806">
                  <c:v>2016 6</c:v>
                </c:pt>
                <c:pt idx="4807">
                  <c:v>2016 6</c:v>
                </c:pt>
                <c:pt idx="4808">
                  <c:v>2016 6</c:v>
                </c:pt>
                <c:pt idx="4809">
                  <c:v>2016 6</c:v>
                </c:pt>
                <c:pt idx="4810">
                  <c:v>2016 6</c:v>
                </c:pt>
                <c:pt idx="4811">
                  <c:v>2016 6</c:v>
                </c:pt>
                <c:pt idx="4812">
                  <c:v>2016 6</c:v>
                </c:pt>
                <c:pt idx="4813">
                  <c:v>2016 6</c:v>
                </c:pt>
                <c:pt idx="4814">
                  <c:v>2016 6</c:v>
                </c:pt>
                <c:pt idx="4815">
                  <c:v>2016 6</c:v>
                </c:pt>
                <c:pt idx="4816">
                  <c:v>2016 6</c:v>
                </c:pt>
                <c:pt idx="4817">
                  <c:v>2016 6</c:v>
                </c:pt>
                <c:pt idx="4818">
                  <c:v>2016 6</c:v>
                </c:pt>
                <c:pt idx="4819">
                  <c:v>2016 6</c:v>
                </c:pt>
                <c:pt idx="4820">
                  <c:v>2016 6</c:v>
                </c:pt>
                <c:pt idx="4821">
                  <c:v>2016 6</c:v>
                </c:pt>
                <c:pt idx="4822">
                  <c:v>2016 6</c:v>
                </c:pt>
                <c:pt idx="4823">
                  <c:v>2016 6</c:v>
                </c:pt>
                <c:pt idx="4824">
                  <c:v>2016 6</c:v>
                </c:pt>
                <c:pt idx="4825">
                  <c:v>2016 6</c:v>
                </c:pt>
                <c:pt idx="4826">
                  <c:v>2016 6</c:v>
                </c:pt>
                <c:pt idx="4827">
                  <c:v>2016 6</c:v>
                </c:pt>
                <c:pt idx="4828">
                  <c:v>2016 6</c:v>
                </c:pt>
                <c:pt idx="4829">
                  <c:v>2016 6</c:v>
                </c:pt>
                <c:pt idx="4830">
                  <c:v>2016 6</c:v>
                </c:pt>
                <c:pt idx="4831">
                  <c:v>2016 6</c:v>
                </c:pt>
                <c:pt idx="4832">
                  <c:v>2016 6</c:v>
                </c:pt>
                <c:pt idx="4833">
                  <c:v>2016 6</c:v>
                </c:pt>
                <c:pt idx="4834">
                  <c:v>2016 6</c:v>
                </c:pt>
                <c:pt idx="4835">
                  <c:v>2016 6</c:v>
                </c:pt>
                <c:pt idx="4836">
                  <c:v>2016 6</c:v>
                </c:pt>
                <c:pt idx="4837">
                  <c:v>2016 6</c:v>
                </c:pt>
                <c:pt idx="4838">
                  <c:v>2016 6</c:v>
                </c:pt>
                <c:pt idx="4839">
                  <c:v>2016 6</c:v>
                </c:pt>
                <c:pt idx="4840">
                  <c:v>2016 6</c:v>
                </c:pt>
                <c:pt idx="4841">
                  <c:v>2016 6</c:v>
                </c:pt>
                <c:pt idx="4842">
                  <c:v>2016 6</c:v>
                </c:pt>
                <c:pt idx="4843">
                  <c:v>2016 6</c:v>
                </c:pt>
                <c:pt idx="4844">
                  <c:v>2016 6</c:v>
                </c:pt>
                <c:pt idx="4845">
                  <c:v>2016 6</c:v>
                </c:pt>
                <c:pt idx="4846">
                  <c:v>2016 6</c:v>
                </c:pt>
                <c:pt idx="4847">
                  <c:v>2016 6</c:v>
                </c:pt>
                <c:pt idx="4848">
                  <c:v>2016 6</c:v>
                </c:pt>
                <c:pt idx="4849">
                  <c:v>2016 6</c:v>
                </c:pt>
                <c:pt idx="4850">
                  <c:v>2016 6</c:v>
                </c:pt>
                <c:pt idx="4851">
                  <c:v>2016 6</c:v>
                </c:pt>
                <c:pt idx="4852">
                  <c:v>2016 6</c:v>
                </c:pt>
                <c:pt idx="4853">
                  <c:v>2016 6</c:v>
                </c:pt>
                <c:pt idx="4854">
                  <c:v>2016 6</c:v>
                </c:pt>
                <c:pt idx="4855">
                  <c:v>2016 6</c:v>
                </c:pt>
                <c:pt idx="4856">
                  <c:v>2016 6</c:v>
                </c:pt>
                <c:pt idx="4857">
                  <c:v>2016 6</c:v>
                </c:pt>
                <c:pt idx="4858">
                  <c:v>2016 6</c:v>
                </c:pt>
                <c:pt idx="4859">
                  <c:v>2016 6</c:v>
                </c:pt>
                <c:pt idx="4860">
                  <c:v>2016 6</c:v>
                </c:pt>
                <c:pt idx="4861">
                  <c:v>2016 6</c:v>
                </c:pt>
                <c:pt idx="4862">
                  <c:v>2016 6</c:v>
                </c:pt>
                <c:pt idx="4863">
                  <c:v>2016 7</c:v>
                </c:pt>
                <c:pt idx="4864">
                  <c:v>2016 7</c:v>
                </c:pt>
                <c:pt idx="4865">
                  <c:v>2016 7</c:v>
                </c:pt>
                <c:pt idx="4866">
                  <c:v>2016 7</c:v>
                </c:pt>
                <c:pt idx="4867">
                  <c:v>2016 7</c:v>
                </c:pt>
                <c:pt idx="4868">
                  <c:v>2016 7</c:v>
                </c:pt>
                <c:pt idx="4869">
                  <c:v>2016 7</c:v>
                </c:pt>
                <c:pt idx="4870">
                  <c:v>2016 7</c:v>
                </c:pt>
                <c:pt idx="4871">
                  <c:v>2016 7</c:v>
                </c:pt>
                <c:pt idx="4872">
                  <c:v>2016 7</c:v>
                </c:pt>
                <c:pt idx="4873">
                  <c:v>2016 7</c:v>
                </c:pt>
                <c:pt idx="4874">
                  <c:v>2016 7</c:v>
                </c:pt>
                <c:pt idx="4875">
                  <c:v>2016 7</c:v>
                </c:pt>
                <c:pt idx="4876">
                  <c:v>2016 7</c:v>
                </c:pt>
                <c:pt idx="4877">
                  <c:v>2016 7</c:v>
                </c:pt>
                <c:pt idx="4878">
                  <c:v>2016 7</c:v>
                </c:pt>
                <c:pt idx="4879">
                  <c:v>2016 7</c:v>
                </c:pt>
                <c:pt idx="4880">
                  <c:v>2016 7</c:v>
                </c:pt>
                <c:pt idx="4881">
                  <c:v>2016 7</c:v>
                </c:pt>
                <c:pt idx="4882">
                  <c:v>2016 7</c:v>
                </c:pt>
                <c:pt idx="4883">
                  <c:v>2016 7</c:v>
                </c:pt>
                <c:pt idx="4884">
                  <c:v>2016 7</c:v>
                </c:pt>
                <c:pt idx="4885">
                  <c:v>2016 7</c:v>
                </c:pt>
                <c:pt idx="4886">
                  <c:v>2016 7</c:v>
                </c:pt>
                <c:pt idx="4887">
                  <c:v>2016 7</c:v>
                </c:pt>
                <c:pt idx="4888">
                  <c:v>2016 7</c:v>
                </c:pt>
                <c:pt idx="4889">
                  <c:v>2016 7</c:v>
                </c:pt>
                <c:pt idx="4890">
                  <c:v>2016 7</c:v>
                </c:pt>
                <c:pt idx="4891">
                  <c:v>2016 7</c:v>
                </c:pt>
                <c:pt idx="4892">
                  <c:v>2016 7</c:v>
                </c:pt>
                <c:pt idx="4893">
                  <c:v>2016 7</c:v>
                </c:pt>
                <c:pt idx="4894">
                  <c:v>2016 7</c:v>
                </c:pt>
                <c:pt idx="4895">
                  <c:v>2016 7</c:v>
                </c:pt>
                <c:pt idx="4896">
                  <c:v>2016 7</c:v>
                </c:pt>
                <c:pt idx="4897">
                  <c:v>2016 7</c:v>
                </c:pt>
                <c:pt idx="4898">
                  <c:v>2016 7</c:v>
                </c:pt>
                <c:pt idx="4899">
                  <c:v>2016 7</c:v>
                </c:pt>
                <c:pt idx="4900">
                  <c:v>2016 7</c:v>
                </c:pt>
                <c:pt idx="4901">
                  <c:v>2016 7</c:v>
                </c:pt>
                <c:pt idx="4902">
                  <c:v>2016 7</c:v>
                </c:pt>
                <c:pt idx="4903">
                  <c:v>2016 7</c:v>
                </c:pt>
                <c:pt idx="4904">
                  <c:v>2016 7</c:v>
                </c:pt>
                <c:pt idx="4905">
                  <c:v>2016 7</c:v>
                </c:pt>
                <c:pt idx="4906">
                  <c:v>2016 7</c:v>
                </c:pt>
                <c:pt idx="4907">
                  <c:v>2016 7</c:v>
                </c:pt>
                <c:pt idx="4908">
                  <c:v>2016 7</c:v>
                </c:pt>
                <c:pt idx="4909">
                  <c:v>2016 7</c:v>
                </c:pt>
                <c:pt idx="4910">
                  <c:v>2016 7</c:v>
                </c:pt>
                <c:pt idx="4911">
                  <c:v>2016 7</c:v>
                </c:pt>
                <c:pt idx="4912">
                  <c:v>2016 7</c:v>
                </c:pt>
                <c:pt idx="4913">
                  <c:v>2016 7</c:v>
                </c:pt>
                <c:pt idx="4914">
                  <c:v>2016 7</c:v>
                </c:pt>
                <c:pt idx="4915">
                  <c:v>2016 7</c:v>
                </c:pt>
                <c:pt idx="4916">
                  <c:v>2016 7</c:v>
                </c:pt>
                <c:pt idx="4917">
                  <c:v>2016 7</c:v>
                </c:pt>
                <c:pt idx="4918">
                  <c:v>2016 7</c:v>
                </c:pt>
                <c:pt idx="4919">
                  <c:v>2016 7</c:v>
                </c:pt>
                <c:pt idx="4920">
                  <c:v>2016 7</c:v>
                </c:pt>
                <c:pt idx="4921">
                  <c:v>2016 7</c:v>
                </c:pt>
                <c:pt idx="4922">
                  <c:v>2016 7</c:v>
                </c:pt>
                <c:pt idx="4923">
                  <c:v>2016 7</c:v>
                </c:pt>
                <c:pt idx="4924">
                  <c:v>2016 7</c:v>
                </c:pt>
                <c:pt idx="4925">
                  <c:v>2016 7</c:v>
                </c:pt>
                <c:pt idx="4926">
                  <c:v>2016 7</c:v>
                </c:pt>
                <c:pt idx="4927">
                  <c:v>2016 7</c:v>
                </c:pt>
                <c:pt idx="4928">
                  <c:v>2016 7</c:v>
                </c:pt>
                <c:pt idx="4929">
                  <c:v>2016 7</c:v>
                </c:pt>
                <c:pt idx="4930">
                  <c:v>2016 7</c:v>
                </c:pt>
                <c:pt idx="4931">
                  <c:v>2016 7</c:v>
                </c:pt>
                <c:pt idx="4932">
                  <c:v>2016 7</c:v>
                </c:pt>
                <c:pt idx="4933">
                  <c:v>2016 7</c:v>
                </c:pt>
                <c:pt idx="4934">
                  <c:v>2016 7</c:v>
                </c:pt>
                <c:pt idx="4935">
                  <c:v>2016 7</c:v>
                </c:pt>
                <c:pt idx="4936">
                  <c:v>2016 7</c:v>
                </c:pt>
                <c:pt idx="4937">
                  <c:v>2016 7</c:v>
                </c:pt>
                <c:pt idx="4938">
                  <c:v>2016 7</c:v>
                </c:pt>
                <c:pt idx="4939">
                  <c:v>2016 7</c:v>
                </c:pt>
                <c:pt idx="4940">
                  <c:v>2016 7</c:v>
                </c:pt>
                <c:pt idx="4941">
                  <c:v>2016 7</c:v>
                </c:pt>
                <c:pt idx="4942">
                  <c:v>2016 7</c:v>
                </c:pt>
                <c:pt idx="4943">
                  <c:v>2016 7</c:v>
                </c:pt>
                <c:pt idx="4944">
                  <c:v>2016 7</c:v>
                </c:pt>
                <c:pt idx="4945">
                  <c:v>2016 7</c:v>
                </c:pt>
                <c:pt idx="4946">
                  <c:v>2016 7</c:v>
                </c:pt>
                <c:pt idx="4947">
                  <c:v>2016 7</c:v>
                </c:pt>
                <c:pt idx="4948">
                  <c:v>2016 7</c:v>
                </c:pt>
                <c:pt idx="4949">
                  <c:v>2016 7</c:v>
                </c:pt>
                <c:pt idx="4950">
                  <c:v>2016 7</c:v>
                </c:pt>
                <c:pt idx="4951">
                  <c:v>2016 7</c:v>
                </c:pt>
                <c:pt idx="4952">
                  <c:v>2016 7</c:v>
                </c:pt>
                <c:pt idx="4953">
                  <c:v>2016 7</c:v>
                </c:pt>
                <c:pt idx="4954">
                  <c:v>2016 7</c:v>
                </c:pt>
                <c:pt idx="4955">
                  <c:v>2016 7</c:v>
                </c:pt>
                <c:pt idx="4956">
                  <c:v>2016 7</c:v>
                </c:pt>
                <c:pt idx="4957">
                  <c:v>2016 7</c:v>
                </c:pt>
                <c:pt idx="4958">
                  <c:v>2016 7</c:v>
                </c:pt>
                <c:pt idx="4959">
                  <c:v>2016 7</c:v>
                </c:pt>
                <c:pt idx="4960">
                  <c:v>2016 7</c:v>
                </c:pt>
                <c:pt idx="4961">
                  <c:v>2016 7</c:v>
                </c:pt>
                <c:pt idx="4962">
                  <c:v>2016 7</c:v>
                </c:pt>
                <c:pt idx="4963">
                  <c:v>2016 7</c:v>
                </c:pt>
                <c:pt idx="4964">
                  <c:v>2016 7</c:v>
                </c:pt>
                <c:pt idx="4965">
                  <c:v>2016 7</c:v>
                </c:pt>
                <c:pt idx="4966">
                  <c:v>2016 8</c:v>
                </c:pt>
                <c:pt idx="4967">
                  <c:v>2016 8</c:v>
                </c:pt>
                <c:pt idx="4968">
                  <c:v>2016 8</c:v>
                </c:pt>
                <c:pt idx="4969">
                  <c:v>2016 8</c:v>
                </c:pt>
                <c:pt idx="4970">
                  <c:v>2016 8</c:v>
                </c:pt>
                <c:pt idx="4971">
                  <c:v>2016 8</c:v>
                </c:pt>
                <c:pt idx="4972">
                  <c:v>2016 8</c:v>
                </c:pt>
                <c:pt idx="4973">
                  <c:v>2016 8</c:v>
                </c:pt>
                <c:pt idx="4974">
                  <c:v>2016 8</c:v>
                </c:pt>
                <c:pt idx="4975">
                  <c:v>2016 8</c:v>
                </c:pt>
                <c:pt idx="4976">
                  <c:v>2016 8</c:v>
                </c:pt>
                <c:pt idx="4977">
                  <c:v>2016 8</c:v>
                </c:pt>
                <c:pt idx="4978">
                  <c:v>2016 8</c:v>
                </c:pt>
                <c:pt idx="4979">
                  <c:v>2016 8</c:v>
                </c:pt>
                <c:pt idx="4980">
                  <c:v>2016 8</c:v>
                </c:pt>
                <c:pt idx="4981">
                  <c:v>2016 8</c:v>
                </c:pt>
                <c:pt idx="4982">
                  <c:v>2016 8</c:v>
                </c:pt>
                <c:pt idx="4983">
                  <c:v>2016 8</c:v>
                </c:pt>
                <c:pt idx="4984">
                  <c:v>2016 8</c:v>
                </c:pt>
                <c:pt idx="4985">
                  <c:v>2016 8</c:v>
                </c:pt>
                <c:pt idx="4986">
                  <c:v>2016 8</c:v>
                </c:pt>
                <c:pt idx="4987">
                  <c:v>2016 8</c:v>
                </c:pt>
                <c:pt idx="4988">
                  <c:v>2016 8</c:v>
                </c:pt>
                <c:pt idx="4989">
                  <c:v>2016 8</c:v>
                </c:pt>
                <c:pt idx="4990">
                  <c:v>2016 8</c:v>
                </c:pt>
                <c:pt idx="4991">
                  <c:v>2016 8</c:v>
                </c:pt>
                <c:pt idx="4992">
                  <c:v>2016 8</c:v>
                </c:pt>
                <c:pt idx="4993">
                  <c:v>2016 8</c:v>
                </c:pt>
                <c:pt idx="4994">
                  <c:v>2016 8</c:v>
                </c:pt>
                <c:pt idx="4995">
                  <c:v>2016 8</c:v>
                </c:pt>
                <c:pt idx="4996">
                  <c:v>2016 8</c:v>
                </c:pt>
                <c:pt idx="4997">
                  <c:v>2016 8</c:v>
                </c:pt>
                <c:pt idx="4998">
                  <c:v>2016 8</c:v>
                </c:pt>
                <c:pt idx="4999">
                  <c:v>2016 8</c:v>
                </c:pt>
                <c:pt idx="5000">
                  <c:v>2016 8</c:v>
                </c:pt>
                <c:pt idx="5001">
                  <c:v>2016 8</c:v>
                </c:pt>
                <c:pt idx="5002">
                  <c:v>2016 8</c:v>
                </c:pt>
                <c:pt idx="5003">
                  <c:v>2016 8</c:v>
                </c:pt>
                <c:pt idx="5004">
                  <c:v>2016 8</c:v>
                </c:pt>
                <c:pt idx="5005">
                  <c:v>2016 8</c:v>
                </c:pt>
                <c:pt idx="5006">
                  <c:v>2016 8</c:v>
                </c:pt>
                <c:pt idx="5007">
                  <c:v>2016 8</c:v>
                </c:pt>
                <c:pt idx="5008">
                  <c:v>2016 8</c:v>
                </c:pt>
                <c:pt idx="5009">
                  <c:v>2016 8</c:v>
                </c:pt>
                <c:pt idx="5010">
                  <c:v>2016 8</c:v>
                </c:pt>
                <c:pt idx="5011">
                  <c:v>2016 8</c:v>
                </c:pt>
                <c:pt idx="5012">
                  <c:v>2016 8</c:v>
                </c:pt>
                <c:pt idx="5013">
                  <c:v>2016 8</c:v>
                </c:pt>
                <c:pt idx="5014">
                  <c:v>2016 8</c:v>
                </c:pt>
                <c:pt idx="5015">
                  <c:v>2016 8</c:v>
                </c:pt>
                <c:pt idx="5016">
                  <c:v>2016 8</c:v>
                </c:pt>
                <c:pt idx="5017">
                  <c:v>2016 8</c:v>
                </c:pt>
                <c:pt idx="5018">
                  <c:v>2016 8</c:v>
                </c:pt>
                <c:pt idx="5019">
                  <c:v>2016 8</c:v>
                </c:pt>
                <c:pt idx="5020">
                  <c:v>2016 8</c:v>
                </c:pt>
                <c:pt idx="5021">
                  <c:v>2016 8</c:v>
                </c:pt>
                <c:pt idx="5022">
                  <c:v>2016 8</c:v>
                </c:pt>
                <c:pt idx="5023">
                  <c:v>2016 8</c:v>
                </c:pt>
                <c:pt idx="5024">
                  <c:v>2016 8</c:v>
                </c:pt>
                <c:pt idx="5025">
                  <c:v>2016 8</c:v>
                </c:pt>
                <c:pt idx="5026">
                  <c:v>2016 8</c:v>
                </c:pt>
                <c:pt idx="5027">
                  <c:v>2016 8</c:v>
                </c:pt>
                <c:pt idx="5028">
                  <c:v>2016 8</c:v>
                </c:pt>
                <c:pt idx="5029">
                  <c:v>2016 8</c:v>
                </c:pt>
                <c:pt idx="5030">
                  <c:v>2016 8</c:v>
                </c:pt>
                <c:pt idx="5031">
                  <c:v>2016 8</c:v>
                </c:pt>
                <c:pt idx="5032">
                  <c:v>2016 8</c:v>
                </c:pt>
                <c:pt idx="5033">
                  <c:v>2016 8</c:v>
                </c:pt>
                <c:pt idx="5034">
                  <c:v>2016 8</c:v>
                </c:pt>
                <c:pt idx="5035">
                  <c:v>2016 8</c:v>
                </c:pt>
                <c:pt idx="5036">
                  <c:v>2016 8</c:v>
                </c:pt>
                <c:pt idx="5037">
                  <c:v>2016 8</c:v>
                </c:pt>
                <c:pt idx="5038">
                  <c:v>2016 8</c:v>
                </c:pt>
                <c:pt idx="5039">
                  <c:v>2016 8</c:v>
                </c:pt>
                <c:pt idx="5040">
                  <c:v>2016 8</c:v>
                </c:pt>
                <c:pt idx="5041">
                  <c:v>2016 8</c:v>
                </c:pt>
                <c:pt idx="5042">
                  <c:v>2016 8</c:v>
                </c:pt>
                <c:pt idx="5043">
                  <c:v>2016 8</c:v>
                </c:pt>
                <c:pt idx="5044">
                  <c:v>2016 8</c:v>
                </c:pt>
                <c:pt idx="5045">
                  <c:v>2016 8</c:v>
                </c:pt>
                <c:pt idx="5046">
                  <c:v>2016 8</c:v>
                </c:pt>
                <c:pt idx="5047">
                  <c:v>2016 8</c:v>
                </c:pt>
                <c:pt idx="5048">
                  <c:v>2016 8</c:v>
                </c:pt>
                <c:pt idx="5049">
                  <c:v>2016 8</c:v>
                </c:pt>
                <c:pt idx="5050">
                  <c:v>2016 8</c:v>
                </c:pt>
                <c:pt idx="5051">
                  <c:v>2016 8</c:v>
                </c:pt>
                <c:pt idx="5052">
                  <c:v>2016 8</c:v>
                </c:pt>
                <c:pt idx="5053">
                  <c:v>2016 8</c:v>
                </c:pt>
                <c:pt idx="5054">
                  <c:v>2016 8</c:v>
                </c:pt>
                <c:pt idx="5055">
                  <c:v>2016 8</c:v>
                </c:pt>
                <c:pt idx="5056">
                  <c:v>2016 8</c:v>
                </c:pt>
                <c:pt idx="5057">
                  <c:v>2016 8</c:v>
                </c:pt>
                <c:pt idx="5058">
                  <c:v>2016 8</c:v>
                </c:pt>
                <c:pt idx="5059">
                  <c:v>2016 8</c:v>
                </c:pt>
                <c:pt idx="5060">
                  <c:v>2016 8</c:v>
                </c:pt>
                <c:pt idx="5061">
                  <c:v>2016 8</c:v>
                </c:pt>
                <c:pt idx="5062">
                  <c:v>2016 8</c:v>
                </c:pt>
                <c:pt idx="5063">
                  <c:v>2016 8</c:v>
                </c:pt>
                <c:pt idx="5064">
                  <c:v>2016 8</c:v>
                </c:pt>
                <c:pt idx="5065">
                  <c:v>2016 8</c:v>
                </c:pt>
                <c:pt idx="5066">
                  <c:v>2016 8</c:v>
                </c:pt>
                <c:pt idx="5067">
                  <c:v>2016 8</c:v>
                </c:pt>
                <c:pt idx="5068">
                  <c:v>2016 9</c:v>
                </c:pt>
                <c:pt idx="5069">
                  <c:v>2016 9</c:v>
                </c:pt>
                <c:pt idx="5070">
                  <c:v>2016 9</c:v>
                </c:pt>
                <c:pt idx="5071">
                  <c:v>2016 9</c:v>
                </c:pt>
                <c:pt idx="5072">
                  <c:v>2016 9</c:v>
                </c:pt>
                <c:pt idx="5073">
                  <c:v>2016 9</c:v>
                </c:pt>
                <c:pt idx="5074">
                  <c:v>2016 9</c:v>
                </c:pt>
                <c:pt idx="5075">
                  <c:v>2016 9</c:v>
                </c:pt>
                <c:pt idx="5076">
                  <c:v>2016 9</c:v>
                </c:pt>
                <c:pt idx="5077">
                  <c:v>2016 9</c:v>
                </c:pt>
                <c:pt idx="5078">
                  <c:v>2016 9</c:v>
                </c:pt>
                <c:pt idx="5079">
                  <c:v>2016 9</c:v>
                </c:pt>
                <c:pt idx="5080">
                  <c:v>2016 9</c:v>
                </c:pt>
                <c:pt idx="5081">
                  <c:v>2016 9</c:v>
                </c:pt>
                <c:pt idx="5082">
                  <c:v>2016 9</c:v>
                </c:pt>
                <c:pt idx="5083">
                  <c:v>2016 9</c:v>
                </c:pt>
                <c:pt idx="5084">
                  <c:v>2016 9</c:v>
                </c:pt>
                <c:pt idx="5085">
                  <c:v>2016 9</c:v>
                </c:pt>
                <c:pt idx="5086">
                  <c:v>2016 9</c:v>
                </c:pt>
                <c:pt idx="5087">
                  <c:v>2016 9</c:v>
                </c:pt>
                <c:pt idx="5088">
                  <c:v>2016 9</c:v>
                </c:pt>
                <c:pt idx="5089">
                  <c:v>2016 9</c:v>
                </c:pt>
                <c:pt idx="5090">
                  <c:v>2016 9</c:v>
                </c:pt>
                <c:pt idx="5091">
                  <c:v>2016 9</c:v>
                </c:pt>
                <c:pt idx="5092">
                  <c:v>2016 9</c:v>
                </c:pt>
                <c:pt idx="5093">
                  <c:v>2016 9</c:v>
                </c:pt>
                <c:pt idx="5094">
                  <c:v>2016 9</c:v>
                </c:pt>
                <c:pt idx="5095">
                  <c:v>2016 9</c:v>
                </c:pt>
                <c:pt idx="5096">
                  <c:v>2016 9</c:v>
                </c:pt>
                <c:pt idx="5097">
                  <c:v>2016 9</c:v>
                </c:pt>
                <c:pt idx="5098">
                  <c:v>2016 9</c:v>
                </c:pt>
                <c:pt idx="5099">
                  <c:v>2016 9</c:v>
                </c:pt>
                <c:pt idx="5100">
                  <c:v>2016 9</c:v>
                </c:pt>
                <c:pt idx="5101">
                  <c:v>2016 9</c:v>
                </c:pt>
                <c:pt idx="5102">
                  <c:v>2016 9</c:v>
                </c:pt>
                <c:pt idx="5103">
                  <c:v>2016 9</c:v>
                </c:pt>
                <c:pt idx="5104">
                  <c:v>2016 9</c:v>
                </c:pt>
                <c:pt idx="5105">
                  <c:v>2016 9</c:v>
                </c:pt>
                <c:pt idx="5106">
                  <c:v>2016 9</c:v>
                </c:pt>
                <c:pt idx="5107">
                  <c:v>2016 9</c:v>
                </c:pt>
                <c:pt idx="5108">
                  <c:v>2016 9</c:v>
                </c:pt>
                <c:pt idx="5109">
                  <c:v>2016 9</c:v>
                </c:pt>
                <c:pt idx="5110">
                  <c:v>2016 9</c:v>
                </c:pt>
                <c:pt idx="5111">
                  <c:v>2016 9</c:v>
                </c:pt>
                <c:pt idx="5112">
                  <c:v>2016 9</c:v>
                </c:pt>
                <c:pt idx="5113">
                  <c:v>2016 9</c:v>
                </c:pt>
                <c:pt idx="5114">
                  <c:v>2016 9</c:v>
                </c:pt>
                <c:pt idx="5115">
                  <c:v>2016 9</c:v>
                </c:pt>
                <c:pt idx="5116">
                  <c:v>2016 9</c:v>
                </c:pt>
                <c:pt idx="5117">
                  <c:v>2016 9</c:v>
                </c:pt>
                <c:pt idx="5118">
                  <c:v>2016 9</c:v>
                </c:pt>
                <c:pt idx="5119">
                  <c:v>2016 9</c:v>
                </c:pt>
                <c:pt idx="5120">
                  <c:v>2016 9</c:v>
                </c:pt>
                <c:pt idx="5121">
                  <c:v>2016 9</c:v>
                </c:pt>
                <c:pt idx="5122">
                  <c:v>2016 9</c:v>
                </c:pt>
                <c:pt idx="5123">
                  <c:v>2016 9</c:v>
                </c:pt>
                <c:pt idx="5124">
                  <c:v>2016 9</c:v>
                </c:pt>
                <c:pt idx="5125">
                  <c:v>2016 9</c:v>
                </c:pt>
                <c:pt idx="5126">
                  <c:v>2016 9</c:v>
                </c:pt>
                <c:pt idx="5127">
                  <c:v>2016 9</c:v>
                </c:pt>
                <c:pt idx="5128">
                  <c:v>2016 9</c:v>
                </c:pt>
                <c:pt idx="5129">
                  <c:v>2016 9</c:v>
                </c:pt>
                <c:pt idx="5130">
                  <c:v>2016 9</c:v>
                </c:pt>
                <c:pt idx="5131">
                  <c:v>2016 9</c:v>
                </c:pt>
                <c:pt idx="5132">
                  <c:v>2016 9</c:v>
                </c:pt>
                <c:pt idx="5133">
                  <c:v>2016 9</c:v>
                </c:pt>
                <c:pt idx="5134">
                  <c:v>2016 9</c:v>
                </c:pt>
                <c:pt idx="5135">
                  <c:v>2016 9</c:v>
                </c:pt>
                <c:pt idx="5136">
                  <c:v>2016 9</c:v>
                </c:pt>
                <c:pt idx="5137">
                  <c:v>2016 9</c:v>
                </c:pt>
                <c:pt idx="5138">
                  <c:v>2016 9</c:v>
                </c:pt>
                <c:pt idx="5139">
                  <c:v>2016 9</c:v>
                </c:pt>
                <c:pt idx="5140">
                  <c:v>2016 9</c:v>
                </c:pt>
                <c:pt idx="5141">
                  <c:v>2016 9</c:v>
                </c:pt>
                <c:pt idx="5142">
                  <c:v>2016 9</c:v>
                </c:pt>
                <c:pt idx="5143">
                  <c:v>2016 9</c:v>
                </c:pt>
                <c:pt idx="5144">
                  <c:v>2016 9</c:v>
                </c:pt>
                <c:pt idx="5145">
                  <c:v>2016 9</c:v>
                </c:pt>
                <c:pt idx="5146">
                  <c:v>2016 9</c:v>
                </c:pt>
                <c:pt idx="5147">
                  <c:v>2016 9</c:v>
                </c:pt>
                <c:pt idx="5148">
                  <c:v>2016 9</c:v>
                </c:pt>
                <c:pt idx="5149">
                  <c:v>2016 9</c:v>
                </c:pt>
                <c:pt idx="5150">
                  <c:v>2016 9</c:v>
                </c:pt>
                <c:pt idx="5151">
                  <c:v>2016 9</c:v>
                </c:pt>
                <c:pt idx="5152">
                  <c:v>2016 9</c:v>
                </c:pt>
                <c:pt idx="5153">
                  <c:v>2016 9</c:v>
                </c:pt>
                <c:pt idx="5154">
                  <c:v>2016 9</c:v>
                </c:pt>
                <c:pt idx="5155">
                  <c:v>2016 9</c:v>
                </c:pt>
                <c:pt idx="5156">
                  <c:v>2016 9</c:v>
                </c:pt>
                <c:pt idx="5157">
                  <c:v>2016 9</c:v>
                </c:pt>
                <c:pt idx="5158">
                  <c:v>2016 9</c:v>
                </c:pt>
                <c:pt idx="5159">
                  <c:v>2016 9</c:v>
                </c:pt>
                <c:pt idx="5160">
                  <c:v>2016 9</c:v>
                </c:pt>
                <c:pt idx="5161">
                  <c:v>2016 9</c:v>
                </c:pt>
                <c:pt idx="5162">
                  <c:v>2016 9</c:v>
                </c:pt>
                <c:pt idx="5163">
                  <c:v>2016 9</c:v>
                </c:pt>
                <c:pt idx="5164">
                  <c:v>2016 9</c:v>
                </c:pt>
                <c:pt idx="5165">
                  <c:v>2016 9</c:v>
                </c:pt>
                <c:pt idx="5166">
                  <c:v>2016 9</c:v>
                </c:pt>
                <c:pt idx="5167">
                  <c:v>2016 9</c:v>
                </c:pt>
                <c:pt idx="5168">
                  <c:v>2016 9</c:v>
                </c:pt>
                <c:pt idx="5169">
                  <c:v>2016 9</c:v>
                </c:pt>
                <c:pt idx="5170">
                  <c:v>2016 9</c:v>
                </c:pt>
                <c:pt idx="5171">
                  <c:v>2016 9</c:v>
                </c:pt>
                <c:pt idx="5172">
                  <c:v>2016 9</c:v>
                </c:pt>
                <c:pt idx="5173">
                  <c:v>2017 1</c:v>
                </c:pt>
                <c:pt idx="5174">
                  <c:v>2017 1</c:v>
                </c:pt>
                <c:pt idx="5175">
                  <c:v>2017 1</c:v>
                </c:pt>
                <c:pt idx="5176">
                  <c:v>2017 1</c:v>
                </c:pt>
                <c:pt idx="5177">
                  <c:v>2017 1</c:v>
                </c:pt>
                <c:pt idx="5178">
                  <c:v>2017 1</c:v>
                </c:pt>
                <c:pt idx="5179">
                  <c:v>2017 1</c:v>
                </c:pt>
                <c:pt idx="5180">
                  <c:v>2017 1</c:v>
                </c:pt>
                <c:pt idx="5181">
                  <c:v>2017 1</c:v>
                </c:pt>
                <c:pt idx="5182">
                  <c:v>2017 1</c:v>
                </c:pt>
                <c:pt idx="5183">
                  <c:v>2017 1</c:v>
                </c:pt>
                <c:pt idx="5184">
                  <c:v>2017 1</c:v>
                </c:pt>
                <c:pt idx="5185">
                  <c:v>2017 1</c:v>
                </c:pt>
                <c:pt idx="5186">
                  <c:v>2017 1</c:v>
                </c:pt>
                <c:pt idx="5187">
                  <c:v>2017 1</c:v>
                </c:pt>
                <c:pt idx="5188">
                  <c:v>2017 1</c:v>
                </c:pt>
                <c:pt idx="5189">
                  <c:v>2017 1</c:v>
                </c:pt>
                <c:pt idx="5190">
                  <c:v>2017 1</c:v>
                </c:pt>
                <c:pt idx="5191">
                  <c:v>2017 1</c:v>
                </c:pt>
                <c:pt idx="5192">
                  <c:v>2017 1</c:v>
                </c:pt>
                <c:pt idx="5193">
                  <c:v>2017 1</c:v>
                </c:pt>
                <c:pt idx="5194">
                  <c:v>2017 1</c:v>
                </c:pt>
                <c:pt idx="5195">
                  <c:v>2017 1</c:v>
                </c:pt>
                <c:pt idx="5196">
                  <c:v>2017 1</c:v>
                </c:pt>
                <c:pt idx="5197">
                  <c:v>2017 1</c:v>
                </c:pt>
                <c:pt idx="5198">
                  <c:v>2017 1</c:v>
                </c:pt>
                <c:pt idx="5199">
                  <c:v>2017 1</c:v>
                </c:pt>
                <c:pt idx="5200">
                  <c:v>2017 1</c:v>
                </c:pt>
                <c:pt idx="5201">
                  <c:v>2017 1</c:v>
                </c:pt>
                <c:pt idx="5202">
                  <c:v>2017 1</c:v>
                </c:pt>
                <c:pt idx="5203">
                  <c:v>2017 1</c:v>
                </c:pt>
                <c:pt idx="5204">
                  <c:v>2017 1</c:v>
                </c:pt>
                <c:pt idx="5205">
                  <c:v>2017 1</c:v>
                </c:pt>
                <c:pt idx="5206">
                  <c:v>2017 1</c:v>
                </c:pt>
                <c:pt idx="5207">
                  <c:v>2017 1</c:v>
                </c:pt>
                <c:pt idx="5208">
                  <c:v>2017 1</c:v>
                </c:pt>
                <c:pt idx="5209">
                  <c:v>2017 1</c:v>
                </c:pt>
                <c:pt idx="5210">
                  <c:v>2017 1</c:v>
                </c:pt>
                <c:pt idx="5211">
                  <c:v>2017 1</c:v>
                </c:pt>
                <c:pt idx="5212">
                  <c:v>2017 1</c:v>
                </c:pt>
                <c:pt idx="5213">
                  <c:v>2017 1</c:v>
                </c:pt>
                <c:pt idx="5214">
                  <c:v>2017 1</c:v>
                </c:pt>
                <c:pt idx="5215">
                  <c:v>2017 1</c:v>
                </c:pt>
                <c:pt idx="5216">
                  <c:v>2017 1</c:v>
                </c:pt>
                <c:pt idx="5217">
                  <c:v>2017 1</c:v>
                </c:pt>
                <c:pt idx="5218">
                  <c:v>2017 1</c:v>
                </c:pt>
                <c:pt idx="5219">
                  <c:v>2017 1</c:v>
                </c:pt>
                <c:pt idx="5220">
                  <c:v>2017 1</c:v>
                </c:pt>
                <c:pt idx="5221">
                  <c:v>2017 1</c:v>
                </c:pt>
                <c:pt idx="5222">
                  <c:v>2017 1</c:v>
                </c:pt>
                <c:pt idx="5223">
                  <c:v>2017 1</c:v>
                </c:pt>
                <c:pt idx="5224">
                  <c:v>2017 1</c:v>
                </c:pt>
                <c:pt idx="5225">
                  <c:v>2017 1</c:v>
                </c:pt>
                <c:pt idx="5226">
                  <c:v>2017 1</c:v>
                </c:pt>
                <c:pt idx="5227">
                  <c:v>2017 1</c:v>
                </c:pt>
                <c:pt idx="5228">
                  <c:v>2017 1</c:v>
                </c:pt>
                <c:pt idx="5229">
                  <c:v>2017 1</c:v>
                </c:pt>
                <c:pt idx="5230">
                  <c:v>2017 1</c:v>
                </c:pt>
                <c:pt idx="5231">
                  <c:v>2017 1</c:v>
                </c:pt>
                <c:pt idx="5232">
                  <c:v>2017 1</c:v>
                </c:pt>
                <c:pt idx="5233">
                  <c:v>2017 1</c:v>
                </c:pt>
                <c:pt idx="5234">
                  <c:v>2017 1</c:v>
                </c:pt>
                <c:pt idx="5235">
                  <c:v>2017 1</c:v>
                </c:pt>
                <c:pt idx="5236">
                  <c:v>2017 1</c:v>
                </c:pt>
                <c:pt idx="5237">
                  <c:v>2017 1</c:v>
                </c:pt>
                <c:pt idx="5238">
                  <c:v>2017 1</c:v>
                </c:pt>
                <c:pt idx="5239">
                  <c:v>2017 1</c:v>
                </c:pt>
                <c:pt idx="5240">
                  <c:v>2017 1</c:v>
                </c:pt>
                <c:pt idx="5241">
                  <c:v>2017 1</c:v>
                </c:pt>
                <c:pt idx="5242">
                  <c:v>2017 1</c:v>
                </c:pt>
                <c:pt idx="5243">
                  <c:v>2017 1</c:v>
                </c:pt>
                <c:pt idx="5244">
                  <c:v>2017 1</c:v>
                </c:pt>
                <c:pt idx="5245">
                  <c:v>2017 1</c:v>
                </c:pt>
                <c:pt idx="5246">
                  <c:v>2017 1</c:v>
                </c:pt>
                <c:pt idx="5247">
                  <c:v>2017 1</c:v>
                </c:pt>
                <c:pt idx="5248">
                  <c:v>2017 1</c:v>
                </c:pt>
                <c:pt idx="5249">
                  <c:v>2017 1</c:v>
                </c:pt>
                <c:pt idx="5250">
                  <c:v>2017 1</c:v>
                </c:pt>
                <c:pt idx="5251">
                  <c:v>2017 1</c:v>
                </c:pt>
                <c:pt idx="5252">
                  <c:v>2017 1</c:v>
                </c:pt>
                <c:pt idx="5253">
                  <c:v>2017 1</c:v>
                </c:pt>
                <c:pt idx="5254">
                  <c:v>2017 1</c:v>
                </c:pt>
                <c:pt idx="5255">
                  <c:v>2017 1</c:v>
                </c:pt>
                <c:pt idx="5256">
                  <c:v>2017 1</c:v>
                </c:pt>
                <c:pt idx="5257">
                  <c:v>2017 1</c:v>
                </c:pt>
                <c:pt idx="5258">
                  <c:v>2017 1</c:v>
                </c:pt>
                <c:pt idx="5259">
                  <c:v>2017 1</c:v>
                </c:pt>
                <c:pt idx="5260">
                  <c:v>2017 1</c:v>
                </c:pt>
                <c:pt idx="5261">
                  <c:v>2017 1</c:v>
                </c:pt>
                <c:pt idx="5262">
                  <c:v>2017 1</c:v>
                </c:pt>
                <c:pt idx="5263">
                  <c:v>2017 1</c:v>
                </c:pt>
                <c:pt idx="5264">
                  <c:v>2017 1</c:v>
                </c:pt>
                <c:pt idx="5265">
                  <c:v>2017 1</c:v>
                </c:pt>
                <c:pt idx="5266">
                  <c:v>2017 1</c:v>
                </c:pt>
                <c:pt idx="5267">
                  <c:v>2017 1</c:v>
                </c:pt>
                <c:pt idx="5268">
                  <c:v>2017 1</c:v>
                </c:pt>
                <c:pt idx="5269">
                  <c:v>2017 1</c:v>
                </c:pt>
                <c:pt idx="5270">
                  <c:v>2017 1</c:v>
                </c:pt>
                <c:pt idx="5271">
                  <c:v>2017 1</c:v>
                </c:pt>
                <c:pt idx="5272">
                  <c:v>2017 1</c:v>
                </c:pt>
                <c:pt idx="5273">
                  <c:v>2017 1</c:v>
                </c:pt>
                <c:pt idx="5274">
                  <c:v>2017 1</c:v>
                </c:pt>
                <c:pt idx="5275">
                  <c:v>2017 1</c:v>
                </c:pt>
                <c:pt idx="5276">
                  <c:v>2017 1</c:v>
                </c:pt>
                <c:pt idx="5277">
                  <c:v>2017 1</c:v>
                </c:pt>
                <c:pt idx="5278">
                  <c:v>2017 1</c:v>
                </c:pt>
                <c:pt idx="5279">
                  <c:v>2017 1</c:v>
                </c:pt>
                <c:pt idx="5280">
                  <c:v>2017 1</c:v>
                </c:pt>
                <c:pt idx="5281">
                  <c:v>2017 1</c:v>
                </c:pt>
                <c:pt idx="5282">
                  <c:v>2017 1</c:v>
                </c:pt>
                <c:pt idx="5283">
                  <c:v>2017 1</c:v>
                </c:pt>
                <c:pt idx="5284">
                  <c:v>2017 10</c:v>
                </c:pt>
                <c:pt idx="5285">
                  <c:v>2017 10</c:v>
                </c:pt>
                <c:pt idx="5286">
                  <c:v>2017 10</c:v>
                </c:pt>
                <c:pt idx="5287">
                  <c:v>2017 10</c:v>
                </c:pt>
                <c:pt idx="5288">
                  <c:v>2017 10</c:v>
                </c:pt>
                <c:pt idx="5289">
                  <c:v>2017 10</c:v>
                </c:pt>
                <c:pt idx="5290">
                  <c:v>2017 10</c:v>
                </c:pt>
                <c:pt idx="5291">
                  <c:v>2017 10</c:v>
                </c:pt>
                <c:pt idx="5292">
                  <c:v>2017 10</c:v>
                </c:pt>
                <c:pt idx="5293">
                  <c:v>2017 10</c:v>
                </c:pt>
                <c:pt idx="5294">
                  <c:v>2017 10</c:v>
                </c:pt>
                <c:pt idx="5295">
                  <c:v>2017 10</c:v>
                </c:pt>
                <c:pt idx="5296">
                  <c:v>2017 10</c:v>
                </c:pt>
                <c:pt idx="5297">
                  <c:v>2017 10</c:v>
                </c:pt>
                <c:pt idx="5298">
                  <c:v>2017 10</c:v>
                </c:pt>
                <c:pt idx="5299">
                  <c:v>2017 10</c:v>
                </c:pt>
                <c:pt idx="5300">
                  <c:v>2017 10</c:v>
                </c:pt>
                <c:pt idx="5301">
                  <c:v>2017 10</c:v>
                </c:pt>
                <c:pt idx="5302">
                  <c:v>2017 10</c:v>
                </c:pt>
                <c:pt idx="5303">
                  <c:v>2017 10</c:v>
                </c:pt>
                <c:pt idx="5304">
                  <c:v>2017 10</c:v>
                </c:pt>
                <c:pt idx="5305">
                  <c:v>2017 10</c:v>
                </c:pt>
                <c:pt idx="5306">
                  <c:v>2017 10</c:v>
                </c:pt>
                <c:pt idx="5307">
                  <c:v>2017 10</c:v>
                </c:pt>
                <c:pt idx="5308">
                  <c:v>2017 10</c:v>
                </c:pt>
                <c:pt idx="5309">
                  <c:v>2017 10</c:v>
                </c:pt>
                <c:pt idx="5310">
                  <c:v>2017 10</c:v>
                </c:pt>
                <c:pt idx="5311">
                  <c:v>2017 10</c:v>
                </c:pt>
                <c:pt idx="5312">
                  <c:v>2017 10</c:v>
                </c:pt>
                <c:pt idx="5313">
                  <c:v>2017 10</c:v>
                </c:pt>
                <c:pt idx="5314">
                  <c:v>2017 10</c:v>
                </c:pt>
                <c:pt idx="5315">
                  <c:v>2017 10</c:v>
                </c:pt>
                <c:pt idx="5316">
                  <c:v>2017 10</c:v>
                </c:pt>
                <c:pt idx="5317">
                  <c:v>2017 10</c:v>
                </c:pt>
                <c:pt idx="5318">
                  <c:v>2017 10</c:v>
                </c:pt>
                <c:pt idx="5319">
                  <c:v>2017 10</c:v>
                </c:pt>
                <c:pt idx="5320">
                  <c:v>2017 10</c:v>
                </c:pt>
                <c:pt idx="5321">
                  <c:v>2017 10</c:v>
                </c:pt>
                <c:pt idx="5322">
                  <c:v>2017 10</c:v>
                </c:pt>
                <c:pt idx="5323">
                  <c:v>2017 10</c:v>
                </c:pt>
                <c:pt idx="5324">
                  <c:v>2017 10</c:v>
                </c:pt>
                <c:pt idx="5325">
                  <c:v>2017 10</c:v>
                </c:pt>
                <c:pt idx="5326">
                  <c:v>2017 10</c:v>
                </c:pt>
                <c:pt idx="5327">
                  <c:v>2017 10</c:v>
                </c:pt>
                <c:pt idx="5328">
                  <c:v>2017 10</c:v>
                </c:pt>
                <c:pt idx="5329">
                  <c:v>2017 10</c:v>
                </c:pt>
                <c:pt idx="5330">
                  <c:v>2017 10</c:v>
                </c:pt>
                <c:pt idx="5331">
                  <c:v>2017 10</c:v>
                </c:pt>
                <c:pt idx="5332">
                  <c:v>2017 10</c:v>
                </c:pt>
                <c:pt idx="5333">
                  <c:v>2017 10</c:v>
                </c:pt>
                <c:pt idx="5334">
                  <c:v>2017 10</c:v>
                </c:pt>
                <c:pt idx="5335">
                  <c:v>2017 10</c:v>
                </c:pt>
                <c:pt idx="5336">
                  <c:v>2017 10</c:v>
                </c:pt>
                <c:pt idx="5337">
                  <c:v>2017 10</c:v>
                </c:pt>
                <c:pt idx="5338">
                  <c:v>2017 10</c:v>
                </c:pt>
                <c:pt idx="5339">
                  <c:v>2017 10</c:v>
                </c:pt>
                <c:pt idx="5340">
                  <c:v>2017 10</c:v>
                </c:pt>
                <c:pt idx="5341">
                  <c:v>2017 10</c:v>
                </c:pt>
                <c:pt idx="5342">
                  <c:v>2017 10</c:v>
                </c:pt>
                <c:pt idx="5343">
                  <c:v>2017 10</c:v>
                </c:pt>
                <c:pt idx="5344">
                  <c:v>2017 10</c:v>
                </c:pt>
                <c:pt idx="5345">
                  <c:v>2017 10</c:v>
                </c:pt>
                <c:pt idx="5346">
                  <c:v>2017 10</c:v>
                </c:pt>
                <c:pt idx="5347">
                  <c:v>2017 10</c:v>
                </c:pt>
                <c:pt idx="5348">
                  <c:v>2017 10</c:v>
                </c:pt>
                <c:pt idx="5349">
                  <c:v>2017 10</c:v>
                </c:pt>
                <c:pt idx="5350">
                  <c:v>2017 10</c:v>
                </c:pt>
                <c:pt idx="5351">
                  <c:v>2017 10</c:v>
                </c:pt>
                <c:pt idx="5352">
                  <c:v>2017 10</c:v>
                </c:pt>
                <c:pt idx="5353">
                  <c:v>2017 10</c:v>
                </c:pt>
                <c:pt idx="5354">
                  <c:v>2017 10</c:v>
                </c:pt>
                <c:pt idx="5355">
                  <c:v>2017 10</c:v>
                </c:pt>
                <c:pt idx="5356">
                  <c:v>2017 10</c:v>
                </c:pt>
                <c:pt idx="5357">
                  <c:v>2017 10</c:v>
                </c:pt>
                <c:pt idx="5358">
                  <c:v>2017 10</c:v>
                </c:pt>
                <c:pt idx="5359">
                  <c:v>2017 10</c:v>
                </c:pt>
                <c:pt idx="5360">
                  <c:v>2017 10</c:v>
                </c:pt>
                <c:pt idx="5361">
                  <c:v>2017 10</c:v>
                </c:pt>
                <c:pt idx="5362">
                  <c:v>2017 10</c:v>
                </c:pt>
                <c:pt idx="5363">
                  <c:v>2017 10</c:v>
                </c:pt>
                <c:pt idx="5364">
                  <c:v>2017 10</c:v>
                </c:pt>
                <c:pt idx="5365">
                  <c:v>2017 10</c:v>
                </c:pt>
                <c:pt idx="5366">
                  <c:v>2017 10</c:v>
                </c:pt>
                <c:pt idx="5367">
                  <c:v>2017 10</c:v>
                </c:pt>
                <c:pt idx="5368">
                  <c:v>2017 10</c:v>
                </c:pt>
                <c:pt idx="5369">
                  <c:v>2017 10</c:v>
                </c:pt>
                <c:pt idx="5370">
                  <c:v>2017 10</c:v>
                </c:pt>
                <c:pt idx="5371">
                  <c:v>2017 10</c:v>
                </c:pt>
                <c:pt idx="5372">
                  <c:v>2017 10</c:v>
                </c:pt>
                <c:pt idx="5373">
                  <c:v>2017 10</c:v>
                </c:pt>
                <c:pt idx="5374">
                  <c:v>2017 10</c:v>
                </c:pt>
                <c:pt idx="5375">
                  <c:v>2017 10</c:v>
                </c:pt>
                <c:pt idx="5376">
                  <c:v>2017 10</c:v>
                </c:pt>
                <c:pt idx="5377">
                  <c:v>2017 10</c:v>
                </c:pt>
                <c:pt idx="5378">
                  <c:v>2017 10</c:v>
                </c:pt>
                <c:pt idx="5379">
                  <c:v>2017 10</c:v>
                </c:pt>
                <c:pt idx="5380">
                  <c:v>2017 10</c:v>
                </c:pt>
                <c:pt idx="5381">
                  <c:v>2017 10</c:v>
                </c:pt>
                <c:pt idx="5382">
                  <c:v>2017 10</c:v>
                </c:pt>
                <c:pt idx="5383">
                  <c:v>2017 10</c:v>
                </c:pt>
                <c:pt idx="5384">
                  <c:v>2017 10</c:v>
                </c:pt>
                <c:pt idx="5385">
                  <c:v>2017 10</c:v>
                </c:pt>
                <c:pt idx="5386">
                  <c:v>2017 10</c:v>
                </c:pt>
                <c:pt idx="5387">
                  <c:v>2017 10</c:v>
                </c:pt>
                <c:pt idx="5388">
                  <c:v>2017 10</c:v>
                </c:pt>
                <c:pt idx="5389">
                  <c:v>2017 10</c:v>
                </c:pt>
                <c:pt idx="5390">
                  <c:v>2017 10</c:v>
                </c:pt>
                <c:pt idx="5391">
                  <c:v>2017 10</c:v>
                </c:pt>
                <c:pt idx="5392">
                  <c:v>2017 10</c:v>
                </c:pt>
                <c:pt idx="5393">
                  <c:v>2017 10</c:v>
                </c:pt>
                <c:pt idx="5394">
                  <c:v>2017 10</c:v>
                </c:pt>
                <c:pt idx="5395">
                  <c:v>2017 10</c:v>
                </c:pt>
                <c:pt idx="5396">
                  <c:v>2017 11</c:v>
                </c:pt>
                <c:pt idx="5397">
                  <c:v>2017 11</c:v>
                </c:pt>
                <c:pt idx="5398">
                  <c:v>2017 11</c:v>
                </c:pt>
                <c:pt idx="5399">
                  <c:v>2017 11</c:v>
                </c:pt>
                <c:pt idx="5400">
                  <c:v>2017 11</c:v>
                </c:pt>
                <c:pt idx="5401">
                  <c:v>2017 11</c:v>
                </c:pt>
                <c:pt idx="5402">
                  <c:v>2017 11</c:v>
                </c:pt>
                <c:pt idx="5403">
                  <c:v>2017 11</c:v>
                </c:pt>
                <c:pt idx="5404">
                  <c:v>2017 11</c:v>
                </c:pt>
                <c:pt idx="5405">
                  <c:v>2017 11</c:v>
                </c:pt>
                <c:pt idx="5406">
                  <c:v>2017 11</c:v>
                </c:pt>
                <c:pt idx="5407">
                  <c:v>2017 11</c:v>
                </c:pt>
                <c:pt idx="5408">
                  <c:v>2017 11</c:v>
                </c:pt>
                <c:pt idx="5409">
                  <c:v>2017 11</c:v>
                </c:pt>
                <c:pt idx="5410">
                  <c:v>2017 11</c:v>
                </c:pt>
                <c:pt idx="5411">
                  <c:v>2017 11</c:v>
                </c:pt>
                <c:pt idx="5412">
                  <c:v>2017 11</c:v>
                </c:pt>
                <c:pt idx="5413">
                  <c:v>2017 11</c:v>
                </c:pt>
                <c:pt idx="5414">
                  <c:v>2017 11</c:v>
                </c:pt>
                <c:pt idx="5415">
                  <c:v>2017 11</c:v>
                </c:pt>
                <c:pt idx="5416">
                  <c:v>2017 11</c:v>
                </c:pt>
                <c:pt idx="5417">
                  <c:v>2017 11</c:v>
                </c:pt>
                <c:pt idx="5418">
                  <c:v>2017 11</c:v>
                </c:pt>
                <c:pt idx="5419">
                  <c:v>2017 11</c:v>
                </c:pt>
                <c:pt idx="5420">
                  <c:v>2017 11</c:v>
                </c:pt>
                <c:pt idx="5421">
                  <c:v>2017 11</c:v>
                </c:pt>
                <c:pt idx="5422">
                  <c:v>2017 11</c:v>
                </c:pt>
                <c:pt idx="5423">
                  <c:v>2017 11</c:v>
                </c:pt>
                <c:pt idx="5424">
                  <c:v>2017 11</c:v>
                </c:pt>
                <c:pt idx="5425">
                  <c:v>2017 11</c:v>
                </c:pt>
                <c:pt idx="5426">
                  <c:v>2017 11</c:v>
                </c:pt>
                <c:pt idx="5427">
                  <c:v>2017 11</c:v>
                </c:pt>
                <c:pt idx="5428">
                  <c:v>2017 11</c:v>
                </c:pt>
                <c:pt idx="5429">
                  <c:v>2017 11</c:v>
                </c:pt>
                <c:pt idx="5430">
                  <c:v>2017 11</c:v>
                </c:pt>
                <c:pt idx="5431">
                  <c:v>2017 11</c:v>
                </c:pt>
                <c:pt idx="5432">
                  <c:v>2017 11</c:v>
                </c:pt>
                <c:pt idx="5433">
                  <c:v>2017 11</c:v>
                </c:pt>
                <c:pt idx="5434">
                  <c:v>2017 11</c:v>
                </c:pt>
                <c:pt idx="5435">
                  <c:v>2017 11</c:v>
                </c:pt>
                <c:pt idx="5436">
                  <c:v>2017 11</c:v>
                </c:pt>
                <c:pt idx="5437">
                  <c:v>2017 11</c:v>
                </c:pt>
                <c:pt idx="5438">
                  <c:v>2017 11</c:v>
                </c:pt>
                <c:pt idx="5439">
                  <c:v>2017 11</c:v>
                </c:pt>
                <c:pt idx="5440">
                  <c:v>2017 11</c:v>
                </c:pt>
                <c:pt idx="5441">
                  <c:v>2017 11</c:v>
                </c:pt>
                <c:pt idx="5442">
                  <c:v>2017 11</c:v>
                </c:pt>
                <c:pt idx="5443">
                  <c:v>2017 11</c:v>
                </c:pt>
                <c:pt idx="5444">
                  <c:v>2017 11</c:v>
                </c:pt>
                <c:pt idx="5445">
                  <c:v>2017 11</c:v>
                </c:pt>
                <c:pt idx="5446">
                  <c:v>2017 11</c:v>
                </c:pt>
                <c:pt idx="5447">
                  <c:v>2017 11</c:v>
                </c:pt>
                <c:pt idx="5448">
                  <c:v>2017 11</c:v>
                </c:pt>
                <c:pt idx="5449">
                  <c:v>2017 11</c:v>
                </c:pt>
                <c:pt idx="5450">
                  <c:v>2017 11</c:v>
                </c:pt>
                <c:pt idx="5451">
                  <c:v>2017 11</c:v>
                </c:pt>
                <c:pt idx="5452">
                  <c:v>2017 11</c:v>
                </c:pt>
                <c:pt idx="5453">
                  <c:v>2017 11</c:v>
                </c:pt>
                <c:pt idx="5454">
                  <c:v>2017 11</c:v>
                </c:pt>
                <c:pt idx="5455">
                  <c:v>2017 11</c:v>
                </c:pt>
                <c:pt idx="5456">
                  <c:v>2017 11</c:v>
                </c:pt>
                <c:pt idx="5457">
                  <c:v>2017 11</c:v>
                </c:pt>
                <c:pt idx="5458">
                  <c:v>2017 11</c:v>
                </c:pt>
                <c:pt idx="5459">
                  <c:v>2017 11</c:v>
                </c:pt>
                <c:pt idx="5460">
                  <c:v>2017 11</c:v>
                </c:pt>
                <c:pt idx="5461">
                  <c:v>2017 11</c:v>
                </c:pt>
                <c:pt idx="5462">
                  <c:v>2017 11</c:v>
                </c:pt>
                <c:pt idx="5463">
                  <c:v>2017 11</c:v>
                </c:pt>
                <c:pt idx="5464">
                  <c:v>2017 11</c:v>
                </c:pt>
                <c:pt idx="5465">
                  <c:v>2017 11</c:v>
                </c:pt>
                <c:pt idx="5466">
                  <c:v>2017 11</c:v>
                </c:pt>
                <c:pt idx="5467">
                  <c:v>2017 11</c:v>
                </c:pt>
                <c:pt idx="5468">
                  <c:v>2017 11</c:v>
                </c:pt>
                <c:pt idx="5469">
                  <c:v>2017 11</c:v>
                </c:pt>
                <c:pt idx="5470">
                  <c:v>2017 11</c:v>
                </c:pt>
                <c:pt idx="5471">
                  <c:v>2017 11</c:v>
                </c:pt>
                <c:pt idx="5472">
                  <c:v>2017 11</c:v>
                </c:pt>
                <c:pt idx="5473">
                  <c:v>2017 11</c:v>
                </c:pt>
                <c:pt idx="5474">
                  <c:v>2017 11</c:v>
                </c:pt>
                <c:pt idx="5475">
                  <c:v>2017 11</c:v>
                </c:pt>
                <c:pt idx="5476">
                  <c:v>2017 11</c:v>
                </c:pt>
                <c:pt idx="5477">
                  <c:v>2017 11</c:v>
                </c:pt>
                <c:pt idx="5478">
                  <c:v>2017 11</c:v>
                </c:pt>
                <c:pt idx="5479">
                  <c:v>2017 11</c:v>
                </c:pt>
                <c:pt idx="5480">
                  <c:v>2017 11</c:v>
                </c:pt>
                <c:pt idx="5481">
                  <c:v>2017 11</c:v>
                </c:pt>
                <c:pt idx="5482">
                  <c:v>2017 11</c:v>
                </c:pt>
                <c:pt idx="5483">
                  <c:v>2017 11</c:v>
                </c:pt>
                <c:pt idx="5484">
                  <c:v>2017 11</c:v>
                </c:pt>
                <c:pt idx="5485">
                  <c:v>2017 11</c:v>
                </c:pt>
                <c:pt idx="5486">
                  <c:v>2017 11</c:v>
                </c:pt>
                <c:pt idx="5487">
                  <c:v>2017 11</c:v>
                </c:pt>
                <c:pt idx="5488">
                  <c:v>2017 11</c:v>
                </c:pt>
                <c:pt idx="5489">
                  <c:v>2017 11</c:v>
                </c:pt>
                <c:pt idx="5490">
                  <c:v>2017 11</c:v>
                </c:pt>
                <c:pt idx="5491">
                  <c:v>2017 11</c:v>
                </c:pt>
                <c:pt idx="5492">
                  <c:v>2017 11</c:v>
                </c:pt>
                <c:pt idx="5493">
                  <c:v>2017 11</c:v>
                </c:pt>
                <c:pt idx="5494">
                  <c:v>2017 11</c:v>
                </c:pt>
                <c:pt idx="5495">
                  <c:v>2017 11</c:v>
                </c:pt>
                <c:pt idx="5496">
                  <c:v>2017 11</c:v>
                </c:pt>
                <c:pt idx="5497">
                  <c:v>2017 11</c:v>
                </c:pt>
                <c:pt idx="5498">
                  <c:v>2017 11</c:v>
                </c:pt>
                <c:pt idx="5499">
                  <c:v>2017 11</c:v>
                </c:pt>
                <c:pt idx="5500">
                  <c:v>2017 11</c:v>
                </c:pt>
                <c:pt idx="5501">
                  <c:v>2017 11</c:v>
                </c:pt>
                <c:pt idx="5502">
                  <c:v>2017 11</c:v>
                </c:pt>
                <c:pt idx="5503">
                  <c:v>2017 11</c:v>
                </c:pt>
                <c:pt idx="5504">
                  <c:v>2017 11</c:v>
                </c:pt>
                <c:pt idx="5505">
                  <c:v>2017 11</c:v>
                </c:pt>
                <c:pt idx="5506">
                  <c:v>2017 11</c:v>
                </c:pt>
                <c:pt idx="5507">
                  <c:v>2017 11</c:v>
                </c:pt>
                <c:pt idx="5508">
                  <c:v>2017 12</c:v>
                </c:pt>
                <c:pt idx="5509">
                  <c:v>2017 12</c:v>
                </c:pt>
                <c:pt idx="5510">
                  <c:v>2017 12</c:v>
                </c:pt>
                <c:pt idx="5511">
                  <c:v>2017 12</c:v>
                </c:pt>
                <c:pt idx="5512">
                  <c:v>2017 12</c:v>
                </c:pt>
                <c:pt idx="5513">
                  <c:v>2017 12</c:v>
                </c:pt>
                <c:pt idx="5514">
                  <c:v>2017 12</c:v>
                </c:pt>
                <c:pt idx="5515">
                  <c:v>2017 12</c:v>
                </c:pt>
                <c:pt idx="5516">
                  <c:v>2017 12</c:v>
                </c:pt>
                <c:pt idx="5517">
                  <c:v>2017 12</c:v>
                </c:pt>
                <c:pt idx="5518">
                  <c:v>2017 12</c:v>
                </c:pt>
                <c:pt idx="5519">
                  <c:v>2017 12</c:v>
                </c:pt>
                <c:pt idx="5520">
                  <c:v>2017 12</c:v>
                </c:pt>
                <c:pt idx="5521">
                  <c:v>2017 12</c:v>
                </c:pt>
                <c:pt idx="5522">
                  <c:v>2017 12</c:v>
                </c:pt>
                <c:pt idx="5523">
                  <c:v>2017 12</c:v>
                </c:pt>
                <c:pt idx="5524">
                  <c:v>2017 12</c:v>
                </c:pt>
                <c:pt idx="5525">
                  <c:v>2017 12</c:v>
                </c:pt>
                <c:pt idx="5526">
                  <c:v>2017 12</c:v>
                </c:pt>
                <c:pt idx="5527">
                  <c:v>2017 12</c:v>
                </c:pt>
                <c:pt idx="5528">
                  <c:v>2017 12</c:v>
                </c:pt>
                <c:pt idx="5529">
                  <c:v>2017 12</c:v>
                </c:pt>
                <c:pt idx="5530">
                  <c:v>2017 12</c:v>
                </c:pt>
                <c:pt idx="5531">
                  <c:v>2017 12</c:v>
                </c:pt>
                <c:pt idx="5532">
                  <c:v>2017 12</c:v>
                </c:pt>
                <c:pt idx="5533">
                  <c:v>2017 12</c:v>
                </c:pt>
                <c:pt idx="5534">
                  <c:v>2017 12</c:v>
                </c:pt>
                <c:pt idx="5535">
                  <c:v>2017 12</c:v>
                </c:pt>
                <c:pt idx="5536">
                  <c:v>2017 12</c:v>
                </c:pt>
                <c:pt idx="5537">
                  <c:v>2017 12</c:v>
                </c:pt>
                <c:pt idx="5538">
                  <c:v>2017 12</c:v>
                </c:pt>
                <c:pt idx="5539">
                  <c:v>2017 12</c:v>
                </c:pt>
                <c:pt idx="5540">
                  <c:v>2017 12</c:v>
                </c:pt>
                <c:pt idx="5541">
                  <c:v>2017 12</c:v>
                </c:pt>
                <c:pt idx="5542">
                  <c:v>2017 12</c:v>
                </c:pt>
                <c:pt idx="5543">
                  <c:v>2017 12</c:v>
                </c:pt>
                <c:pt idx="5544">
                  <c:v>2017 12</c:v>
                </c:pt>
                <c:pt idx="5545">
                  <c:v>2017 12</c:v>
                </c:pt>
                <c:pt idx="5546">
                  <c:v>2017 12</c:v>
                </c:pt>
                <c:pt idx="5547">
                  <c:v>2017 12</c:v>
                </c:pt>
                <c:pt idx="5548">
                  <c:v>2017 12</c:v>
                </c:pt>
                <c:pt idx="5549">
                  <c:v>2017 12</c:v>
                </c:pt>
                <c:pt idx="5550">
                  <c:v>2017 12</c:v>
                </c:pt>
                <c:pt idx="5551">
                  <c:v>2017 12</c:v>
                </c:pt>
                <c:pt idx="5552">
                  <c:v>2017 12</c:v>
                </c:pt>
                <c:pt idx="5553">
                  <c:v>2017 12</c:v>
                </c:pt>
                <c:pt idx="5554">
                  <c:v>2017 12</c:v>
                </c:pt>
                <c:pt idx="5555">
                  <c:v>2017 12</c:v>
                </c:pt>
                <c:pt idx="5556">
                  <c:v>2017 12</c:v>
                </c:pt>
                <c:pt idx="5557">
                  <c:v>2017 12</c:v>
                </c:pt>
                <c:pt idx="5558">
                  <c:v>2017 12</c:v>
                </c:pt>
                <c:pt idx="5559">
                  <c:v>2017 12</c:v>
                </c:pt>
                <c:pt idx="5560">
                  <c:v>2017 12</c:v>
                </c:pt>
                <c:pt idx="5561">
                  <c:v>2017 12</c:v>
                </c:pt>
                <c:pt idx="5562">
                  <c:v>2017 12</c:v>
                </c:pt>
                <c:pt idx="5563">
                  <c:v>2017 12</c:v>
                </c:pt>
                <c:pt idx="5564">
                  <c:v>2017 12</c:v>
                </c:pt>
                <c:pt idx="5565">
                  <c:v>2017 12</c:v>
                </c:pt>
                <c:pt idx="5566">
                  <c:v>2017 12</c:v>
                </c:pt>
                <c:pt idx="5567">
                  <c:v>2017 12</c:v>
                </c:pt>
                <c:pt idx="5568">
                  <c:v>2017 12</c:v>
                </c:pt>
                <c:pt idx="5569">
                  <c:v>2017 12</c:v>
                </c:pt>
                <c:pt idx="5570">
                  <c:v>2017 12</c:v>
                </c:pt>
                <c:pt idx="5571">
                  <c:v>2017 12</c:v>
                </c:pt>
                <c:pt idx="5572">
                  <c:v>2017 12</c:v>
                </c:pt>
                <c:pt idx="5573">
                  <c:v>2017 12</c:v>
                </c:pt>
                <c:pt idx="5574">
                  <c:v>2017 12</c:v>
                </c:pt>
                <c:pt idx="5575">
                  <c:v>2017 12</c:v>
                </c:pt>
                <c:pt idx="5576">
                  <c:v>2017 12</c:v>
                </c:pt>
                <c:pt idx="5577">
                  <c:v>2017 12</c:v>
                </c:pt>
                <c:pt idx="5578">
                  <c:v>2017 12</c:v>
                </c:pt>
                <c:pt idx="5579">
                  <c:v>2017 12</c:v>
                </c:pt>
                <c:pt idx="5580">
                  <c:v>2017 12</c:v>
                </c:pt>
                <c:pt idx="5581">
                  <c:v>2017 12</c:v>
                </c:pt>
                <c:pt idx="5582">
                  <c:v>2017 12</c:v>
                </c:pt>
                <c:pt idx="5583">
                  <c:v>2017 12</c:v>
                </c:pt>
                <c:pt idx="5584">
                  <c:v>2017 12</c:v>
                </c:pt>
                <c:pt idx="5585">
                  <c:v>2017 12</c:v>
                </c:pt>
                <c:pt idx="5586">
                  <c:v>2017 12</c:v>
                </c:pt>
                <c:pt idx="5587">
                  <c:v>2017 12</c:v>
                </c:pt>
                <c:pt idx="5588">
                  <c:v>2017 12</c:v>
                </c:pt>
                <c:pt idx="5589">
                  <c:v>2017 12</c:v>
                </c:pt>
                <c:pt idx="5590">
                  <c:v>2017 12</c:v>
                </c:pt>
                <c:pt idx="5591">
                  <c:v>2017 12</c:v>
                </c:pt>
                <c:pt idx="5592">
                  <c:v>2017 12</c:v>
                </c:pt>
                <c:pt idx="5593">
                  <c:v>2017 12</c:v>
                </c:pt>
                <c:pt idx="5594">
                  <c:v>2017 12</c:v>
                </c:pt>
                <c:pt idx="5595">
                  <c:v>2017 12</c:v>
                </c:pt>
                <c:pt idx="5596">
                  <c:v>2017 12</c:v>
                </c:pt>
                <c:pt idx="5597">
                  <c:v>2017 12</c:v>
                </c:pt>
                <c:pt idx="5598">
                  <c:v>2017 12</c:v>
                </c:pt>
                <c:pt idx="5599">
                  <c:v>2017 12</c:v>
                </c:pt>
                <c:pt idx="5600">
                  <c:v>2017 12</c:v>
                </c:pt>
                <c:pt idx="5601">
                  <c:v>2017 12</c:v>
                </c:pt>
                <c:pt idx="5602">
                  <c:v>2017 12</c:v>
                </c:pt>
                <c:pt idx="5603">
                  <c:v>2017 12</c:v>
                </c:pt>
                <c:pt idx="5604">
                  <c:v>2017 12</c:v>
                </c:pt>
                <c:pt idx="5605">
                  <c:v>2017 12</c:v>
                </c:pt>
                <c:pt idx="5606">
                  <c:v>2017 12</c:v>
                </c:pt>
                <c:pt idx="5607">
                  <c:v>2017 12</c:v>
                </c:pt>
                <c:pt idx="5608">
                  <c:v>2017 12</c:v>
                </c:pt>
                <c:pt idx="5609">
                  <c:v>2017 12</c:v>
                </c:pt>
                <c:pt idx="5610">
                  <c:v>2017 12</c:v>
                </c:pt>
                <c:pt idx="5611">
                  <c:v>2017 12</c:v>
                </c:pt>
                <c:pt idx="5612">
                  <c:v>2017 12</c:v>
                </c:pt>
                <c:pt idx="5613">
                  <c:v>2017 12</c:v>
                </c:pt>
                <c:pt idx="5614">
                  <c:v>2017 12</c:v>
                </c:pt>
                <c:pt idx="5615">
                  <c:v>2017 12</c:v>
                </c:pt>
                <c:pt idx="5616">
                  <c:v>2017 12</c:v>
                </c:pt>
                <c:pt idx="5617">
                  <c:v>2017 12</c:v>
                </c:pt>
                <c:pt idx="5618">
                  <c:v>2017 12</c:v>
                </c:pt>
                <c:pt idx="5619">
                  <c:v>2017 12</c:v>
                </c:pt>
                <c:pt idx="5620">
                  <c:v>2017 2</c:v>
                </c:pt>
                <c:pt idx="5621">
                  <c:v>2017 2</c:v>
                </c:pt>
                <c:pt idx="5622">
                  <c:v>2017 2</c:v>
                </c:pt>
                <c:pt idx="5623">
                  <c:v>2017 2</c:v>
                </c:pt>
                <c:pt idx="5624">
                  <c:v>2017 2</c:v>
                </c:pt>
                <c:pt idx="5625">
                  <c:v>2017 2</c:v>
                </c:pt>
                <c:pt idx="5626">
                  <c:v>2017 2</c:v>
                </c:pt>
                <c:pt idx="5627">
                  <c:v>2017 2</c:v>
                </c:pt>
                <c:pt idx="5628">
                  <c:v>2017 2</c:v>
                </c:pt>
                <c:pt idx="5629">
                  <c:v>2017 2</c:v>
                </c:pt>
                <c:pt idx="5630">
                  <c:v>2017 2</c:v>
                </c:pt>
                <c:pt idx="5631">
                  <c:v>2017 2</c:v>
                </c:pt>
                <c:pt idx="5632">
                  <c:v>2017 2</c:v>
                </c:pt>
                <c:pt idx="5633">
                  <c:v>2017 2</c:v>
                </c:pt>
                <c:pt idx="5634">
                  <c:v>2017 2</c:v>
                </c:pt>
                <c:pt idx="5635">
                  <c:v>2017 2</c:v>
                </c:pt>
                <c:pt idx="5636">
                  <c:v>2017 2</c:v>
                </c:pt>
                <c:pt idx="5637">
                  <c:v>2017 2</c:v>
                </c:pt>
                <c:pt idx="5638">
                  <c:v>2017 2</c:v>
                </c:pt>
                <c:pt idx="5639">
                  <c:v>2017 2</c:v>
                </c:pt>
                <c:pt idx="5640">
                  <c:v>2017 2</c:v>
                </c:pt>
                <c:pt idx="5641">
                  <c:v>2017 2</c:v>
                </c:pt>
                <c:pt idx="5642">
                  <c:v>2017 2</c:v>
                </c:pt>
                <c:pt idx="5643">
                  <c:v>2017 2</c:v>
                </c:pt>
                <c:pt idx="5644">
                  <c:v>2017 2</c:v>
                </c:pt>
                <c:pt idx="5645">
                  <c:v>2017 2</c:v>
                </c:pt>
                <c:pt idx="5646">
                  <c:v>2017 2</c:v>
                </c:pt>
                <c:pt idx="5647">
                  <c:v>2017 2</c:v>
                </c:pt>
                <c:pt idx="5648">
                  <c:v>2017 2</c:v>
                </c:pt>
                <c:pt idx="5649">
                  <c:v>2017 2</c:v>
                </c:pt>
                <c:pt idx="5650">
                  <c:v>2017 2</c:v>
                </c:pt>
                <c:pt idx="5651">
                  <c:v>2017 2</c:v>
                </c:pt>
                <c:pt idx="5652">
                  <c:v>2017 2</c:v>
                </c:pt>
                <c:pt idx="5653">
                  <c:v>2017 2</c:v>
                </c:pt>
                <c:pt idx="5654">
                  <c:v>2017 2</c:v>
                </c:pt>
                <c:pt idx="5655">
                  <c:v>2017 2</c:v>
                </c:pt>
                <c:pt idx="5656">
                  <c:v>2017 2</c:v>
                </c:pt>
                <c:pt idx="5657">
                  <c:v>2017 2</c:v>
                </c:pt>
                <c:pt idx="5658">
                  <c:v>2017 2</c:v>
                </c:pt>
                <c:pt idx="5659">
                  <c:v>2017 2</c:v>
                </c:pt>
                <c:pt idx="5660">
                  <c:v>2017 2</c:v>
                </c:pt>
                <c:pt idx="5661">
                  <c:v>2017 2</c:v>
                </c:pt>
                <c:pt idx="5662">
                  <c:v>2017 2</c:v>
                </c:pt>
                <c:pt idx="5663">
                  <c:v>2017 2</c:v>
                </c:pt>
                <c:pt idx="5664">
                  <c:v>2017 2</c:v>
                </c:pt>
                <c:pt idx="5665">
                  <c:v>2017 2</c:v>
                </c:pt>
                <c:pt idx="5666">
                  <c:v>2017 2</c:v>
                </c:pt>
                <c:pt idx="5667">
                  <c:v>2017 2</c:v>
                </c:pt>
                <c:pt idx="5668">
                  <c:v>2017 2</c:v>
                </c:pt>
                <c:pt idx="5669">
                  <c:v>2017 2</c:v>
                </c:pt>
                <c:pt idx="5670">
                  <c:v>2017 2</c:v>
                </c:pt>
                <c:pt idx="5671">
                  <c:v>2017 2</c:v>
                </c:pt>
                <c:pt idx="5672">
                  <c:v>2017 2</c:v>
                </c:pt>
                <c:pt idx="5673">
                  <c:v>2017 2</c:v>
                </c:pt>
                <c:pt idx="5674">
                  <c:v>2017 2</c:v>
                </c:pt>
                <c:pt idx="5675">
                  <c:v>2017 2</c:v>
                </c:pt>
                <c:pt idx="5676">
                  <c:v>2017 2</c:v>
                </c:pt>
                <c:pt idx="5677">
                  <c:v>2017 2</c:v>
                </c:pt>
                <c:pt idx="5678">
                  <c:v>2017 2</c:v>
                </c:pt>
                <c:pt idx="5679">
                  <c:v>2017 2</c:v>
                </c:pt>
                <c:pt idx="5680">
                  <c:v>2017 2</c:v>
                </c:pt>
                <c:pt idx="5681">
                  <c:v>2017 2</c:v>
                </c:pt>
                <c:pt idx="5682">
                  <c:v>2017 2</c:v>
                </c:pt>
                <c:pt idx="5683">
                  <c:v>2017 2</c:v>
                </c:pt>
                <c:pt idx="5684">
                  <c:v>2017 2</c:v>
                </c:pt>
                <c:pt idx="5685">
                  <c:v>2017 2</c:v>
                </c:pt>
                <c:pt idx="5686">
                  <c:v>2017 2</c:v>
                </c:pt>
                <c:pt idx="5687">
                  <c:v>2017 2</c:v>
                </c:pt>
                <c:pt idx="5688">
                  <c:v>2017 2</c:v>
                </c:pt>
                <c:pt idx="5689">
                  <c:v>2017 2</c:v>
                </c:pt>
                <c:pt idx="5690">
                  <c:v>2017 2</c:v>
                </c:pt>
                <c:pt idx="5691">
                  <c:v>2017 2</c:v>
                </c:pt>
                <c:pt idx="5692">
                  <c:v>2017 2</c:v>
                </c:pt>
                <c:pt idx="5693">
                  <c:v>2017 2</c:v>
                </c:pt>
                <c:pt idx="5694">
                  <c:v>2017 2</c:v>
                </c:pt>
                <c:pt idx="5695">
                  <c:v>2017 2</c:v>
                </c:pt>
                <c:pt idx="5696">
                  <c:v>2017 2</c:v>
                </c:pt>
                <c:pt idx="5697">
                  <c:v>2017 2</c:v>
                </c:pt>
                <c:pt idx="5698">
                  <c:v>2017 2</c:v>
                </c:pt>
                <c:pt idx="5699">
                  <c:v>2017 2</c:v>
                </c:pt>
                <c:pt idx="5700">
                  <c:v>2017 2</c:v>
                </c:pt>
                <c:pt idx="5701">
                  <c:v>2017 2</c:v>
                </c:pt>
                <c:pt idx="5702">
                  <c:v>2017 2</c:v>
                </c:pt>
                <c:pt idx="5703">
                  <c:v>2017 2</c:v>
                </c:pt>
                <c:pt idx="5704">
                  <c:v>2017 2</c:v>
                </c:pt>
                <c:pt idx="5705">
                  <c:v>2017 2</c:v>
                </c:pt>
                <c:pt idx="5706">
                  <c:v>2017 2</c:v>
                </c:pt>
                <c:pt idx="5707">
                  <c:v>2017 2</c:v>
                </c:pt>
                <c:pt idx="5708">
                  <c:v>2017 2</c:v>
                </c:pt>
                <c:pt idx="5709">
                  <c:v>2017 2</c:v>
                </c:pt>
                <c:pt idx="5710">
                  <c:v>2017 2</c:v>
                </c:pt>
                <c:pt idx="5711">
                  <c:v>2017 2</c:v>
                </c:pt>
                <c:pt idx="5712">
                  <c:v>2017 2</c:v>
                </c:pt>
                <c:pt idx="5713">
                  <c:v>2017 2</c:v>
                </c:pt>
                <c:pt idx="5714">
                  <c:v>2017 2</c:v>
                </c:pt>
                <c:pt idx="5715">
                  <c:v>2017 2</c:v>
                </c:pt>
                <c:pt idx="5716">
                  <c:v>2017 2</c:v>
                </c:pt>
                <c:pt idx="5717">
                  <c:v>2017 2</c:v>
                </c:pt>
                <c:pt idx="5718">
                  <c:v>2017 2</c:v>
                </c:pt>
                <c:pt idx="5719">
                  <c:v>2017 2</c:v>
                </c:pt>
                <c:pt idx="5720">
                  <c:v>2017 2</c:v>
                </c:pt>
                <c:pt idx="5721">
                  <c:v>2017 2</c:v>
                </c:pt>
                <c:pt idx="5722">
                  <c:v>2017 2</c:v>
                </c:pt>
                <c:pt idx="5723">
                  <c:v>2017 2</c:v>
                </c:pt>
                <c:pt idx="5724">
                  <c:v>2017 2</c:v>
                </c:pt>
                <c:pt idx="5725">
                  <c:v>2017 2</c:v>
                </c:pt>
                <c:pt idx="5726">
                  <c:v>2017 2</c:v>
                </c:pt>
                <c:pt idx="5727">
                  <c:v>2017 2</c:v>
                </c:pt>
                <c:pt idx="5728">
                  <c:v>2017 2</c:v>
                </c:pt>
                <c:pt idx="5729">
                  <c:v>2017 2</c:v>
                </c:pt>
                <c:pt idx="5730">
                  <c:v>2017 3</c:v>
                </c:pt>
                <c:pt idx="5731">
                  <c:v>2017 3</c:v>
                </c:pt>
                <c:pt idx="5732">
                  <c:v>2017 3</c:v>
                </c:pt>
                <c:pt idx="5733">
                  <c:v>2017 3</c:v>
                </c:pt>
                <c:pt idx="5734">
                  <c:v>2017 3</c:v>
                </c:pt>
                <c:pt idx="5735">
                  <c:v>2017 3</c:v>
                </c:pt>
                <c:pt idx="5736">
                  <c:v>2017 3</c:v>
                </c:pt>
                <c:pt idx="5737">
                  <c:v>2017 3</c:v>
                </c:pt>
                <c:pt idx="5738">
                  <c:v>2017 3</c:v>
                </c:pt>
                <c:pt idx="5739">
                  <c:v>2017 3</c:v>
                </c:pt>
                <c:pt idx="5740">
                  <c:v>2017 3</c:v>
                </c:pt>
                <c:pt idx="5741">
                  <c:v>2017 3</c:v>
                </c:pt>
                <c:pt idx="5742">
                  <c:v>2017 3</c:v>
                </c:pt>
                <c:pt idx="5743">
                  <c:v>2017 3</c:v>
                </c:pt>
                <c:pt idx="5744">
                  <c:v>2017 3</c:v>
                </c:pt>
                <c:pt idx="5745">
                  <c:v>2017 3</c:v>
                </c:pt>
                <c:pt idx="5746">
                  <c:v>2017 3</c:v>
                </c:pt>
                <c:pt idx="5747">
                  <c:v>2017 3</c:v>
                </c:pt>
                <c:pt idx="5748">
                  <c:v>2017 3</c:v>
                </c:pt>
                <c:pt idx="5749">
                  <c:v>2017 3</c:v>
                </c:pt>
                <c:pt idx="5750">
                  <c:v>2017 3</c:v>
                </c:pt>
                <c:pt idx="5751">
                  <c:v>2017 3</c:v>
                </c:pt>
                <c:pt idx="5752">
                  <c:v>2017 3</c:v>
                </c:pt>
                <c:pt idx="5753">
                  <c:v>2017 3</c:v>
                </c:pt>
                <c:pt idx="5754">
                  <c:v>2017 3</c:v>
                </c:pt>
                <c:pt idx="5755">
                  <c:v>2017 3</c:v>
                </c:pt>
                <c:pt idx="5756">
                  <c:v>2017 3</c:v>
                </c:pt>
                <c:pt idx="5757">
                  <c:v>2017 3</c:v>
                </c:pt>
                <c:pt idx="5758">
                  <c:v>2017 3</c:v>
                </c:pt>
                <c:pt idx="5759">
                  <c:v>2017 3</c:v>
                </c:pt>
                <c:pt idx="5760">
                  <c:v>2017 3</c:v>
                </c:pt>
                <c:pt idx="5761">
                  <c:v>2017 3</c:v>
                </c:pt>
                <c:pt idx="5762">
                  <c:v>2017 3</c:v>
                </c:pt>
                <c:pt idx="5763">
                  <c:v>2017 3</c:v>
                </c:pt>
                <c:pt idx="5764">
                  <c:v>2017 3</c:v>
                </c:pt>
                <c:pt idx="5765">
                  <c:v>2017 3</c:v>
                </c:pt>
                <c:pt idx="5766">
                  <c:v>2017 3</c:v>
                </c:pt>
                <c:pt idx="5767">
                  <c:v>2017 3</c:v>
                </c:pt>
                <c:pt idx="5768">
                  <c:v>2017 3</c:v>
                </c:pt>
                <c:pt idx="5769">
                  <c:v>2017 3</c:v>
                </c:pt>
                <c:pt idx="5770">
                  <c:v>2017 3</c:v>
                </c:pt>
                <c:pt idx="5771">
                  <c:v>2017 3</c:v>
                </c:pt>
                <c:pt idx="5772">
                  <c:v>2017 3</c:v>
                </c:pt>
                <c:pt idx="5773">
                  <c:v>2017 3</c:v>
                </c:pt>
                <c:pt idx="5774">
                  <c:v>2017 3</c:v>
                </c:pt>
                <c:pt idx="5775">
                  <c:v>2017 3</c:v>
                </c:pt>
                <c:pt idx="5776">
                  <c:v>2017 3</c:v>
                </c:pt>
                <c:pt idx="5777">
                  <c:v>2017 3</c:v>
                </c:pt>
                <c:pt idx="5778">
                  <c:v>2017 3</c:v>
                </c:pt>
                <c:pt idx="5779">
                  <c:v>2017 3</c:v>
                </c:pt>
                <c:pt idx="5780">
                  <c:v>2017 3</c:v>
                </c:pt>
                <c:pt idx="5781">
                  <c:v>2017 3</c:v>
                </c:pt>
                <c:pt idx="5782">
                  <c:v>2017 3</c:v>
                </c:pt>
                <c:pt idx="5783">
                  <c:v>2017 3</c:v>
                </c:pt>
                <c:pt idx="5784">
                  <c:v>2017 3</c:v>
                </c:pt>
                <c:pt idx="5785">
                  <c:v>2017 3</c:v>
                </c:pt>
                <c:pt idx="5786">
                  <c:v>2017 3</c:v>
                </c:pt>
                <c:pt idx="5787">
                  <c:v>2017 3</c:v>
                </c:pt>
                <c:pt idx="5788">
                  <c:v>2017 3</c:v>
                </c:pt>
                <c:pt idx="5789">
                  <c:v>2017 3</c:v>
                </c:pt>
                <c:pt idx="5790">
                  <c:v>2017 3</c:v>
                </c:pt>
                <c:pt idx="5791">
                  <c:v>2017 3</c:v>
                </c:pt>
                <c:pt idx="5792">
                  <c:v>2017 3</c:v>
                </c:pt>
                <c:pt idx="5793">
                  <c:v>2017 3</c:v>
                </c:pt>
                <c:pt idx="5794">
                  <c:v>2017 3</c:v>
                </c:pt>
                <c:pt idx="5795">
                  <c:v>2017 3</c:v>
                </c:pt>
                <c:pt idx="5796">
                  <c:v>2017 3</c:v>
                </c:pt>
                <c:pt idx="5797">
                  <c:v>2017 3</c:v>
                </c:pt>
                <c:pt idx="5798">
                  <c:v>2017 3</c:v>
                </c:pt>
                <c:pt idx="5799">
                  <c:v>2017 3</c:v>
                </c:pt>
                <c:pt idx="5800">
                  <c:v>2017 3</c:v>
                </c:pt>
                <c:pt idx="5801">
                  <c:v>2017 3</c:v>
                </c:pt>
                <c:pt idx="5802">
                  <c:v>2017 3</c:v>
                </c:pt>
                <c:pt idx="5803">
                  <c:v>2017 3</c:v>
                </c:pt>
                <c:pt idx="5804">
                  <c:v>2017 3</c:v>
                </c:pt>
                <c:pt idx="5805">
                  <c:v>2017 3</c:v>
                </c:pt>
                <c:pt idx="5806">
                  <c:v>2017 3</c:v>
                </c:pt>
                <c:pt idx="5807">
                  <c:v>2017 3</c:v>
                </c:pt>
                <c:pt idx="5808">
                  <c:v>2017 3</c:v>
                </c:pt>
                <c:pt idx="5809">
                  <c:v>2017 3</c:v>
                </c:pt>
                <c:pt idx="5810">
                  <c:v>2017 3</c:v>
                </c:pt>
                <c:pt idx="5811">
                  <c:v>2017 3</c:v>
                </c:pt>
                <c:pt idx="5812">
                  <c:v>2017 3</c:v>
                </c:pt>
                <c:pt idx="5813">
                  <c:v>2017 3</c:v>
                </c:pt>
                <c:pt idx="5814">
                  <c:v>2017 3</c:v>
                </c:pt>
                <c:pt idx="5815">
                  <c:v>2017 3</c:v>
                </c:pt>
                <c:pt idx="5816">
                  <c:v>2017 3</c:v>
                </c:pt>
                <c:pt idx="5817">
                  <c:v>2017 3</c:v>
                </c:pt>
                <c:pt idx="5818">
                  <c:v>2017 3</c:v>
                </c:pt>
                <c:pt idx="5819">
                  <c:v>2017 3</c:v>
                </c:pt>
                <c:pt idx="5820">
                  <c:v>2017 3</c:v>
                </c:pt>
                <c:pt idx="5821">
                  <c:v>2017 3</c:v>
                </c:pt>
                <c:pt idx="5822">
                  <c:v>2017 3</c:v>
                </c:pt>
                <c:pt idx="5823">
                  <c:v>2017 3</c:v>
                </c:pt>
                <c:pt idx="5824">
                  <c:v>2017 3</c:v>
                </c:pt>
                <c:pt idx="5825">
                  <c:v>2017 3</c:v>
                </c:pt>
                <c:pt idx="5826">
                  <c:v>2017 3</c:v>
                </c:pt>
                <c:pt idx="5827">
                  <c:v>2017 3</c:v>
                </c:pt>
                <c:pt idx="5828">
                  <c:v>2017 3</c:v>
                </c:pt>
                <c:pt idx="5829">
                  <c:v>2017 3</c:v>
                </c:pt>
                <c:pt idx="5830">
                  <c:v>2017 3</c:v>
                </c:pt>
                <c:pt idx="5831">
                  <c:v>2017 3</c:v>
                </c:pt>
                <c:pt idx="5832">
                  <c:v>2017 3</c:v>
                </c:pt>
                <c:pt idx="5833">
                  <c:v>2017 3</c:v>
                </c:pt>
                <c:pt idx="5834">
                  <c:v>2017 3</c:v>
                </c:pt>
                <c:pt idx="5835">
                  <c:v>2017 3</c:v>
                </c:pt>
                <c:pt idx="5836">
                  <c:v>2017 3</c:v>
                </c:pt>
                <c:pt idx="5837">
                  <c:v>2017 3</c:v>
                </c:pt>
                <c:pt idx="5838">
                  <c:v>2017 3</c:v>
                </c:pt>
                <c:pt idx="5839">
                  <c:v>2017 3</c:v>
                </c:pt>
                <c:pt idx="5840">
                  <c:v>2017 4</c:v>
                </c:pt>
                <c:pt idx="5841">
                  <c:v>2017 4</c:v>
                </c:pt>
                <c:pt idx="5842">
                  <c:v>2017 4</c:v>
                </c:pt>
                <c:pt idx="5843">
                  <c:v>2017 4</c:v>
                </c:pt>
                <c:pt idx="5844">
                  <c:v>2017 4</c:v>
                </c:pt>
                <c:pt idx="5845">
                  <c:v>2017 4</c:v>
                </c:pt>
                <c:pt idx="5846">
                  <c:v>2017 4</c:v>
                </c:pt>
                <c:pt idx="5847">
                  <c:v>2017 4</c:v>
                </c:pt>
                <c:pt idx="5848">
                  <c:v>2017 4</c:v>
                </c:pt>
                <c:pt idx="5849">
                  <c:v>2017 4</c:v>
                </c:pt>
                <c:pt idx="5850">
                  <c:v>2017 4</c:v>
                </c:pt>
                <c:pt idx="5851">
                  <c:v>2017 4</c:v>
                </c:pt>
                <c:pt idx="5852">
                  <c:v>2017 4</c:v>
                </c:pt>
                <c:pt idx="5853">
                  <c:v>2017 4</c:v>
                </c:pt>
                <c:pt idx="5854">
                  <c:v>2017 4</c:v>
                </c:pt>
                <c:pt idx="5855">
                  <c:v>2017 4</c:v>
                </c:pt>
                <c:pt idx="5856">
                  <c:v>2017 4</c:v>
                </c:pt>
                <c:pt idx="5857">
                  <c:v>2017 4</c:v>
                </c:pt>
                <c:pt idx="5858">
                  <c:v>2017 4</c:v>
                </c:pt>
                <c:pt idx="5859">
                  <c:v>2017 4</c:v>
                </c:pt>
                <c:pt idx="5860">
                  <c:v>2017 4</c:v>
                </c:pt>
                <c:pt idx="5861">
                  <c:v>2017 4</c:v>
                </c:pt>
                <c:pt idx="5862">
                  <c:v>2017 4</c:v>
                </c:pt>
                <c:pt idx="5863">
                  <c:v>2017 4</c:v>
                </c:pt>
                <c:pt idx="5864">
                  <c:v>2017 4</c:v>
                </c:pt>
                <c:pt idx="5865">
                  <c:v>2017 4</c:v>
                </c:pt>
                <c:pt idx="5866">
                  <c:v>2017 4</c:v>
                </c:pt>
                <c:pt idx="5867">
                  <c:v>2017 4</c:v>
                </c:pt>
                <c:pt idx="5868">
                  <c:v>2017 4</c:v>
                </c:pt>
                <c:pt idx="5869">
                  <c:v>2017 4</c:v>
                </c:pt>
                <c:pt idx="5870">
                  <c:v>2017 4</c:v>
                </c:pt>
                <c:pt idx="5871">
                  <c:v>2017 4</c:v>
                </c:pt>
                <c:pt idx="5872">
                  <c:v>2017 4</c:v>
                </c:pt>
                <c:pt idx="5873">
                  <c:v>2017 4</c:v>
                </c:pt>
                <c:pt idx="5874">
                  <c:v>2017 4</c:v>
                </c:pt>
                <c:pt idx="5875">
                  <c:v>2017 4</c:v>
                </c:pt>
                <c:pt idx="5876">
                  <c:v>2017 4</c:v>
                </c:pt>
                <c:pt idx="5877">
                  <c:v>2017 4</c:v>
                </c:pt>
                <c:pt idx="5878">
                  <c:v>2017 4</c:v>
                </c:pt>
                <c:pt idx="5879">
                  <c:v>2017 4</c:v>
                </c:pt>
                <c:pt idx="5880">
                  <c:v>2017 4</c:v>
                </c:pt>
                <c:pt idx="5881">
                  <c:v>2017 4</c:v>
                </c:pt>
                <c:pt idx="5882">
                  <c:v>2017 4</c:v>
                </c:pt>
                <c:pt idx="5883">
                  <c:v>2017 4</c:v>
                </c:pt>
                <c:pt idx="5884">
                  <c:v>2017 4</c:v>
                </c:pt>
                <c:pt idx="5885">
                  <c:v>2017 4</c:v>
                </c:pt>
                <c:pt idx="5886">
                  <c:v>2017 4</c:v>
                </c:pt>
                <c:pt idx="5887">
                  <c:v>2017 4</c:v>
                </c:pt>
                <c:pt idx="5888">
                  <c:v>2017 4</c:v>
                </c:pt>
                <c:pt idx="5889">
                  <c:v>2017 4</c:v>
                </c:pt>
                <c:pt idx="5890">
                  <c:v>2017 4</c:v>
                </c:pt>
                <c:pt idx="5891">
                  <c:v>2017 4</c:v>
                </c:pt>
                <c:pt idx="5892">
                  <c:v>2017 4</c:v>
                </c:pt>
                <c:pt idx="5893">
                  <c:v>2017 4</c:v>
                </c:pt>
                <c:pt idx="5894">
                  <c:v>2017 4</c:v>
                </c:pt>
                <c:pt idx="5895">
                  <c:v>2017 4</c:v>
                </c:pt>
                <c:pt idx="5896">
                  <c:v>2017 4</c:v>
                </c:pt>
                <c:pt idx="5897">
                  <c:v>2017 4</c:v>
                </c:pt>
                <c:pt idx="5898">
                  <c:v>2017 4</c:v>
                </c:pt>
                <c:pt idx="5899">
                  <c:v>2017 4</c:v>
                </c:pt>
                <c:pt idx="5900">
                  <c:v>2017 4</c:v>
                </c:pt>
                <c:pt idx="5901">
                  <c:v>2017 4</c:v>
                </c:pt>
                <c:pt idx="5902">
                  <c:v>2017 4</c:v>
                </c:pt>
                <c:pt idx="5903">
                  <c:v>2017 4</c:v>
                </c:pt>
                <c:pt idx="5904">
                  <c:v>2017 4</c:v>
                </c:pt>
                <c:pt idx="5905">
                  <c:v>2017 4</c:v>
                </c:pt>
                <c:pt idx="5906">
                  <c:v>2017 4</c:v>
                </c:pt>
                <c:pt idx="5907">
                  <c:v>2017 4</c:v>
                </c:pt>
                <c:pt idx="5908">
                  <c:v>2017 4</c:v>
                </c:pt>
                <c:pt idx="5909">
                  <c:v>2017 4</c:v>
                </c:pt>
                <c:pt idx="5910">
                  <c:v>2017 4</c:v>
                </c:pt>
                <c:pt idx="5911">
                  <c:v>2017 4</c:v>
                </c:pt>
                <c:pt idx="5912">
                  <c:v>2017 4</c:v>
                </c:pt>
                <c:pt idx="5913">
                  <c:v>2017 4</c:v>
                </c:pt>
                <c:pt idx="5914">
                  <c:v>2017 4</c:v>
                </c:pt>
                <c:pt idx="5915">
                  <c:v>2017 4</c:v>
                </c:pt>
                <c:pt idx="5916">
                  <c:v>2017 4</c:v>
                </c:pt>
                <c:pt idx="5917">
                  <c:v>2017 4</c:v>
                </c:pt>
                <c:pt idx="5918">
                  <c:v>2017 4</c:v>
                </c:pt>
                <c:pt idx="5919">
                  <c:v>2017 4</c:v>
                </c:pt>
                <c:pt idx="5920">
                  <c:v>2017 4</c:v>
                </c:pt>
                <c:pt idx="5921">
                  <c:v>2017 4</c:v>
                </c:pt>
                <c:pt idx="5922">
                  <c:v>2017 4</c:v>
                </c:pt>
                <c:pt idx="5923">
                  <c:v>2017 4</c:v>
                </c:pt>
                <c:pt idx="5924">
                  <c:v>2017 4</c:v>
                </c:pt>
                <c:pt idx="5925">
                  <c:v>2017 4</c:v>
                </c:pt>
                <c:pt idx="5926">
                  <c:v>2017 4</c:v>
                </c:pt>
                <c:pt idx="5927">
                  <c:v>2017 4</c:v>
                </c:pt>
                <c:pt idx="5928">
                  <c:v>2017 4</c:v>
                </c:pt>
                <c:pt idx="5929">
                  <c:v>2017 4</c:v>
                </c:pt>
                <c:pt idx="5930">
                  <c:v>2017 4</c:v>
                </c:pt>
                <c:pt idx="5931">
                  <c:v>2017 4</c:v>
                </c:pt>
                <c:pt idx="5932">
                  <c:v>2017 4</c:v>
                </c:pt>
                <c:pt idx="5933">
                  <c:v>2017 4</c:v>
                </c:pt>
                <c:pt idx="5934">
                  <c:v>2017 4</c:v>
                </c:pt>
                <c:pt idx="5935">
                  <c:v>2017 4</c:v>
                </c:pt>
                <c:pt idx="5936">
                  <c:v>2017 4</c:v>
                </c:pt>
                <c:pt idx="5937">
                  <c:v>2017 4</c:v>
                </c:pt>
                <c:pt idx="5938">
                  <c:v>2017 4</c:v>
                </c:pt>
                <c:pt idx="5939">
                  <c:v>2017 4</c:v>
                </c:pt>
                <c:pt idx="5940">
                  <c:v>2017 4</c:v>
                </c:pt>
                <c:pt idx="5941">
                  <c:v>2017 4</c:v>
                </c:pt>
                <c:pt idx="5942">
                  <c:v>2017 4</c:v>
                </c:pt>
                <c:pt idx="5943">
                  <c:v>2017 4</c:v>
                </c:pt>
                <c:pt idx="5944">
                  <c:v>2017 4</c:v>
                </c:pt>
                <c:pt idx="5945">
                  <c:v>2017 4</c:v>
                </c:pt>
                <c:pt idx="5946">
                  <c:v>2017 4</c:v>
                </c:pt>
                <c:pt idx="5947">
                  <c:v>2017 4</c:v>
                </c:pt>
                <c:pt idx="5948">
                  <c:v>2017 4</c:v>
                </c:pt>
                <c:pt idx="5949">
                  <c:v>2017 4</c:v>
                </c:pt>
                <c:pt idx="5950">
                  <c:v>2017 4</c:v>
                </c:pt>
                <c:pt idx="5951">
                  <c:v>2017 5</c:v>
                </c:pt>
                <c:pt idx="5952">
                  <c:v>2017 5</c:v>
                </c:pt>
                <c:pt idx="5953">
                  <c:v>2017 5</c:v>
                </c:pt>
                <c:pt idx="5954">
                  <c:v>2017 5</c:v>
                </c:pt>
                <c:pt idx="5955">
                  <c:v>2017 5</c:v>
                </c:pt>
                <c:pt idx="5956">
                  <c:v>2017 5</c:v>
                </c:pt>
                <c:pt idx="5957">
                  <c:v>2017 5</c:v>
                </c:pt>
                <c:pt idx="5958">
                  <c:v>2017 5</c:v>
                </c:pt>
                <c:pt idx="5959">
                  <c:v>2017 5</c:v>
                </c:pt>
                <c:pt idx="5960">
                  <c:v>2017 5</c:v>
                </c:pt>
                <c:pt idx="5961">
                  <c:v>2017 5</c:v>
                </c:pt>
                <c:pt idx="5962">
                  <c:v>2017 5</c:v>
                </c:pt>
                <c:pt idx="5963">
                  <c:v>2017 5</c:v>
                </c:pt>
                <c:pt idx="5964">
                  <c:v>2017 5</c:v>
                </c:pt>
                <c:pt idx="5965">
                  <c:v>2017 5</c:v>
                </c:pt>
                <c:pt idx="5966">
                  <c:v>2017 5</c:v>
                </c:pt>
                <c:pt idx="5967">
                  <c:v>2017 5</c:v>
                </c:pt>
                <c:pt idx="5968">
                  <c:v>2017 5</c:v>
                </c:pt>
                <c:pt idx="5969">
                  <c:v>2017 5</c:v>
                </c:pt>
                <c:pt idx="5970">
                  <c:v>2017 5</c:v>
                </c:pt>
                <c:pt idx="5971">
                  <c:v>2017 5</c:v>
                </c:pt>
                <c:pt idx="5972">
                  <c:v>2017 5</c:v>
                </c:pt>
                <c:pt idx="5973">
                  <c:v>2017 5</c:v>
                </c:pt>
                <c:pt idx="5974">
                  <c:v>2017 5</c:v>
                </c:pt>
                <c:pt idx="5975">
                  <c:v>2017 5</c:v>
                </c:pt>
                <c:pt idx="5976">
                  <c:v>2017 5</c:v>
                </c:pt>
                <c:pt idx="5977">
                  <c:v>2017 5</c:v>
                </c:pt>
                <c:pt idx="5978">
                  <c:v>2017 5</c:v>
                </c:pt>
                <c:pt idx="5979">
                  <c:v>2017 5</c:v>
                </c:pt>
                <c:pt idx="5980">
                  <c:v>2017 5</c:v>
                </c:pt>
                <c:pt idx="5981">
                  <c:v>2017 5</c:v>
                </c:pt>
                <c:pt idx="5982">
                  <c:v>2017 5</c:v>
                </c:pt>
                <c:pt idx="5983">
                  <c:v>2017 5</c:v>
                </c:pt>
                <c:pt idx="5984">
                  <c:v>2017 5</c:v>
                </c:pt>
                <c:pt idx="5985">
                  <c:v>2017 5</c:v>
                </c:pt>
                <c:pt idx="5986">
                  <c:v>2017 5</c:v>
                </c:pt>
                <c:pt idx="5987">
                  <c:v>2017 5</c:v>
                </c:pt>
                <c:pt idx="5988">
                  <c:v>2017 5</c:v>
                </c:pt>
                <c:pt idx="5989">
                  <c:v>2017 5</c:v>
                </c:pt>
                <c:pt idx="5990">
                  <c:v>2017 5</c:v>
                </c:pt>
                <c:pt idx="5991">
                  <c:v>2017 5</c:v>
                </c:pt>
                <c:pt idx="5992">
                  <c:v>2017 5</c:v>
                </c:pt>
                <c:pt idx="5993">
                  <c:v>2017 5</c:v>
                </c:pt>
                <c:pt idx="5994">
                  <c:v>2017 5</c:v>
                </c:pt>
                <c:pt idx="5995">
                  <c:v>2017 5</c:v>
                </c:pt>
                <c:pt idx="5996">
                  <c:v>2017 5</c:v>
                </c:pt>
                <c:pt idx="5997">
                  <c:v>2017 5</c:v>
                </c:pt>
                <c:pt idx="5998">
                  <c:v>2017 5</c:v>
                </c:pt>
                <c:pt idx="5999">
                  <c:v>2017 5</c:v>
                </c:pt>
                <c:pt idx="6000">
                  <c:v>2017 5</c:v>
                </c:pt>
                <c:pt idx="6001">
                  <c:v>2017 5</c:v>
                </c:pt>
                <c:pt idx="6002">
                  <c:v>2017 5</c:v>
                </c:pt>
                <c:pt idx="6003">
                  <c:v>2017 5</c:v>
                </c:pt>
                <c:pt idx="6004">
                  <c:v>2017 5</c:v>
                </c:pt>
                <c:pt idx="6005">
                  <c:v>2017 5</c:v>
                </c:pt>
                <c:pt idx="6006">
                  <c:v>2017 5</c:v>
                </c:pt>
                <c:pt idx="6007">
                  <c:v>2017 5</c:v>
                </c:pt>
                <c:pt idx="6008">
                  <c:v>2017 5</c:v>
                </c:pt>
                <c:pt idx="6009">
                  <c:v>2017 5</c:v>
                </c:pt>
                <c:pt idx="6010">
                  <c:v>2017 5</c:v>
                </c:pt>
                <c:pt idx="6011">
                  <c:v>2017 5</c:v>
                </c:pt>
                <c:pt idx="6012">
                  <c:v>2017 5</c:v>
                </c:pt>
                <c:pt idx="6013">
                  <c:v>2017 5</c:v>
                </c:pt>
                <c:pt idx="6014">
                  <c:v>2017 5</c:v>
                </c:pt>
                <c:pt idx="6015">
                  <c:v>2017 5</c:v>
                </c:pt>
                <c:pt idx="6016">
                  <c:v>2017 5</c:v>
                </c:pt>
                <c:pt idx="6017">
                  <c:v>2017 5</c:v>
                </c:pt>
                <c:pt idx="6018">
                  <c:v>2017 5</c:v>
                </c:pt>
                <c:pt idx="6019">
                  <c:v>2017 5</c:v>
                </c:pt>
                <c:pt idx="6020">
                  <c:v>2017 5</c:v>
                </c:pt>
                <c:pt idx="6021">
                  <c:v>2017 5</c:v>
                </c:pt>
                <c:pt idx="6022">
                  <c:v>2017 5</c:v>
                </c:pt>
                <c:pt idx="6023">
                  <c:v>2017 5</c:v>
                </c:pt>
                <c:pt idx="6024">
                  <c:v>2017 5</c:v>
                </c:pt>
                <c:pt idx="6025">
                  <c:v>2017 5</c:v>
                </c:pt>
                <c:pt idx="6026">
                  <c:v>2017 5</c:v>
                </c:pt>
                <c:pt idx="6027">
                  <c:v>2017 5</c:v>
                </c:pt>
                <c:pt idx="6028">
                  <c:v>2017 5</c:v>
                </c:pt>
                <c:pt idx="6029">
                  <c:v>2017 5</c:v>
                </c:pt>
                <c:pt idx="6030">
                  <c:v>2017 5</c:v>
                </c:pt>
                <c:pt idx="6031">
                  <c:v>2017 5</c:v>
                </c:pt>
                <c:pt idx="6032">
                  <c:v>2017 5</c:v>
                </c:pt>
                <c:pt idx="6033">
                  <c:v>2017 5</c:v>
                </c:pt>
                <c:pt idx="6034">
                  <c:v>2017 5</c:v>
                </c:pt>
                <c:pt idx="6035">
                  <c:v>2017 5</c:v>
                </c:pt>
                <c:pt idx="6036">
                  <c:v>2017 5</c:v>
                </c:pt>
                <c:pt idx="6037">
                  <c:v>2017 5</c:v>
                </c:pt>
                <c:pt idx="6038">
                  <c:v>2017 5</c:v>
                </c:pt>
                <c:pt idx="6039">
                  <c:v>2017 5</c:v>
                </c:pt>
                <c:pt idx="6040">
                  <c:v>2017 5</c:v>
                </c:pt>
                <c:pt idx="6041">
                  <c:v>2017 5</c:v>
                </c:pt>
                <c:pt idx="6042">
                  <c:v>2017 5</c:v>
                </c:pt>
                <c:pt idx="6043">
                  <c:v>2017 5</c:v>
                </c:pt>
                <c:pt idx="6044">
                  <c:v>2017 5</c:v>
                </c:pt>
                <c:pt idx="6045">
                  <c:v>2017 5</c:v>
                </c:pt>
                <c:pt idx="6046">
                  <c:v>2017 5</c:v>
                </c:pt>
                <c:pt idx="6047">
                  <c:v>2017 5</c:v>
                </c:pt>
                <c:pt idx="6048">
                  <c:v>2017 5</c:v>
                </c:pt>
                <c:pt idx="6049">
                  <c:v>2017 5</c:v>
                </c:pt>
                <c:pt idx="6050">
                  <c:v>2017 5</c:v>
                </c:pt>
                <c:pt idx="6051">
                  <c:v>2017 5</c:v>
                </c:pt>
                <c:pt idx="6052">
                  <c:v>2017 5</c:v>
                </c:pt>
                <c:pt idx="6053">
                  <c:v>2017 5</c:v>
                </c:pt>
                <c:pt idx="6054">
                  <c:v>2017 5</c:v>
                </c:pt>
                <c:pt idx="6055">
                  <c:v>2017 5</c:v>
                </c:pt>
                <c:pt idx="6056">
                  <c:v>2017 5</c:v>
                </c:pt>
                <c:pt idx="6057">
                  <c:v>2017 5</c:v>
                </c:pt>
                <c:pt idx="6058">
                  <c:v>2017 5</c:v>
                </c:pt>
                <c:pt idx="6059">
                  <c:v>2017 5</c:v>
                </c:pt>
                <c:pt idx="6060">
                  <c:v>2017 5</c:v>
                </c:pt>
                <c:pt idx="6061">
                  <c:v>2017 6</c:v>
                </c:pt>
                <c:pt idx="6062">
                  <c:v>2017 6</c:v>
                </c:pt>
                <c:pt idx="6063">
                  <c:v>2017 6</c:v>
                </c:pt>
                <c:pt idx="6064">
                  <c:v>2017 6</c:v>
                </c:pt>
                <c:pt idx="6065">
                  <c:v>2017 6</c:v>
                </c:pt>
                <c:pt idx="6066">
                  <c:v>2017 6</c:v>
                </c:pt>
                <c:pt idx="6067">
                  <c:v>2017 6</c:v>
                </c:pt>
                <c:pt idx="6068">
                  <c:v>2017 6</c:v>
                </c:pt>
                <c:pt idx="6069">
                  <c:v>2017 6</c:v>
                </c:pt>
                <c:pt idx="6070">
                  <c:v>2017 6</c:v>
                </c:pt>
                <c:pt idx="6071">
                  <c:v>2017 6</c:v>
                </c:pt>
                <c:pt idx="6072">
                  <c:v>2017 6</c:v>
                </c:pt>
                <c:pt idx="6073">
                  <c:v>2017 6</c:v>
                </c:pt>
                <c:pt idx="6074">
                  <c:v>2017 6</c:v>
                </c:pt>
                <c:pt idx="6075">
                  <c:v>2017 6</c:v>
                </c:pt>
                <c:pt idx="6076">
                  <c:v>2017 6</c:v>
                </c:pt>
                <c:pt idx="6077">
                  <c:v>2017 6</c:v>
                </c:pt>
                <c:pt idx="6078">
                  <c:v>2017 6</c:v>
                </c:pt>
                <c:pt idx="6079">
                  <c:v>2017 6</c:v>
                </c:pt>
                <c:pt idx="6080">
                  <c:v>2017 6</c:v>
                </c:pt>
                <c:pt idx="6081">
                  <c:v>2017 6</c:v>
                </c:pt>
                <c:pt idx="6082">
                  <c:v>2017 6</c:v>
                </c:pt>
                <c:pt idx="6083">
                  <c:v>2017 6</c:v>
                </c:pt>
                <c:pt idx="6084">
                  <c:v>2017 6</c:v>
                </c:pt>
                <c:pt idx="6085">
                  <c:v>2017 6</c:v>
                </c:pt>
                <c:pt idx="6086">
                  <c:v>2017 6</c:v>
                </c:pt>
                <c:pt idx="6087">
                  <c:v>2017 6</c:v>
                </c:pt>
                <c:pt idx="6088">
                  <c:v>2017 6</c:v>
                </c:pt>
                <c:pt idx="6089">
                  <c:v>2017 6</c:v>
                </c:pt>
                <c:pt idx="6090">
                  <c:v>2017 6</c:v>
                </c:pt>
                <c:pt idx="6091">
                  <c:v>2017 6</c:v>
                </c:pt>
                <c:pt idx="6092">
                  <c:v>2017 6</c:v>
                </c:pt>
                <c:pt idx="6093">
                  <c:v>2017 6</c:v>
                </c:pt>
                <c:pt idx="6094">
                  <c:v>2017 6</c:v>
                </c:pt>
                <c:pt idx="6095">
                  <c:v>2017 6</c:v>
                </c:pt>
                <c:pt idx="6096">
                  <c:v>2017 6</c:v>
                </c:pt>
                <c:pt idx="6097">
                  <c:v>2017 6</c:v>
                </c:pt>
                <c:pt idx="6098">
                  <c:v>2017 6</c:v>
                </c:pt>
                <c:pt idx="6099">
                  <c:v>2017 6</c:v>
                </c:pt>
                <c:pt idx="6100">
                  <c:v>2017 6</c:v>
                </c:pt>
                <c:pt idx="6101">
                  <c:v>2017 6</c:v>
                </c:pt>
                <c:pt idx="6102">
                  <c:v>2017 6</c:v>
                </c:pt>
                <c:pt idx="6103">
                  <c:v>2017 6</c:v>
                </c:pt>
                <c:pt idx="6104">
                  <c:v>2017 6</c:v>
                </c:pt>
                <c:pt idx="6105">
                  <c:v>2017 6</c:v>
                </c:pt>
                <c:pt idx="6106">
                  <c:v>2017 6</c:v>
                </c:pt>
                <c:pt idx="6107">
                  <c:v>2017 6</c:v>
                </c:pt>
                <c:pt idx="6108">
                  <c:v>2017 6</c:v>
                </c:pt>
                <c:pt idx="6109">
                  <c:v>2017 6</c:v>
                </c:pt>
                <c:pt idx="6110">
                  <c:v>2017 6</c:v>
                </c:pt>
                <c:pt idx="6111">
                  <c:v>2017 6</c:v>
                </c:pt>
                <c:pt idx="6112">
                  <c:v>2017 6</c:v>
                </c:pt>
                <c:pt idx="6113">
                  <c:v>2017 6</c:v>
                </c:pt>
                <c:pt idx="6114">
                  <c:v>2017 6</c:v>
                </c:pt>
                <c:pt idx="6115">
                  <c:v>2017 6</c:v>
                </c:pt>
                <c:pt idx="6116">
                  <c:v>2017 6</c:v>
                </c:pt>
                <c:pt idx="6117">
                  <c:v>2017 6</c:v>
                </c:pt>
                <c:pt idx="6118">
                  <c:v>2017 6</c:v>
                </c:pt>
                <c:pt idx="6119">
                  <c:v>2017 6</c:v>
                </c:pt>
                <c:pt idx="6120">
                  <c:v>2017 6</c:v>
                </c:pt>
                <c:pt idx="6121">
                  <c:v>2017 6</c:v>
                </c:pt>
                <c:pt idx="6122">
                  <c:v>2017 6</c:v>
                </c:pt>
                <c:pt idx="6123">
                  <c:v>2017 6</c:v>
                </c:pt>
                <c:pt idx="6124">
                  <c:v>2017 6</c:v>
                </c:pt>
                <c:pt idx="6125">
                  <c:v>2017 6</c:v>
                </c:pt>
                <c:pt idx="6126">
                  <c:v>2017 6</c:v>
                </c:pt>
                <c:pt idx="6127">
                  <c:v>2017 6</c:v>
                </c:pt>
                <c:pt idx="6128">
                  <c:v>2017 6</c:v>
                </c:pt>
                <c:pt idx="6129">
                  <c:v>2017 6</c:v>
                </c:pt>
                <c:pt idx="6130">
                  <c:v>2017 6</c:v>
                </c:pt>
                <c:pt idx="6131">
                  <c:v>2017 6</c:v>
                </c:pt>
                <c:pt idx="6132">
                  <c:v>2017 6</c:v>
                </c:pt>
                <c:pt idx="6133">
                  <c:v>2017 6</c:v>
                </c:pt>
                <c:pt idx="6134">
                  <c:v>2017 6</c:v>
                </c:pt>
                <c:pt idx="6135">
                  <c:v>2017 6</c:v>
                </c:pt>
                <c:pt idx="6136">
                  <c:v>2017 6</c:v>
                </c:pt>
                <c:pt idx="6137">
                  <c:v>2017 6</c:v>
                </c:pt>
                <c:pt idx="6138">
                  <c:v>2017 6</c:v>
                </c:pt>
                <c:pt idx="6139">
                  <c:v>2017 6</c:v>
                </c:pt>
                <c:pt idx="6140">
                  <c:v>2017 6</c:v>
                </c:pt>
                <c:pt idx="6141">
                  <c:v>2017 6</c:v>
                </c:pt>
                <c:pt idx="6142">
                  <c:v>2017 6</c:v>
                </c:pt>
                <c:pt idx="6143">
                  <c:v>2017 6</c:v>
                </c:pt>
                <c:pt idx="6144">
                  <c:v>2017 6</c:v>
                </c:pt>
                <c:pt idx="6145">
                  <c:v>2017 6</c:v>
                </c:pt>
                <c:pt idx="6146">
                  <c:v>2017 6</c:v>
                </c:pt>
                <c:pt idx="6147">
                  <c:v>2017 6</c:v>
                </c:pt>
                <c:pt idx="6148">
                  <c:v>2017 6</c:v>
                </c:pt>
                <c:pt idx="6149">
                  <c:v>2017 6</c:v>
                </c:pt>
                <c:pt idx="6150">
                  <c:v>2017 6</c:v>
                </c:pt>
                <c:pt idx="6151">
                  <c:v>2017 6</c:v>
                </c:pt>
                <c:pt idx="6152">
                  <c:v>2017 6</c:v>
                </c:pt>
                <c:pt idx="6153">
                  <c:v>2017 6</c:v>
                </c:pt>
                <c:pt idx="6154">
                  <c:v>2017 6</c:v>
                </c:pt>
                <c:pt idx="6155">
                  <c:v>2017 6</c:v>
                </c:pt>
                <c:pt idx="6156">
                  <c:v>2017 6</c:v>
                </c:pt>
                <c:pt idx="6157">
                  <c:v>2017 6</c:v>
                </c:pt>
                <c:pt idx="6158">
                  <c:v>2017 6</c:v>
                </c:pt>
                <c:pt idx="6159">
                  <c:v>2017 6</c:v>
                </c:pt>
                <c:pt idx="6160">
                  <c:v>2017 6</c:v>
                </c:pt>
                <c:pt idx="6161">
                  <c:v>2017 6</c:v>
                </c:pt>
                <c:pt idx="6162">
                  <c:v>2017 6</c:v>
                </c:pt>
                <c:pt idx="6163">
                  <c:v>2017 6</c:v>
                </c:pt>
                <c:pt idx="6164">
                  <c:v>2017 6</c:v>
                </c:pt>
                <c:pt idx="6165">
                  <c:v>2017 6</c:v>
                </c:pt>
                <c:pt idx="6166">
                  <c:v>2017 6</c:v>
                </c:pt>
                <c:pt idx="6167">
                  <c:v>2017 6</c:v>
                </c:pt>
                <c:pt idx="6168">
                  <c:v>2017 6</c:v>
                </c:pt>
                <c:pt idx="6169">
                  <c:v>2017 6</c:v>
                </c:pt>
                <c:pt idx="6170">
                  <c:v>2017 6</c:v>
                </c:pt>
                <c:pt idx="6171">
                  <c:v>2017 6</c:v>
                </c:pt>
                <c:pt idx="6172">
                  <c:v>2017 7</c:v>
                </c:pt>
                <c:pt idx="6173">
                  <c:v>2017 7</c:v>
                </c:pt>
                <c:pt idx="6174">
                  <c:v>2017 7</c:v>
                </c:pt>
                <c:pt idx="6175">
                  <c:v>2017 7</c:v>
                </c:pt>
                <c:pt idx="6176">
                  <c:v>2017 7</c:v>
                </c:pt>
                <c:pt idx="6177">
                  <c:v>2017 7</c:v>
                </c:pt>
                <c:pt idx="6178">
                  <c:v>2017 7</c:v>
                </c:pt>
                <c:pt idx="6179">
                  <c:v>2017 7</c:v>
                </c:pt>
                <c:pt idx="6180">
                  <c:v>2017 7</c:v>
                </c:pt>
                <c:pt idx="6181">
                  <c:v>2017 7</c:v>
                </c:pt>
                <c:pt idx="6182">
                  <c:v>2017 7</c:v>
                </c:pt>
                <c:pt idx="6183">
                  <c:v>2017 7</c:v>
                </c:pt>
                <c:pt idx="6184">
                  <c:v>2017 7</c:v>
                </c:pt>
                <c:pt idx="6185">
                  <c:v>2017 7</c:v>
                </c:pt>
                <c:pt idx="6186">
                  <c:v>2017 7</c:v>
                </c:pt>
                <c:pt idx="6187">
                  <c:v>2017 7</c:v>
                </c:pt>
                <c:pt idx="6188">
                  <c:v>2017 7</c:v>
                </c:pt>
                <c:pt idx="6189">
                  <c:v>2017 7</c:v>
                </c:pt>
                <c:pt idx="6190">
                  <c:v>2017 7</c:v>
                </c:pt>
                <c:pt idx="6191">
                  <c:v>2017 7</c:v>
                </c:pt>
                <c:pt idx="6192">
                  <c:v>2017 7</c:v>
                </c:pt>
                <c:pt idx="6193">
                  <c:v>2017 7</c:v>
                </c:pt>
                <c:pt idx="6194">
                  <c:v>2017 7</c:v>
                </c:pt>
                <c:pt idx="6195">
                  <c:v>2017 7</c:v>
                </c:pt>
                <c:pt idx="6196">
                  <c:v>2017 7</c:v>
                </c:pt>
                <c:pt idx="6197">
                  <c:v>2017 7</c:v>
                </c:pt>
                <c:pt idx="6198">
                  <c:v>2017 7</c:v>
                </c:pt>
                <c:pt idx="6199">
                  <c:v>2017 7</c:v>
                </c:pt>
                <c:pt idx="6200">
                  <c:v>2017 7</c:v>
                </c:pt>
                <c:pt idx="6201">
                  <c:v>2017 7</c:v>
                </c:pt>
                <c:pt idx="6202">
                  <c:v>2017 7</c:v>
                </c:pt>
                <c:pt idx="6203">
                  <c:v>2017 7</c:v>
                </c:pt>
                <c:pt idx="6204">
                  <c:v>2017 7</c:v>
                </c:pt>
                <c:pt idx="6205">
                  <c:v>2017 7</c:v>
                </c:pt>
                <c:pt idx="6206">
                  <c:v>2017 7</c:v>
                </c:pt>
                <c:pt idx="6207">
                  <c:v>2017 7</c:v>
                </c:pt>
                <c:pt idx="6208">
                  <c:v>2017 7</c:v>
                </c:pt>
                <c:pt idx="6209">
                  <c:v>2017 7</c:v>
                </c:pt>
                <c:pt idx="6210">
                  <c:v>2017 7</c:v>
                </c:pt>
                <c:pt idx="6211">
                  <c:v>2017 7</c:v>
                </c:pt>
                <c:pt idx="6212">
                  <c:v>2017 7</c:v>
                </c:pt>
                <c:pt idx="6213">
                  <c:v>2017 7</c:v>
                </c:pt>
                <c:pt idx="6214">
                  <c:v>2017 7</c:v>
                </c:pt>
                <c:pt idx="6215">
                  <c:v>2017 7</c:v>
                </c:pt>
                <c:pt idx="6216">
                  <c:v>2017 7</c:v>
                </c:pt>
                <c:pt idx="6217">
                  <c:v>2017 7</c:v>
                </c:pt>
                <c:pt idx="6218">
                  <c:v>2017 7</c:v>
                </c:pt>
                <c:pt idx="6219">
                  <c:v>2017 7</c:v>
                </c:pt>
                <c:pt idx="6220">
                  <c:v>2017 7</c:v>
                </c:pt>
                <c:pt idx="6221">
                  <c:v>2017 7</c:v>
                </c:pt>
                <c:pt idx="6222">
                  <c:v>2017 7</c:v>
                </c:pt>
                <c:pt idx="6223">
                  <c:v>2017 7</c:v>
                </c:pt>
                <c:pt idx="6224">
                  <c:v>2017 7</c:v>
                </c:pt>
                <c:pt idx="6225">
                  <c:v>2017 7</c:v>
                </c:pt>
                <c:pt idx="6226">
                  <c:v>2017 7</c:v>
                </c:pt>
                <c:pt idx="6227">
                  <c:v>2017 7</c:v>
                </c:pt>
                <c:pt idx="6228">
                  <c:v>2017 7</c:v>
                </c:pt>
                <c:pt idx="6229">
                  <c:v>2017 7</c:v>
                </c:pt>
                <c:pt idx="6230">
                  <c:v>2017 7</c:v>
                </c:pt>
                <c:pt idx="6231">
                  <c:v>2017 7</c:v>
                </c:pt>
                <c:pt idx="6232">
                  <c:v>2017 7</c:v>
                </c:pt>
                <c:pt idx="6233">
                  <c:v>2017 7</c:v>
                </c:pt>
                <c:pt idx="6234">
                  <c:v>2017 7</c:v>
                </c:pt>
                <c:pt idx="6235">
                  <c:v>2017 7</c:v>
                </c:pt>
                <c:pt idx="6236">
                  <c:v>2017 7</c:v>
                </c:pt>
                <c:pt idx="6237">
                  <c:v>2017 7</c:v>
                </c:pt>
                <c:pt idx="6238">
                  <c:v>2017 7</c:v>
                </c:pt>
                <c:pt idx="6239">
                  <c:v>2017 7</c:v>
                </c:pt>
                <c:pt idx="6240">
                  <c:v>2017 7</c:v>
                </c:pt>
                <c:pt idx="6241">
                  <c:v>2017 7</c:v>
                </c:pt>
                <c:pt idx="6242">
                  <c:v>2017 7</c:v>
                </c:pt>
                <c:pt idx="6243">
                  <c:v>2017 7</c:v>
                </c:pt>
                <c:pt idx="6244">
                  <c:v>2017 7</c:v>
                </c:pt>
                <c:pt idx="6245">
                  <c:v>2017 7</c:v>
                </c:pt>
                <c:pt idx="6246">
                  <c:v>2017 7</c:v>
                </c:pt>
                <c:pt idx="6247">
                  <c:v>2017 7</c:v>
                </c:pt>
                <c:pt idx="6248">
                  <c:v>2017 7</c:v>
                </c:pt>
                <c:pt idx="6249">
                  <c:v>2017 7</c:v>
                </c:pt>
                <c:pt idx="6250">
                  <c:v>2017 7</c:v>
                </c:pt>
                <c:pt idx="6251">
                  <c:v>2017 7</c:v>
                </c:pt>
                <c:pt idx="6252">
                  <c:v>2017 7</c:v>
                </c:pt>
                <c:pt idx="6253">
                  <c:v>2017 7</c:v>
                </c:pt>
                <c:pt idx="6254">
                  <c:v>2017 7</c:v>
                </c:pt>
                <c:pt idx="6255">
                  <c:v>2017 7</c:v>
                </c:pt>
                <c:pt idx="6256">
                  <c:v>2017 7</c:v>
                </c:pt>
                <c:pt idx="6257">
                  <c:v>2017 7</c:v>
                </c:pt>
                <c:pt idx="6258">
                  <c:v>2017 7</c:v>
                </c:pt>
                <c:pt idx="6259">
                  <c:v>2017 7</c:v>
                </c:pt>
                <c:pt idx="6260">
                  <c:v>2017 7</c:v>
                </c:pt>
                <c:pt idx="6261">
                  <c:v>2017 7</c:v>
                </c:pt>
                <c:pt idx="6262">
                  <c:v>2017 7</c:v>
                </c:pt>
                <c:pt idx="6263">
                  <c:v>2017 7</c:v>
                </c:pt>
                <c:pt idx="6264">
                  <c:v>2017 7</c:v>
                </c:pt>
                <c:pt idx="6265">
                  <c:v>2017 7</c:v>
                </c:pt>
                <c:pt idx="6266">
                  <c:v>2017 7</c:v>
                </c:pt>
                <c:pt idx="6267">
                  <c:v>2017 7</c:v>
                </c:pt>
                <c:pt idx="6268">
                  <c:v>2017 7</c:v>
                </c:pt>
                <c:pt idx="6269">
                  <c:v>2017 7</c:v>
                </c:pt>
                <c:pt idx="6270">
                  <c:v>2017 7</c:v>
                </c:pt>
                <c:pt idx="6271">
                  <c:v>2017 7</c:v>
                </c:pt>
                <c:pt idx="6272">
                  <c:v>2017 7</c:v>
                </c:pt>
                <c:pt idx="6273">
                  <c:v>2017 7</c:v>
                </c:pt>
                <c:pt idx="6274">
                  <c:v>2017 7</c:v>
                </c:pt>
                <c:pt idx="6275">
                  <c:v>2017 7</c:v>
                </c:pt>
                <c:pt idx="6276">
                  <c:v>2017 7</c:v>
                </c:pt>
                <c:pt idx="6277">
                  <c:v>2017 7</c:v>
                </c:pt>
                <c:pt idx="6278">
                  <c:v>2017 7</c:v>
                </c:pt>
                <c:pt idx="6279">
                  <c:v>2017 7</c:v>
                </c:pt>
                <c:pt idx="6280">
                  <c:v>2017 7</c:v>
                </c:pt>
                <c:pt idx="6281">
                  <c:v>2017 7</c:v>
                </c:pt>
                <c:pt idx="6282">
                  <c:v>2017 8</c:v>
                </c:pt>
                <c:pt idx="6283">
                  <c:v>2017 8</c:v>
                </c:pt>
                <c:pt idx="6284">
                  <c:v>2017 8</c:v>
                </c:pt>
                <c:pt idx="6285">
                  <c:v>2017 8</c:v>
                </c:pt>
                <c:pt idx="6286">
                  <c:v>2017 8</c:v>
                </c:pt>
                <c:pt idx="6287">
                  <c:v>2017 8</c:v>
                </c:pt>
                <c:pt idx="6288">
                  <c:v>2017 8</c:v>
                </c:pt>
                <c:pt idx="6289">
                  <c:v>2017 8</c:v>
                </c:pt>
                <c:pt idx="6290">
                  <c:v>2017 8</c:v>
                </c:pt>
                <c:pt idx="6291">
                  <c:v>2017 8</c:v>
                </c:pt>
                <c:pt idx="6292">
                  <c:v>2017 8</c:v>
                </c:pt>
                <c:pt idx="6293">
                  <c:v>2017 8</c:v>
                </c:pt>
                <c:pt idx="6294">
                  <c:v>2017 8</c:v>
                </c:pt>
                <c:pt idx="6295">
                  <c:v>2017 8</c:v>
                </c:pt>
                <c:pt idx="6296">
                  <c:v>2017 8</c:v>
                </c:pt>
                <c:pt idx="6297">
                  <c:v>2017 8</c:v>
                </c:pt>
                <c:pt idx="6298">
                  <c:v>2017 8</c:v>
                </c:pt>
                <c:pt idx="6299">
                  <c:v>2017 8</c:v>
                </c:pt>
                <c:pt idx="6300">
                  <c:v>2017 8</c:v>
                </c:pt>
                <c:pt idx="6301">
                  <c:v>2017 8</c:v>
                </c:pt>
                <c:pt idx="6302">
                  <c:v>2017 8</c:v>
                </c:pt>
                <c:pt idx="6303">
                  <c:v>2017 8</c:v>
                </c:pt>
                <c:pt idx="6304">
                  <c:v>2017 8</c:v>
                </c:pt>
                <c:pt idx="6305">
                  <c:v>2017 8</c:v>
                </c:pt>
                <c:pt idx="6306">
                  <c:v>2017 8</c:v>
                </c:pt>
                <c:pt idx="6307">
                  <c:v>2017 8</c:v>
                </c:pt>
                <c:pt idx="6308">
                  <c:v>2017 8</c:v>
                </c:pt>
                <c:pt idx="6309">
                  <c:v>2017 8</c:v>
                </c:pt>
                <c:pt idx="6310">
                  <c:v>2017 8</c:v>
                </c:pt>
                <c:pt idx="6311">
                  <c:v>2017 8</c:v>
                </c:pt>
                <c:pt idx="6312">
                  <c:v>2017 8</c:v>
                </c:pt>
                <c:pt idx="6313">
                  <c:v>2017 8</c:v>
                </c:pt>
                <c:pt idx="6314">
                  <c:v>2017 8</c:v>
                </c:pt>
                <c:pt idx="6315">
                  <c:v>2017 8</c:v>
                </c:pt>
                <c:pt idx="6316">
                  <c:v>2017 8</c:v>
                </c:pt>
                <c:pt idx="6317">
                  <c:v>2017 8</c:v>
                </c:pt>
                <c:pt idx="6318">
                  <c:v>2017 8</c:v>
                </c:pt>
                <c:pt idx="6319">
                  <c:v>2017 8</c:v>
                </c:pt>
                <c:pt idx="6320">
                  <c:v>2017 8</c:v>
                </c:pt>
                <c:pt idx="6321">
                  <c:v>2017 8</c:v>
                </c:pt>
                <c:pt idx="6322">
                  <c:v>2017 8</c:v>
                </c:pt>
                <c:pt idx="6323">
                  <c:v>2017 8</c:v>
                </c:pt>
                <c:pt idx="6324">
                  <c:v>2017 8</c:v>
                </c:pt>
                <c:pt idx="6325">
                  <c:v>2017 8</c:v>
                </c:pt>
                <c:pt idx="6326">
                  <c:v>2017 8</c:v>
                </c:pt>
                <c:pt idx="6327">
                  <c:v>2017 8</c:v>
                </c:pt>
                <c:pt idx="6328">
                  <c:v>2017 8</c:v>
                </c:pt>
                <c:pt idx="6329">
                  <c:v>2017 8</c:v>
                </c:pt>
                <c:pt idx="6330">
                  <c:v>2017 8</c:v>
                </c:pt>
                <c:pt idx="6331">
                  <c:v>2017 8</c:v>
                </c:pt>
                <c:pt idx="6332">
                  <c:v>2017 8</c:v>
                </c:pt>
                <c:pt idx="6333">
                  <c:v>2017 8</c:v>
                </c:pt>
                <c:pt idx="6334">
                  <c:v>2017 8</c:v>
                </c:pt>
                <c:pt idx="6335">
                  <c:v>2017 8</c:v>
                </c:pt>
                <c:pt idx="6336">
                  <c:v>2017 8</c:v>
                </c:pt>
                <c:pt idx="6337">
                  <c:v>2017 8</c:v>
                </c:pt>
                <c:pt idx="6338">
                  <c:v>2017 8</c:v>
                </c:pt>
                <c:pt idx="6339">
                  <c:v>2017 8</c:v>
                </c:pt>
                <c:pt idx="6340">
                  <c:v>2017 8</c:v>
                </c:pt>
                <c:pt idx="6341">
                  <c:v>2017 8</c:v>
                </c:pt>
                <c:pt idx="6342">
                  <c:v>2017 8</c:v>
                </c:pt>
                <c:pt idx="6343">
                  <c:v>2017 8</c:v>
                </c:pt>
                <c:pt idx="6344">
                  <c:v>2017 8</c:v>
                </c:pt>
                <c:pt idx="6345">
                  <c:v>2017 8</c:v>
                </c:pt>
                <c:pt idx="6346">
                  <c:v>2017 8</c:v>
                </c:pt>
                <c:pt idx="6347">
                  <c:v>2017 8</c:v>
                </c:pt>
                <c:pt idx="6348">
                  <c:v>2017 8</c:v>
                </c:pt>
                <c:pt idx="6349">
                  <c:v>2017 8</c:v>
                </c:pt>
                <c:pt idx="6350">
                  <c:v>2017 8</c:v>
                </c:pt>
                <c:pt idx="6351">
                  <c:v>2017 8</c:v>
                </c:pt>
                <c:pt idx="6352">
                  <c:v>2017 8</c:v>
                </c:pt>
                <c:pt idx="6353">
                  <c:v>2017 8</c:v>
                </c:pt>
                <c:pt idx="6354">
                  <c:v>2017 8</c:v>
                </c:pt>
                <c:pt idx="6355">
                  <c:v>2017 8</c:v>
                </c:pt>
                <c:pt idx="6356">
                  <c:v>2017 8</c:v>
                </c:pt>
                <c:pt idx="6357">
                  <c:v>2017 8</c:v>
                </c:pt>
                <c:pt idx="6358">
                  <c:v>2017 8</c:v>
                </c:pt>
                <c:pt idx="6359">
                  <c:v>2017 8</c:v>
                </c:pt>
                <c:pt idx="6360">
                  <c:v>2017 8</c:v>
                </c:pt>
                <c:pt idx="6361">
                  <c:v>2017 8</c:v>
                </c:pt>
                <c:pt idx="6362">
                  <c:v>2017 8</c:v>
                </c:pt>
                <c:pt idx="6363">
                  <c:v>2017 8</c:v>
                </c:pt>
                <c:pt idx="6364">
                  <c:v>2017 8</c:v>
                </c:pt>
                <c:pt idx="6365">
                  <c:v>2017 8</c:v>
                </c:pt>
                <c:pt idx="6366">
                  <c:v>2017 8</c:v>
                </c:pt>
                <c:pt idx="6367">
                  <c:v>2017 8</c:v>
                </c:pt>
                <c:pt idx="6368">
                  <c:v>2017 8</c:v>
                </c:pt>
                <c:pt idx="6369">
                  <c:v>2017 8</c:v>
                </c:pt>
                <c:pt idx="6370">
                  <c:v>2017 8</c:v>
                </c:pt>
                <c:pt idx="6371">
                  <c:v>2017 8</c:v>
                </c:pt>
                <c:pt idx="6372">
                  <c:v>2017 8</c:v>
                </c:pt>
                <c:pt idx="6373">
                  <c:v>2017 8</c:v>
                </c:pt>
                <c:pt idx="6374">
                  <c:v>2017 8</c:v>
                </c:pt>
                <c:pt idx="6375">
                  <c:v>2017 8</c:v>
                </c:pt>
                <c:pt idx="6376">
                  <c:v>2017 8</c:v>
                </c:pt>
                <c:pt idx="6377">
                  <c:v>2017 8</c:v>
                </c:pt>
                <c:pt idx="6378">
                  <c:v>2017 8</c:v>
                </c:pt>
                <c:pt idx="6379">
                  <c:v>2017 8</c:v>
                </c:pt>
                <c:pt idx="6380">
                  <c:v>2017 8</c:v>
                </c:pt>
                <c:pt idx="6381">
                  <c:v>2017 8</c:v>
                </c:pt>
                <c:pt idx="6382">
                  <c:v>2017 8</c:v>
                </c:pt>
                <c:pt idx="6383">
                  <c:v>2017 8</c:v>
                </c:pt>
                <c:pt idx="6384">
                  <c:v>2017 8</c:v>
                </c:pt>
                <c:pt idx="6385">
                  <c:v>2017 8</c:v>
                </c:pt>
                <c:pt idx="6386">
                  <c:v>2017 8</c:v>
                </c:pt>
                <c:pt idx="6387">
                  <c:v>2017 8</c:v>
                </c:pt>
                <c:pt idx="6388">
                  <c:v>2017 8</c:v>
                </c:pt>
                <c:pt idx="6389">
                  <c:v>2017 8</c:v>
                </c:pt>
                <c:pt idx="6390">
                  <c:v>2017 8</c:v>
                </c:pt>
                <c:pt idx="6391">
                  <c:v>2017 9</c:v>
                </c:pt>
                <c:pt idx="6392">
                  <c:v>2017 9</c:v>
                </c:pt>
                <c:pt idx="6393">
                  <c:v>2017 9</c:v>
                </c:pt>
                <c:pt idx="6394">
                  <c:v>2017 9</c:v>
                </c:pt>
                <c:pt idx="6395">
                  <c:v>2017 9</c:v>
                </c:pt>
                <c:pt idx="6396">
                  <c:v>2017 9</c:v>
                </c:pt>
                <c:pt idx="6397">
                  <c:v>2017 9</c:v>
                </c:pt>
                <c:pt idx="6398">
                  <c:v>2017 9</c:v>
                </c:pt>
                <c:pt idx="6399">
                  <c:v>2017 9</c:v>
                </c:pt>
                <c:pt idx="6400">
                  <c:v>2017 9</c:v>
                </c:pt>
                <c:pt idx="6401">
                  <c:v>2017 9</c:v>
                </c:pt>
                <c:pt idx="6402">
                  <c:v>2017 9</c:v>
                </c:pt>
                <c:pt idx="6403">
                  <c:v>2017 9</c:v>
                </c:pt>
                <c:pt idx="6404">
                  <c:v>2017 9</c:v>
                </c:pt>
                <c:pt idx="6405">
                  <c:v>2017 9</c:v>
                </c:pt>
                <c:pt idx="6406">
                  <c:v>2017 9</c:v>
                </c:pt>
                <c:pt idx="6407">
                  <c:v>2017 9</c:v>
                </c:pt>
                <c:pt idx="6408">
                  <c:v>2017 9</c:v>
                </c:pt>
                <c:pt idx="6409">
                  <c:v>2017 9</c:v>
                </c:pt>
                <c:pt idx="6410">
                  <c:v>2017 9</c:v>
                </c:pt>
                <c:pt idx="6411">
                  <c:v>2017 9</c:v>
                </c:pt>
                <c:pt idx="6412">
                  <c:v>2017 9</c:v>
                </c:pt>
                <c:pt idx="6413">
                  <c:v>2017 9</c:v>
                </c:pt>
                <c:pt idx="6414">
                  <c:v>2017 9</c:v>
                </c:pt>
                <c:pt idx="6415">
                  <c:v>2017 9</c:v>
                </c:pt>
                <c:pt idx="6416">
                  <c:v>2017 9</c:v>
                </c:pt>
                <c:pt idx="6417">
                  <c:v>2017 9</c:v>
                </c:pt>
                <c:pt idx="6418">
                  <c:v>2017 9</c:v>
                </c:pt>
                <c:pt idx="6419">
                  <c:v>2017 9</c:v>
                </c:pt>
                <c:pt idx="6420">
                  <c:v>2017 9</c:v>
                </c:pt>
                <c:pt idx="6421">
                  <c:v>2017 9</c:v>
                </c:pt>
                <c:pt idx="6422">
                  <c:v>2017 9</c:v>
                </c:pt>
                <c:pt idx="6423">
                  <c:v>2017 9</c:v>
                </c:pt>
                <c:pt idx="6424">
                  <c:v>2017 9</c:v>
                </c:pt>
                <c:pt idx="6425">
                  <c:v>2017 9</c:v>
                </c:pt>
                <c:pt idx="6426">
                  <c:v>2017 9</c:v>
                </c:pt>
                <c:pt idx="6427">
                  <c:v>2017 9</c:v>
                </c:pt>
                <c:pt idx="6428">
                  <c:v>2017 9</c:v>
                </c:pt>
                <c:pt idx="6429">
                  <c:v>2017 9</c:v>
                </c:pt>
                <c:pt idx="6430">
                  <c:v>2017 9</c:v>
                </c:pt>
                <c:pt idx="6431">
                  <c:v>2017 9</c:v>
                </c:pt>
                <c:pt idx="6432">
                  <c:v>2017 9</c:v>
                </c:pt>
                <c:pt idx="6433">
                  <c:v>2017 9</c:v>
                </c:pt>
                <c:pt idx="6434">
                  <c:v>2017 9</c:v>
                </c:pt>
                <c:pt idx="6435">
                  <c:v>2017 9</c:v>
                </c:pt>
                <c:pt idx="6436">
                  <c:v>2017 9</c:v>
                </c:pt>
                <c:pt idx="6437">
                  <c:v>2017 9</c:v>
                </c:pt>
                <c:pt idx="6438">
                  <c:v>2017 9</c:v>
                </c:pt>
                <c:pt idx="6439">
                  <c:v>2017 9</c:v>
                </c:pt>
                <c:pt idx="6440">
                  <c:v>2017 9</c:v>
                </c:pt>
                <c:pt idx="6441">
                  <c:v>2017 9</c:v>
                </c:pt>
                <c:pt idx="6442">
                  <c:v>2017 9</c:v>
                </c:pt>
                <c:pt idx="6443">
                  <c:v>2017 9</c:v>
                </c:pt>
                <c:pt idx="6444">
                  <c:v>2017 9</c:v>
                </c:pt>
                <c:pt idx="6445">
                  <c:v>2017 9</c:v>
                </c:pt>
                <c:pt idx="6446">
                  <c:v>2017 9</c:v>
                </c:pt>
                <c:pt idx="6447">
                  <c:v>2017 9</c:v>
                </c:pt>
                <c:pt idx="6448">
                  <c:v>2017 9</c:v>
                </c:pt>
                <c:pt idx="6449">
                  <c:v>2017 9</c:v>
                </c:pt>
                <c:pt idx="6450">
                  <c:v>2017 9</c:v>
                </c:pt>
                <c:pt idx="6451">
                  <c:v>2017 9</c:v>
                </c:pt>
                <c:pt idx="6452">
                  <c:v>2017 9</c:v>
                </c:pt>
                <c:pt idx="6453">
                  <c:v>2017 9</c:v>
                </c:pt>
                <c:pt idx="6454">
                  <c:v>2017 9</c:v>
                </c:pt>
                <c:pt idx="6455">
                  <c:v>2017 9</c:v>
                </c:pt>
                <c:pt idx="6456">
                  <c:v>2017 9</c:v>
                </c:pt>
                <c:pt idx="6457">
                  <c:v>2017 9</c:v>
                </c:pt>
                <c:pt idx="6458">
                  <c:v>2017 9</c:v>
                </c:pt>
                <c:pt idx="6459">
                  <c:v>2017 9</c:v>
                </c:pt>
                <c:pt idx="6460">
                  <c:v>2017 9</c:v>
                </c:pt>
                <c:pt idx="6461">
                  <c:v>2017 9</c:v>
                </c:pt>
                <c:pt idx="6462">
                  <c:v>2017 9</c:v>
                </c:pt>
                <c:pt idx="6463">
                  <c:v>2017 9</c:v>
                </c:pt>
                <c:pt idx="6464">
                  <c:v>2017 9</c:v>
                </c:pt>
                <c:pt idx="6465">
                  <c:v>2017 9</c:v>
                </c:pt>
                <c:pt idx="6466">
                  <c:v>2017 9</c:v>
                </c:pt>
                <c:pt idx="6467">
                  <c:v>2017 9</c:v>
                </c:pt>
                <c:pt idx="6468">
                  <c:v>2017 9</c:v>
                </c:pt>
                <c:pt idx="6469">
                  <c:v>2017 9</c:v>
                </c:pt>
                <c:pt idx="6470">
                  <c:v>2017 9</c:v>
                </c:pt>
                <c:pt idx="6471">
                  <c:v>2017 9</c:v>
                </c:pt>
                <c:pt idx="6472">
                  <c:v>2017 9</c:v>
                </c:pt>
                <c:pt idx="6473">
                  <c:v>2017 9</c:v>
                </c:pt>
                <c:pt idx="6474">
                  <c:v>2017 9</c:v>
                </c:pt>
                <c:pt idx="6475">
                  <c:v>2017 9</c:v>
                </c:pt>
                <c:pt idx="6476">
                  <c:v>2017 9</c:v>
                </c:pt>
                <c:pt idx="6477">
                  <c:v>2017 9</c:v>
                </c:pt>
                <c:pt idx="6478">
                  <c:v>2017 9</c:v>
                </c:pt>
                <c:pt idx="6479">
                  <c:v>2017 9</c:v>
                </c:pt>
                <c:pt idx="6480">
                  <c:v>2017 9</c:v>
                </c:pt>
                <c:pt idx="6481">
                  <c:v>2017 9</c:v>
                </c:pt>
                <c:pt idx="6482">
                  <c:v>2017 9</c:v>
                </c:pt>
                <c:pt idx="6483">
                  <c:v>2017 9</c:v>
                </c:pt>
                <c:pt idx="6484">
                  <c:v>2017 9</c:v>
                </c:pt>
                <c:pt idx="6485">
                  <c:v>2017 9</c:v>
                </c:pt>
                <c:pt idx="6486">
                  <c:v>2017 9</c:v>
                </c:pt>
                <c:pt idx="6487">
                  <c:v>2017 9</c:v>
                </c:pt>
                <c:pt idx="6488">
                  <c:v>2017 9</c:v>
                </c:pt>
                <c:pt idx="6489">
                  <c:v>2017 9</c:v>
                </c:pt>
                <c:pt idx="6490">
                  <c:v>2017 9</c:v>
                </c:pt>
                <c:pt idx="6491">
                  <c:v>2017 9</c:v>
                </c:pt>
                <c:pt idx="6492">
                  <c:v>2017 9</c:v>
                </c:pt>
                <c:pt idx="6493">
                  <c:v>2017 9</c:v>
                </c:pt>
                <c:pt idx="6494">
                  <c:v>2017 9</c:v>
                </c:pt>
                <c:pt idx="6495">
                  <c:v>2017 9</c:v>
                </c:pt>
                <c:pt idx="6496">
                  <c:v>2017 9</c:v>
                </c:pt>
                <c:pt idx="6497">
                  <c:v>2017 9</c:v>
                </c:pt>
                <c:pt idx="6498">
                  <c:v>2017 9</c:v>
                </c:pt>
                <c:pt idx="6499">
                  <c:v>2017 9</c:v>
                </c:pt>
                <c:pt idx="6500">
                  <c:v>2017 9</c:v>
                </c:pt>
                <c:pt idx="6501">
                  <c:v>2018 1</c:v>
                </c:pt>
                <c:pt idx="6502">
                  <c:v>2018 1</c:v>
                </c:pt>
                <c:pt idx="6503">
                  <c:v>2018 1</c:v>
                </c:pt>
                <c:pt idx="6504">
                  <c:v>2018 1</c:v>
                </c:pt>
                <c:pt idx="6505">
                  <c:v>2018 1</c:v>
                </c:pt>
                <c:pt idx="6506">
                  <c:v>2018 1</c:v>
                </c:pt>
                <c:pt idx="6507">
                  <c:v>2018 1</c:v>
                </c:pt>
                <c:pt idx="6508">
                  <c:v>2018 1</c:v>
                </c:pt>
                <c:pt idx="6509">
                  <c:v>2018 1</c:v>
                </c:pt>
                <c:pt idx="6510">
                  <c:v>2018 1</c:v>
                </c:pt>
                <c:pt idx="6511">
                  <c:v>2018 1</c:v>
                </c:pt>
                <c:pt idx="6512">
                  <c:v>2018 1</c:v>
                </c:pt>
                <c:pt idx="6513">
                  <c:v>2018 1</c:v>
                </c:pt>
                <c:pt idx="6514">
                  <c:v>2018 1</c:v>
                </c:pt>
                <c:pt idx="6515">
                  <c:v>2018 1</c:v>
                </c:pt>
                <c:pt idx="6516">
                  <c:v>2018 1</c:v>
                </c:pt>
                <c:pt idx="6517">
                  <c:v>2018 1</c:v>
                </c:pt>
                <c:pt idx="6518">
                  <c:v>2018 1</c:v>
                </c:pt>
                <c:pt idx="6519">
                  <c:v>2018 1</c:v>
                </c:pt>
                <c:pt idx="6520">
                  <c:v>2018 1</c:v>
                </c:pt>
                <c:pt idx="6521">
                  <c:v>2018 1</c:v>
                </c:pt>
                <c:pt idx="6522">
                  <c:v>2018 1</c:v>
                </c:pt>
                <c:pt idx="6523">
                  <c:v>2018 1</c:v>
                </c:pt>
                <c:pt idx="6524">
                  <c:v>2018 1</c:v>
                </c:pt>
                <c:pt idx="6525">
                  <c:v>2018 1</c:v>
                </c:pt>
                <c:pt idx="6526">
                  <c:v>2018 1</c:v>
                </c:pt>
                <c:pt idx="6527">
                  <c:v>2018 1</c:v>
                </c:pt>
                <c:pt idx="6528">
                  <c:v>2018 1</c:v>
                </c:pt>
                <c:pt idx="6529">
                  <c:v>2018 1</c:v>
                </c:pt>
                <c:pt idx="6530">
                  <c:v>2018 1</c:v>
                </c:pt>
                <c:pt idx="6531">
                  <c:v>2018 1</c:v>
                </c:pt>
                <c:pt idx="6532">
                  <c:v>2018 1</c:v>
                </c:pt>
                <c:pt idx="6533">
                  <c:v>2018 1</c:v>
                </c:pt>
                <c:pt idx="6534">
                  <c:v>2018 1</c:v>
                </c:pt>
                <c:pt idx="6535">
                  <c:v>2018 1</c:v>
                </c:pt>
                <c:pt idx="6536">
                  <c:v>2018 1</c:v>
                </c:pt>
                <c:pt idx="6537">
                  <c:v>2018 1</c:v>
                </c:pt>
                <c:pt idx="6538">
                  <c:v>2018 1</c:v>
                </c:pt>
                <c:pt idx="6539">
                  <c:v>2018 1</c:v>
                </c:pt>
                <c:pt idx="6540">
                  <c:v>2018 1</c:v>
                </c:pt>
                <c:pt idx="6541">
                  <c:v>2018 1</c:v>
                </c:pt>
                <c:pt idx="6542">
                  <c:v>2018 1</c:v>
                </c:pt>
                <c:pt idx="6543">
                  <c:v>2018 1</c:v>
                </c:pt>
                <c:pt idx="6544">
                  <c:v>2018 1</c:v>
                </c:pt>
                <c:pt idx="6545">
                  <c:v>2018 1</c:v>
                </c:pt>
                <c:pt idx="6546">
                  <c:v>2018 1</c:v>
                </c:pt>
                <c:pt idx="6547">
                  <c:v>2018 1</c:v>
                </c:pt>
                <c:pt idx="6548">
                  <c:v>2018 1</c:v>
                </c:pt>
                <c:pt idx="6549">
                  <c:v>2018 1</c:v>
                </c:pt>
                <c:pt idx="6550">
                  <c:v>2018 1</c:v>
                </c:pt>
                <c:pt idx="6551">
                  <c:v>2018 1</c:v>
                </c:pt>
                <c:pt idx="6552">
                  <c:v>2018 1</c:v>
                </c:pt>
                <c:pt idx="6553">
                  <c:v>2018 1</c:v>
                </c:pt>
                <c:pt idx="6554">
                  <c:v>2018 1</c:v>
                </c:pt>
                <c:pt idx="6555">
                  <c:v>2018 1</c:v>
                </c:pt>
                <c:pt idx="6556">
                  <c:v>2018 1</c:v>
                </c:pt>
                <c:pt idx="6557">
                  <c:v>2018 1</c:v>
                </c:pt>
                <c:pt idx="6558">
                  <c:v>2018 1</c:v>
                </c:pt>
                <c:pt idx="6559">
                  <c:v>2018 1</c:v>
                </c:pt>
                <c:pt idx="6560">
                  <c:v>2018 1</c:v>
                </c:pt>
                <c:pt idx="6561">
                  <c:v>2018 1</c:v>
                </c:pt>
                <c:pt idx="6562">
                  <c:v>2018 1</c:v>
                </c:pt>
                <c:pt idx="6563">
                  <c:v>2018 1</c:v>
                </c:pt>
                <c:pt idx="6564">
                  <c:v>2018 1</c:v>
                </c:pt>
                <c:pt idx="6565">
                  <c:v>2018 1</c:v>
                </c:pt>
                <c:pt idx="6566">
                  <c:v>2018 1</c:v>
                </c:pt>
                <c:pt idx="6567">
                  <c:v>2018 1</c:v>
                </c:pt>
                <c:pt idx="6568">
                  <c:v>2018 1</c:v>
                </c:pt>
                <c:pt idx="6569">
                  <c:v>2018 1</c:v>
                </c:pt>
                <c:pt idx="6570">
                  <c:v>2018 1</c:v>
                </c:pt>
                <c:pt idx="6571">
                  <c:v>2018 1</c:v>
                </c:pt>
                <c:pt idx="6572">
                  <c:v>2018 1</c:v>
                </c:pt>
                <c:pt idx="6573">
                  <c:v>2018 1</c:v>
                </c:pt>
                <c:pt idx="6574">
                  <c:v>2018 1</c:v>
                </c:pt>
                <c:pt idx="6575">
                  <c:v>2018 1</c:v>
                </c:pt>
                <c:pt idx="6576">
                  <c:v>2018 1</c:v>
                </c:pt>
                <c:pt idx="6577">
                  <c:v>2018 1</c:v>
                </c:pt>
                <c:pt idx="6578">
                  <c:v>2018 1</c:v>
                </c:pt>
                <c:pt idx="6579">
                  <c:v>2018 1</c:v>
                </c:pt>
                <c:pt idx="6580">
                  <c:v>2018 1</c:v>
                </c:pt>
                <c:pt idx="6581">
                  <c:v>2018 1</c:v>
                </c:pt>
                <c:pt idx="6582">
                  <c:v>2018 1</c:v>
                </c:pt>
                <c:pt idx="6583">
                  <c:v>2018 1</c:v>
                </c:pt>
                <c:pt idx="6584">
                  <c:v>2018 1</c:v>
                </c:pt>
                <c:pt idx="6585">
                  <c:v>2018 1</c:v>
                </c:pt>
                <c:pt idx="6586">
                  <c:v>2018 1</c:v>
                </c:pt>
                <c:pt idx="6587">
                  <c:v>2018 1</c:v>
                </c:pt>
                <c:pt idx="6588">
                  <c:v>2018 1</c:v>
                </c:pt>
                <c:pt idx="6589">
                  <c:v>2018 1</c:v>
                </c:pt>
                <c:pt idx="6590">
                  <c:v>2018 1</c:v>
                </c:pt>
                <c:pt idx="6591">
                  <c:v>2018 1</c:v>
                </c:pt>
                <c:pt idx="6592">
                  <c:v>2018 1</c:v>
                </c:pt>
                <c:pt idx="6593">
                  <c:v>2018 1</c:v>
                </c:pt>
                <c:pt idx="6594">
                  <c:v>2018 1</c:v>
                </c:pt>
                <c:pt idx="6595">
                  <c:v>2018 1</c:v>
                </c:pt>
                <c:pt idx="6596">
                  <c:v>2018 1</c:v>
                </c:pt>
                <c:pt idx="6597">
                  <c:v>2018 1</c:v>
                </c:pt>
                <c:pt idx="6598">
                  <c:v>2018 1</c:v>
                </c:pt>
                <c:pt idx="6599">
                  <c:v>2018 1</c:v>
                </c:pt>
                <c:pt idx="6600">
                  <c:v>2018 1</c:v>
                </c:pt>
                <c:pt idx="6601">
                  <c:v>2018 1</c:v>
                </c:pt>
                <c:pt idx="6602">
                  <c:v>2018 1</c:v>
                </c:pt>
                <c:pt idx="6603">
                  <c:v>2018 1</c:v>
                </c:pt>
                <c:pt idx="6604">
                  <c:v>2018 1</c:v>
                </c:pt>
                <c:pt idx="6605">
                  <c:v>2018 1</c:v>
                </c:pt>
                <c:pt idx="6606">
                  <c:v>2018 1</c:v>
                </c:pt>
                <c:pt idx="6607">
                  <c:v>2018 1</c:v>
                </c:pt>
                <c:pt idx="6608">
                  <c:v>2018 1</c:v>
                </c:pt>
                <c:pt idx="6609">
                  <c:v>2018 1</c:v>
                </c:pt>
                <c:pt idx="6610">
                  <c:v>2018 1</c:v>
                </c:pt>
                <c:pt idx="6611">
                  <c:v>2018 1</c:v>
                </c:pt>
                <c:pt idx="6612">
                  <c:v>2018 1</c:v>
                </c:pt>
                <c:pt idx="6613">
                  <c:v>2018 10</c:v>
                </c:pt>
                <c:pt idx="6614">
                  <c:v>2018 10</c:v>
                </c:pt>
                <c:pt idx="6615">
                  <c:v>2018 10</c:v>
                </c:pt>
                <c:pt idx="6616">
                  <c:v>2018 10</c:v>
                </c:pt>
                <c:pt idx="6617">
                  <c:v>2018 10</c:v>
                </c:pt>
                <c:pt idx="6618">
                  <c:v>2018 10</c:v>
                </c:pt>
                <c:pt idx="6619">
                  <c:v>2018 10</c:v>
                </c:pt>
                <c:pt idx="6620">
                  <c:v>2018 10</c:v>
                </c:pt>
                <c:pt idx="6621">
                  <c:v>2018 10</c:v>
                </c:pt>
                <c:pt idx="6622">
                  <c:v>2018 10</c:v>
                </c:pt>
                <c:pt idx="6623">
                  <c:v>2018 10</c:v>
                </c:pt>
                <c:pt idx="6624">
                  <c:v>2018 10</c:v>
                </c:pt>
                <c:pt idx="6625">
                  <c:v>2018 10</c:v>
                </c:pt>
                <c:pt idx="6626">
                  <c:v>2018 10</c:v>
                </c:pt>
                <c:pt idx="6627">
                  <c:v>2018 10</c:v>
                </c:pt>
                <c:pt idx="6628">
                  <c:v>2018 10</c:v>
                </c:pt>
                <c:pt idx="6629">
                  <c:v>2018 10</c:v>
                </c:pt>
                <c:pt idx="6630">
                  <c:v>2018 10</c:v>
                </c:pt>
                <c:pt idx="6631">
                  <c:v>2018 10</c:v>
                </c:pt>
                <c:pt idx="6632">
                  <c:v>2018 10</c:v>
                </c:pt>
                <c:pt idx="6633">
                  <c:v>2018 10</c:v>
                </c:pt>
                <c:pt idx="6634">
                  <c:v>2018 10</c:v>
                </c:pt>
                <c:pt idx="6635">
                  <c:v>2018 10</c:v>
                </c:pt>
                <c:pt idx="6636">
                  <c:v>2018 10</c:v>
                </c:pt>
                <c:pt idx="6637">
                  <c:v>2018 10</c:v>
                </c:pt>
                <c:pt idx="6638">
                  <c:v>2018 10</c:v>
                </c:pt>
                <c:pt idx="6639">
                  <c:v>2018 10</c:v>
                </c:pt>
                <c:pt idx="6640">
                  <c:v>2018 10</c:v>
                </c:pt>
                <c:pt idx="6641">
                  <c:v>2018 10</c:v>
                </c:pt>
                <c:pt idx="6642">
                  <c:v>2018 10</c:v>
                </c:pt>
                <c:pt idx="6643">
                  <c:v>2018 10</c:v>
                </c:pt>
                <c:pt idx="6644">
                  <c:v>2018 10</c:v>
                </c:pt>
                <c:pt idx="6645">
                  <c:v>2018 10</c:v>
                </c:pt>
                <c:pt idx="6646">
                  <c:v>2018 10</c:v>
                </c:pt>
                <c:pt idx="6647">
                  <c:v>2018 10</c:v>
                </c:pt>
                <c:pt idx="6648">
                  <c:v>2018 10</c:v>
                </c:pt>
                <c:pt idx="6649">
                  <c:v>2018 10</c:v>
                </c:pt>
                <c:pt idx="6650">
                  <c:v>2018 10</c:v>
                </c:pt>
                <c:pt idx="6651">
                  <c:v>2018 10</c:v>
                </c:pt>
                <c:pt idx="6652">
                  <c:v>2018 10</c:v>
                </c:pt>
                <c:pt idx="6653">
                  <c:v>2018 10</c:v>
                </c:pt>
                <c:pt idx="6654">
                  <c:v>2018 10</c:v>
                </c:pt>
                <c:pt idx="6655">
                  <c:v>2018 10</c:v>
                </c:pt>
                <c:pt idx="6656">
                  <c:v>2018 10</c:v>
                </c:pt>
                <c:pt idx="6657">
                  <c:v>2018 10</c:v>
                </c:pt>
                <c:pt idx="6658">
                  <c:v>2018 10</c:v>
                </c:pt>
                <c:pt idx="6659">
                  <c:v>2018 10</c:v>
                </c:pt>
                <c:pt idx="6660">
                  <c:v>2018 10</c:v>
                </c:pt>
                <c:pt idx="6661">
                  <c:v>2018 10</c:v>
                </c:pt>
                <c:pt idx="6662">
                  <c:v>2018 10</c:v>
                </c:pt>
                <c:pt idx="6663">
                  <c:v>2018 10</c:v>
                </c:pt>
                <c:pt idx="6664">
                  <c:v>2018 10</c:v>
                </c:pt>
                <c:pt idx="6665">
                  <c:v>2018 10</c:v>
                </c:pt>
                <c:pt idx="6666">
                  <c:v>2018 10</c:v>
                </c:pt>
                <c:pt idx="6667">
                  <c:v>2018 10</c:v>
                </c:pt>
                <c:pt idx="6668">
                  <c:v>2018 10</c:v>
                </c:pt>
                <c:pt idx="6669">
                  <c:v>2018 10</c:v>
                </c:pt>
                <c:pt idx="6670">
                  <c:v>2018 10</c:v>
                </c:pt>
                <c:pt idx="6671">
                  <c:v>2018 10</c:v>
                </c:pt>
                <c:pt idx="6672">
                  <c:v>2018 10</c:v>
                </c:pt>
                <c:pt idx="6673">
                  <c:v>2018 10</c:v>
                </c:pt>
                <c:pt idx="6674">
                  <c:v>2018 10</c:v>
                </c:pt>
                <c:pt idx="6675">
                  <c:v>2018 10</c:v>
                </c:pt>
                <c:pt idx="6676">
                  <c:v>2018 10</c:v>
                </c:pt>
                <c:pt idx="6677">
                  <c:v>2018 10</c:v>
                </c:pt>
                <c:pt idx="6678">
                  <c:v>2018 10</c:v>
                </c:pt>
                <c:pt idx="6679">
                  <c:v>2018 10</c:v>
                </c:pt>
                <c:pt idx="6680">
                  <c:v>2018 10</c:v>
                </c:pt>
                <c:pt idx="6681">
                  <c:v>2018 10</c:v>
                </c:pt>
                <c:pt idx="6682">
                  <c:v>2018 10</c:v>
                </c:pt>
                <c:pt idx="6683">
                  <c:v>2018 10</c:v>
                </c:pt>
                <c:pt idx="6684">
                  <c:v>2018 10</c:v>
                </c:pt>
                <c:pt idx="6685">
                  <c:v>2018 10</c:v>
                </c:pt>
                <c:pt idx="6686">
                  <c:v>2018 10</c:v>
                </c:pt>
                <c:pt idx="6687">
                  <c:v>2018 10</c:v>
                </c:pt>
                <c:pt idx="6688">
                  <c:v>2018 10</c:v>
                </c:pt>
                <c:pt idx="6689">
                  <c:v>2018 10</c:v>
                </c:pt>
                <c:pt idx="6690">
                  <c:v>2018 10</c:v>
                </c:pt>
                <c:pt idx="6691">
                  <c:v>2018 10</c:v>
                </c:pt>
                <c:pt idx="6692">
                  <c:v>2018 10</c:v>
                </c:pt>
                <c:pt idx="6693">
                  <c:v>2018 10</c:v>
                </c:pt>
                <c:pt idx="6694">
                  <c:v>2018 10</c:v>
                </c:pt>
                <c:pt idx="6695">
                  <c:v>2018 10</c:v>
                </c:pt>
                <c:pt idx="6696">
                  <c:v>2018 10</c:v>
                </c:pt>
                <c:pt idx="6697">
                  <c:v>2018 10</c:v>
                </c:pt>
                <c:pt idx="6698">
                  <c:v>2018 10</c:v>
                </c:pt>
                <c:pt idx="6699">
                  <c:v>2018 10</c:v>
                </c:pt>
                <c:pt idx="6700">
                  <c:v>2018 10</c:v>
                </c:pt>
                <c:pt idx="6701">
                  <c:v>2018 10</c:v>
                </c:pt>
                <c:pt idx="6702">
                  <c:v>2018 10</c:v>
                </c:pt>
                <c:pt idx="6703">
                  <c:v>2018 10</c:v>
                </c:pt>
                <c:pt idx="6704">
                  <c:v>2018 10</c:v>
                </c:pt>
                <c:pt idx="6705">
                  <c:v>2018 10</c:v>
                </c:pt>
                <c:pt idx="6706">
                  <c:v>2018 10</c:v>
                </c:pt>
                <c:pt idx="6707">
                  <c:v>2018 10</c:v>
                </c:pt>
                <c:pt idx="6708">
                  <c:v>2018 10</c:v>
                </c:pt>
                <c:pt idx="6709">
                  <c:v>2018 10</c:v>
                </c:pt>
                <c:pt idx="6710">
                  <c:v>2018 10</c:v>
                </c:pt>
                <c:pt idx="6711">
                  <c:v>2018 10</c:v>
                </c:pt>
                <c:pt idx="6712">
                  <c:v>2018 10</c:v>
                </c:pt>
                <c:pt idx="6713">
                  <c:v>2018 10</c:v>
                </c:pt>
                <c:pt idx="6714">
                  <c:v>2018 10</c:v>
                </c:pt>
                <c:pt idx="6715">
                  <c:v>2018 10</c:v>
                </c:pt>
                <c:pt idx="6716">
                  <c:v>2018 10</c:v>
                </c:pt>
                <c:pt idx="6717">
                  <c:v>2018 10</c:v>
                </c:pt>
                <c:pt idx="6718">
                  <c:v>2018 10</c:v>
                </c:pt>
                <c:pt idx="6719">
                  <c:v>2018 10</c:v>
                </c:pt>
                <c:pt idx="6720">
                  <c:v>2018 10</c:v>
                </c:pt>
                <c:pt idx="6721">
                  <c:v>2018 10</c:v>
                </c:pt>
                <c:pt idx="6722">
                  <c:v>2018 10</c:v>
                </c:pt>
                <c:pt idx="6723">
                  <c:v>2018 10</c:v>
                </c:pt>
                <c:pt idx="6724">
                  <c:v>2018 11</c:v>
                </c:pt>
                <c:pt idx="6725">
                  <c:v>2018 11</c:v>
                </c:pt>
                <c:pt idx="6726">
                  <c:v>2018 11</c:v>
                </c:pt>
                <c:pt idx="6727">
                  <c:v>2018 11</c:v>
                </c:pt>
                <c:pt idx="6728">
                  <c:v>2018 11</c:v>
                </c:pt>
                <c:pt idx="6729">
                  <c:v>2018 11</c:v>
                </c:pt>
                <c:pt idx="6730">
                  <c:v>2018 11</c:v>
                </c:pt>
                <c:pt idx="6731">
                  <c:v>2018 11</c:v>
                </c:pt>
                <c:pt idx="6732">
                  <c:v>2018 11</c:v>
                </c:pt>
                <c:pt idx="6733">
                  <c:v>2018 11</c:v>
                </c:pt>
                <c:pt idx="6734">
                  <c:v>2018 11</c:v>
                </c:pt>
                <c:pt idx="6735">
                  <c:v>2018 11</c:v>
                </c:pt>
                <c:pt idx="6736">
                  <c:v>2018 11</c:v>
                </c:pt>
                <c:pt idx="6737">
                  <c:v>2018 11</c:v>
                </c:pt>
                <c:pt idx="6738">
                  <c:v>2018 11</c:v>
                </c:pt>
                <c:pt idx="6739">
                  <c:v>2018 11</c:v>
                </c:pt>
                <c:pt idx="6740">
                  <c:v>2018 11</c:v>
                </c:pt>
                <c:pt idx="6741">
                  <c:v>2018 11</c:v>
                </c:pt>
                <c:pt idx="6742">
                  <c:v>2018 11</c:v>
                </c:pt>
                <c:pt idx="6743">
                  <c:v>2018 11</c:v>
                </c:pt>
                <c:pt idx="6744">
                  <c:v>2018 11</c:v>
                </c:pt>
                <c:pt idx="6745">
                  <c:v>2018 11</c:v>
                </c:pt>
                <c:pt idx="6746">
                  <c:v>2018 11</c:v>
                </c:pt>
                <c:pt idx="6747">
                  <c:v>2018 11</c:v>
                </c:pt>
                <c:pt idx="6748">
                  <c:v>2018 11</c:v>
                </c:pt>
                <c:pt idx="6749">
                  <c:v>2018 11</c:v>
                </c:pt>
                <c:pt idx="6750">
                  <c:v>2018 11</c:v>
                </c:pt>
                <c:pt idx="6751">
                  <c:v>2018 11</c:v>
                </c:pt>
                <c:pt idx="6752">
                  <c:v>2018 11</c:v>
                </c:pt>
                <c:pt idx="6753">
                  <c:v>2018 11</c:v>
                </c:pt>
                <c:pt idx="6754">
                  <c:v>2018 11</c:v>
                </c:pt>
                <c:pt idx="6755">
                  <c:v>2018 11</c:v>
                </c:pt>
                <c:pt idx="6756">
                  <c:v>2018 11</c:v>
                </c:pt>
                <c:pt idx="6757">
                  <c:v>2018 11</c:v>
                </c:pt>
                <c:pt idx="6758">
                  <c:v>2018 11</c:v>
                </c:pt>
                <c:pt idx="6759">
                  <c:v>2018 11</c:v>
                </c:pt>
                <c:pt idx="6760">
                  <c:v>2018 11</c:v>
                </c:pt>
                <c:pt idx="6761">
                  <c:v>2018 11</c:v>
                </c:pt>
                <c:pt idx="6762">
                  <c:v>2018 11</c:v>
                </c:pt>
                <c:pt idx="6763">
                  <c:v>2018 11</c:v>
                </c:pt>
                <c:pt idx="6764">
                  <c:v>2018 11</c:v>
                </c:pt>
                <c:pt idx="6765">
                  <c:v>2018 11</c:v>
                </c:pt>
                <c:pt idx="6766">
                  <c:v>2018 11</c:v>
                </c:pt>
                <c:pt idx="6767">
                  <c:v>2018 11</c:v>
                </c:pt>
                <c:pt idx="6768">
                  <c:v>2018 11</c:v>
                </c:pt>
                <c:pt idx="6769">
                  <c:v>2018 11</c:v>
                </c:pt>
                <c:pt idx="6770">
                  <c:v>2018 11</c:v>
                </c:pt>
                <c:pt idx="6771">
                  <c:v>2018 11</c:v>
                </c:pt>
                <c:pt idx="6772">
                  <c:v>2018 11</c:v>
                </c:pt>
                <c:pt idx="6773">
                  <c:v>2018 11</c:v>
                </c:pt>
                <c:pt idx="6774">
                  <c:v>2018 11</c:v>
                </c:pt>
                <c:pt idx="6775">
                  <c:v>2018 11</c:v>
                </c:pt>
                <c:pt idx="6776">
                  <c:v>2018 11</c:v>
                </c:pt>
                <c:pt idx="6777">
                  <c:v>2018 11</c:v>
                </c:pt>
                <c:pt idx="6778">
                  <c:v>2018 11</c:v>
                </c:pt>
                <c:pt idx="6779">
                  <c:v>2018 11</c:v>
                </c:pt>
                <c:pt idx="6780">
                  <c:v>2018 11</c:v>
                </c:pt>
                <c:pt idx="6781">
                  <c:v>2018 11</c:v>
                </c:pt>
                <c:pt idx="6782">
                  <c:v>2018 11</c:v>
                </c:pt>
                <c:pt idx="6783">
                  <c:v>2018 11</c:v>
                </c:pt>
                <c:pt idx="6784">
                  <c:v>2018 11</c:v>
                </c:pt>
                <c:pt idx="6785">
                  <c:v>2018 11</c:v>
                </c:pt>
                <c:pt idx="6786">
                  <c:v>2018 11</c:v>
                </c:pt>
                <c:pt idx="6787">
                  <c:v>2018 11</c:v>
                </c:pt>
                <c:pt idx="6788">
                  <c:v>2018 11</c:v>
                </c:pt>
                <c:pt idx="6789">
                  <c:v>2018 11</c:v>
                </c:pt>
                <c:pt idx="6790">
                  <c:v>2018 11</c:v>
                </c:pt>
                <c:pt idx="6791">
                  <c:v>2018 11</c:v>
                </c:pt>
                <c:pt idx="6792">
                  <c:v>2018 11</c:v>
                </c:pt>
                <c:pt idx="6793">
                  <c:v>2018 11</c:v>
                </c:pt>
                <c:pt idx="6794">
                  <c:v>2018 11</c:v>
                </c:pt>
                <c:pt idx="6795">
                  <c:v>2018 11</c:v>
                </c:pt>
                <c:pt idx="6796">
                  <c:v>2018 11</c:v>
                </c:pt>
                <c:pt idx="6797">
                  <c:v>2018 11</c:v>
                </c:pt>
                <c:pt idx="6798">
                  <c:v>2018 11</c:v>
                </c:pt>
                <c:pt idx="6799">
                  <c:v>2018 11</c:v>
                </c:pt>
                <c:pt idx="6800">
                  <c:v>2018 11</c:v>
                </c:pt>
                <c:pt idx="6801">
                  <c:v>2018 11</c:v>
                </c:pt>
                <c:pt idx="6802">
                  <c:v>2018 11</c:v>
                </c:pt>
                <c:pt idx="6803">
                  <c:v>2018 11</c:v>
                </c:pt>
                <c:pt idx="6804">
                  <c:v>2018 11</c:v>
                </c:pt>
                <c:pt idx="6805">
                  <c:v>2018 11</c:v>
                </c:pt>
                <c:pt idx="6806">
                  <c:v>2018 11</c:v>
                </c:pt>
                <c:pt idx="6807">
                  <c:v>2018 11</c:v>
                </c:pt>
                <c:pt idx="6808">
                  <c:v>2018 11</c:v>
                </c:pt>
                <c:pt idx="6809">
                  <c:v>2018 11</c:v>
                </c:pt>
                <c:pt idx="6810">
                  <c:v>2018 11</c:v>
                </c:pt>
                <c:pt idx="6811">
                  <c:v>2018 11</c:v>
                </c:pt>
                <c:pt idx="6812">
                  <c:v>2018 11</c:v>
                </c:pt>
                <c:pt idx="6813">
                  <c:v>2018 11</c:v>
                </c:pt>
                <c:pt idx="6814">
                  <c:v>2018 11</c:v>
                </c:pt>
                <c:pt idx="6815">
                  <c:v>2018 11</c:v>
                </c:pt>
                <c:pt idx="6816">
                  <c:v>2018 11</c:v>
                </c:pt>
                <c:pt idx="6817">
                  <c:v>2018 11</c:v>
                </c:pt>
                <c:pt idx="6818">
                  <c:v>2018 11</c:v>
                </c:pt>
                <c:pt idx="6819">
                  <c:v>2018 11</c:v>
                </c:pt>
                <c:pt idx="6820">
                  <c:v>2018 11</c:v>
                </c:pt>
                <c:pt idx="6821">
                  <c:v>2018 11</c:v>
                </c:pt>
                <c:pt idx="6822">
                  <c:v>2018 11</c:v>
                </c:pt>
                <c:pt idx="6823">
                  <c:v>2018 11</c:v>
                </c:pt>
                <c:pt idx="6824">
                  <c:v>2018 11</c:v>
                </c:pt>
                <c:pt idx="6825">
                  <c:v>2018 11</c:v>
                </c:pt>
                <c:pt idx="6826">
                  <c:v>2018 11</c:v>
                </c:pt>
                <c:pt idx="6827">
                  <c:v>2018 11</c:v>
                </c:pt>
                <c:pt idx="6828">
                  <c:v>2018 11</c:v>
                </c:pt>
                <c:pt idx="6829">
                  <c:v>2018 11</c:v>
                </c:pt>
                <c:pt idx="6830">
                  <c:v>2018 11</c:v>
                </c:pt>
                <c:pt idx="6831">
                  <c:v>2018 11</c:v>
                </c:pt>
                <c:pt idx="6832">
                  <c:v>2018 11</c:v>
                </c:pt>
                <c:pt idx="6833">
                  <c:v>2018 11</c:v>
                </c:pt>
                <c:pt idx="6834">
                  <c:v>2018 12</c:v>
                </c:pt>
                <c:pt idx="6835">
                  <c:v>2018 12</c:v>
                </c:pt>
                <c:pt idx="6836">
                  <c:v>2018 12</c:v>
                </c:pt>
                <c:pt idx="6837">
                  <c:v>2018 12</c:v>
                </c:pt>
                <c:pt idx="6838">
                  <c:v>2018 12</c:v>
                </c:pt>
                <c:pt idx="6839">
                  <c:v>2018 12</c:v>
                </c:pt>
                <c:pt idx="6840">
                  <c:v>2018 12</c:v>
                </c:pt>
                <c:pt idx="6841">
                  <c:v>2018 12</c:v>
                </c:pt>
                <c:pt idx="6842">
                  <c:v>2018 12</c:v>
                </c:pt>
                <c:pt idx="6843">
                  <c:v>2018 12</c:v>
                </c:pt>
                <c:pt idx="6844">
                  <c:v>2018 12</c:v>
                </c:pt>
                <c:pt idx="6845">
                  <c:v>2018 12</c:v>
                </c:pt>
                <c:pt idx="6846">
                  <c:v>2018 12</c:v>
                </c:pt>
                <c:pt idx="6847">
                  <c:v>2018 12</c:v>
                </c:pt>
                <c:pt idx="6848">
                  <c:v>2018 12</c:v>
                </c:pt>
                <c:pt idx="6849">
                  <c:v>2018 12</c:v>
                </c:pt>
                <c:pt idx="6850">
                  <c:v>2018 12</c:v>
                </c:pt>
                <c:pt idx="6851">
                  <c:v>2018 12</c:v>
                </c:pt>
                <c:pt idx="6852">
                  <c:v>2018 12</c:v>
                </c:pt>
                <c:pt idx="6853">
                  <c:v>2018 12</c:v>
                </c:pt>
                <c:pt idx="6854">
                  <c:v>2018 12</c:v>
                </c:pt>
                <c:pt idx="6855">
                  <c:v>2018 12</c:v>
                </c:pt>
                <c:pt idx="6856">
                  <c:v>2018 12</c:v>
                </c:pt>
                <c:pt idx="6857">
                  <c:v>2018 12</c:v>
                </c:pt>
                <c:pt idx="6858">
                  <c:v>2018 12</c:v>
                </c:pt>
                <c:pt idx="6859">
                  <c:v>2018 12</c:v>
                </c:pt>
                <c:pt idx="6860">
                  <c:v>2018 12</c:v>
                </c:pt>
                <c:pt idx="6861">
                  <c:v>2018 12</c:v>
                </c:pt>
                <c:pt idx="6862">
                  <c:v>2018 12</c:v>
                </c:pt>
                <c:pt idx="6863">
                  <c:v>2018 12</c:v>
                </c:pt>
                <c:pt idx="6864">
                  <c:v>2018 12</c:v>
                </c:pt>
                <c:pt idx="6865">
                  <c:v>2018 12</c:v>
                </c:pt>
                <c:pt idx="6866">
                  <c:v>2018 12</c:v>
                </c:pt>
                <c:pt idx="6867">
                  <c:v>2018 12</c:v>
                </c:pt>
                <c:pt idx="6868">
                  <c:v>2018 12</c:v>
                </c:pt>
                <c:pt idx="6869">
                  <c:v>2018 12</c:v>
                </c:pt>
                <c:pt idx="6870">
                  <c:v>2018 12</c:v>
                </c:pt>
                <c:pt idx="6871">
                  <c:v>2018 12</c:v>
                </c:pt>
                <c:pt idx="6872">
                  <c:v>2018 12</c:v>
                </c:pt>
                <c:pt idx="6873">
                  <c:v>2018 12</c:v>
                </c:pt>
                <c:pt idx="6874">
                  <c:v>2018 12</c:v>
                </c:pt>
                <c:pt idx="6875">
                  <c:v>2018 12</c:v>
                </c:pt>
                <c:pt idx="6876">
                  <c:v>2018 12</c:v>
                </c:pt>
                <c:pt idx="6877">
                  <c:v>2018 12</c:v>
                </c:pt>
                <c:pt idx="6878">
                  <c:v>2018 12</c:v>
                </c:pt>
                <c:pt idx="6879">
                  <c:v>2018 12</c:v>
                </c:pt>
                <c:pt idx="6880">
                  <c:v>2018 12</c:v>
                </c:pt>
                <c:pt idx="6881">
                  <c:v>2018 12</c:v>
                </c:pt>
                <c:pt idx="6882">
                  <c:v>2018 12</c:v>
                </c:pt>
                <c:pt idx="6883">
                  <c:v>2018 12</c:v>
                </c:pt>
                <c:pt idx="6884">
                  <c:v>2018 12</c:v>
                </c:pt>
                <c:pt idx="6885">
                  <c:v>2018 12</c:v>
                </c:pt>
                <c:pt idx="6886">
                  <c:v>2018 12</c:v>
                </c:pt>
                <c:pt idx="6887">
                  <c:v>2018 12</c:v>
                </c:pt>
                <c:pt idx="6888">
                  <c:v>2018 12</c:v>
                </c:pt>
                <c:pt idx="6889">
                  <c:v>2018 12</c:v>
                </c:pt>
                <c:pt idx="6890">
                  <c:v>2018 12</c:v>
                </c:pt>
                <c:pt idx="6891">
                  <c:v>2018 12</c:v>
                </c:pt>
                <c:pt idx="6892">
                  <c:v>2018 12</c:v>
                </c:pt>
                <c:pt idx="6893">
                  <c:v>2018 12</c:v>
                </c:pt>
                <c:pt idx="6894">
                  <c:v>2018 12</c:v>
                </c:pt>
                <c:pt idx="6895">
                  <c:v>2018 12</c:v>
                </c:pt>
                <c:pt idx="6896">
                  <c:v>2018 12</c:v>
                </c:pt>
                <c:pt idx="6897">
                  <c:v>2018 12</c:v>
                </c:pt>
                <c:pt idx="6898">
                  <c:v>2018 12</c:v>
                </c:pt>
                <c:pt idx="6899">
                  <c:v>2018 12</c:v>
                </c:pt>
                <c:pt idx="6900">
                  <c:v>2018 12</c:v>
                </c:pt>
                <c:pt idx="6901">
                  <c:v>2018 12</c:v>
                </c:pt>
                <c:pt idx="6902">
                  <c:v>2018 12</c:v>
                </c:pt>
                <c:pt idx="6903">
                  <c:v>2018 12</c:v>
                </c:pt>
                <c:pt idx="6904">
                  <c:v>2018 12</c:v>
                </c:pt>
                <c:pt idx="6905">
                  <c:v>2018 12</c:v>
                </c:pt>
                <c:pt idx="6906">
                  <c:v>2018 12</c:v>
                </c:pt>
                <c:pt idx="6907">
                  <c:v>2018 12</c:v>
                </c:pt>
                <c:pt idx="6908">
                  <c:v>2018 12</c:v>
                </c:pt>
                <c:pt idx="6909">
                  <c:v>2018 12</c:v>
                </c:pt>
                <c:pt idx="6910">
                  <c:v>2018 12</c:v>
                </c:pt>
                <c:pt idx="6911">
                  <c:v>2018 12</c:v>
                </c:pt>
                <c:pt idx="6912">
                  <c:v>2018 12</c:v>
                </c:pt>
                <c:pt idx="6913">
                  <c:v>2018 12</c:v>
                </c:pt>
                <c:pt idx="6914">
                  <c:v>2018 12</c:v>
                </c:pt>
                <c:pt idx="6915">
                  <c:v>2018 12</c:v>
                </c:pt>
                <c:pt idx="6916">
                  <c:v>2018 12</c:v>
                </c:pt>
                <c:pt idx="6917">
                  <c:v>2018 12</c:v>
                </c:pt>
                <c:pt idx="6918">
                  <c:v>2018 12</c:v>
                </c:pt>
                <c:pt idx="6919">
                  <c:v>2018 12</c:v>
                </c:pt>
                <c:pt idx="6920">
                  <c:v>2018 12</c:v>
                </c:pt>
                <c:pt idx="6921">
                  <c:v>2018 12</c:v>
                </c:pt>
                <c:pt idx="6922">
                  <c:v>2018 12</c:v>
                </c:pt>
                <c:pt idx="6923">
                  <c:v>2018 12</c:v>
                </c:pt>
                <c:pt idx="6924">
                  <c:v>2018 12</c:v>
                </c:pt>
                <c:pt idx="6925">
                  <c:v>2018 12</c:v>
                </c:pt>
                <c:pt idx="6926">
                  <c:v>2018 12</c:v>
                </c:pt>
                <c:pt idx="6927">
                  <c:v>2018 12</c:v>
                </c:pt>
                <c:pt idx="6928">
                  <c:v>2018 12</c:v>
                </c:pt>
                <c:pt idx="6929">
                  <c:v>2018 12</c:v>
                </c:pt>
                <c:pt idx="6930">
                  <c:v>2018 12</c:v>
                </c:pt>
                <c:pt idx="6931">
                  <c:v>2018 12</c:v>
                </c:pt>
                <c:pt idx="6932">
                  <c:v>2018 12</c:v>
                </c:pt>
                <c:pt idx="6933">
                  <c:v>2018 12</c:v>
                </c:pt>
                <c:pt idx="6934">
                  <c:v>2018 12</c:v>
                </c:pt>
                <c:pt idx="6935">
                  <c:v>2018 12</c:v>
                </c:pt>
                <c:pt idx="6936">
                  <c:v>2018 12</c:v>
                </c:pt>
                <c:pt idx="6937">
                  <c:v>2018 12</c:v>
                </c:pt>
                <c:pt idx="6938">
                  <c:v>2018 12</c:v>
                </c:pt>
                <c:pt idx="6939">
                  <c:v>2018 12</c:v>
                </c:pt>
                <c:pt idx="6940">
                  <c:v>2018 12</c:v>
                </c:pt>
                <c:pt idx="6941">
                  <c:v>2018 12</c:v>
                </c:pt>
                <c:pt idx="6942">
                  <c:v>2018 12</c:v>
                </c:pt>
                <c:pt idx="6943">
                  <c:v>2018 12</c:v>
                </c:pt>
                <c:pt idx="6944">
                  <c:v>2018 2</c:v>
                </c:pt>
                <c:pt idx="6945">
                  <c:v>2018 2</c:v>
                </c:pt>
                <c:pt idx="6946">
                  <c:v>2018 2</c:v>
                </c:pt>
                <c:pt idx="6947">
                  <c:v>2018 2</c:v>
                </c:pt>
                <c:pt idx="6948">
                  <c:v>2018 2</c:v>
                </c:pt>
                <c:pt idx="6949">
                  <c:v>2018 2</c:v>
                </c:pt>
                <c:pt idx="6950">
                  <c:v>2018 2</c:v>
                </c:pt>
                <c:pt idx="6951">
                  <c:v>2018 2</c:v>
                </c:pt>
                <c:pt idx="6952">
                  <c:v>2018 2</c:v>
                </c:pt>
                <c:pt idx="6953">
                  <c:v>2018 2</c:v>
                </c:pt>
                <c:pt idx="6954">
                  <c:v>2018 2</c:v>
                </c:pt>
                <c:pt idx="6955">
                  <c:v>2018 2</c:v>
                </c:pt>
                <c:pt idx="6956">
                  <c:v>2018 2</c:v>
                </c:pt>
                <c:pt idx="6957">
                  <c:v>2018 2</c:v>
                </c:pt>
                <c:pt idx="6958">
                  <c:v>2018 2</c:v>
                </c:pt>
                <c:pt idx="6959">
                  <c:v>2018 2</c:v>
                </c:pt>
                <c:pt idx="6960">
                  <c:v>2018 2</c:v>
                </c:pt>
                <c:pt idx="6961">
                  <c:v>2018 2</c:v>
                </c:pt>
                <c:pt idx="6962">
                  <c:v>2018 2</c:v>
                </c:pt>
                <c:pt idx="6963">
                  <c:v>2018 2</c:v>
                </c:pt>
                <c:pt idx="6964">
                  <c:v>2018 2</c:v>
                </c:pt>
                <c:pt idx="6965">
                  <c:v>2018 2</c:v>
                </c:pt>
                <c:pt idx="6966">
                  <c:v>2018 2</c:v>
                </c:pt>
                <c:pt idx="6967">
                  <c:v>2018 2</c:v>
                </c:pt>
                <c:pt idx="6968">
                  <c:v>2018 2</c:v>
                </c:pt>
                <c:pt idx="6969">
                  <c:v>2018 2</c:v>
                </c:pt>
                <c:pt idx="6970">
                  <c:v>2018 2</c:v>
                </c:pt>
                <c:pt idx="6971">
                  <c:v>2018 2</c:v>
                </c:pt>
                <c:pt idx="6972">
                  <c:v>2018 2</c:v>
                </c:pt>
                <c:pt idx="6973">
                  <c:v>2018 2</c:v>
                </c:pt>
                <c:pt idx="6974">
                  <c:v>2018 2</c:v>
                </c:pt>
                <c:pt idx="6975">
                  <c:v>2018 2</c:v>
                </c:pt>
                <c:pt idx="6976">
                  <c:v>2018 2</c:v>
                </c:pt>
                <c:pt idx="6977">
                  <c:v>2018 2</c:v>
                </c:pt>
                <c:pt idx="6978">
                  <c:v>2018 2</c:v>
                </c:pt>
                <c:pt idx="6979">
                  <c:v>2018 2</c:v>
                </c:pt>
                <c:pt idx="6980">
                  <c:v>2018 2</c:v>
                </c:pt>
                <c:pt idx="6981">
                  <c:v>2018 2</c:v>
                </c:pt>
                <c:pt idx="6982">
                  <c:v>2018 2</c:v>
                </c:pt>
                <c:pt idx="6983">
                  <c:v>2018 2</c:v>
                </c:pt>
                <c:pt idx="6984">
                  <c:v>2018 2</c:v>
                </c:pt>
                <c:pt idx="6985">
                  <c:v>2018 2</c:v>
                </c:pt>
                <c:pt idx="6986">
                  <c:v>2018 2</c:v>
                </c:pt>
                <c:pt idx="6987">
                  <c:v>2018 2</c:v>
                </c:pt>
                <c:pt idx="6988">
                  <c:v>2018 2</c:v>
                </c:pt>
                <c:pt idx="6989">
                  <c:v>2018 2</c:v>
                </c:pt>
                <c:pt idx="6990">
                  <c:v>2018 2</c:v>
                </c:pt>
                <c:pt idx="6991">
                  <c:v>2018 2</c:v>
                </c:pt>
                <c:pt idx="6992">
                  <c:v>2018 2</c:v>
                </c:pt>
                <c:pt idx="6993">
                  <c:v>2018 2</c:v>
                </c:pt>
                <c:pt idx="6994">
                  <c:v>2018 2</c:v>
                </c:pt>
                <c:pt idx="6995">
                  <c:v>2018 2</c:v>
                </c:pt>
                <c:pt idx="6996">
                  <c:v>2018 2</c:v>
                </c:pt>
                <c:pt idx="6997">
                  <c:v>2018 2</c:v>
                </c:pt>
                <c:pt idx="6998">
                  <c:v>2018 2</c:v>
                </c:pt>
                <c:pt idx="6999">
                  <c:v>2018 2</c:v>
                </c:pt>
                <c:pt idx="7000">
                  <c:v>2018 2</c:v>
                </c:pt>
                <c:pt idx="7001">
                  <c:v>2018 2</c:v>
                </c:pt>
                <c:pt idx="7002">
                  <c:v>2018 2</c:v>
                </c:pt>
                <c:pt idx="7003">
                  <c:v>2018 2</c:v>
                </c:pt>
                <c:pt idx="7004">
                  <c:v>2018 2</c:v>
                </c:pt>
                <c:pt idx="7005">
                  <c:v>2018 2</c:v>
                </c:pt>
                <c:pt idx="7006">
                  <c:v>2018 2</c:v>
                </c:pt>
                <c:pt idx="7007">
                  <c:v>2018 2</c:v>
                </c:pt>
                <c:pt idx="7008">
                  <c:v>2018 2</c:v>
                </c:pt>
                <c:pt idx="7009">
                  <c:v>2018 2</c:v>
                </c:pt>
                <c:pt idx="7010">
                  <c:v>2018 2</c:v>
                </c:pt>
                <c:pt idx="7011">
                  <c:v>2018 2</c:v>
                </c:pt>
                <c:pt idx="7012">
                  <c:v>2018 2</c:v>
                </c:pt>
                <c:pt idx="7013">
                  <c:v>2018 2</c:v>
                </c:pt>
                <c:pt idx="7014">
                  <c:v>2018 2</c:v>
                </c:pt>
                <c:pt idx="7015">
                  <c:v>2018 2</c:v>
                </c:pt>
                <c:pt idx="7016">
                  <c:v>2018 2</c:v>
                </c:pt>
                <c:pt idx="7017">
                  <c:v>2018 2</c:v>
                </c:pt>
                <c:pt idx="7018">
                  <c:v>2018 2</c:v>
                </c:pt>
                <c:pt idx="7019">
                  <c:v>2018 2</c:v>
                </c:pt>
                <c:pt idx="7020">
                  <c:v>2018 2</c:v>
                </c:pt>
                <c:pt idx="7021">
                  <c:v>2018 2</c:v>
                </c:pt>
                <c:pt idx="7022">
                  <c:v>2018 2</c:v>
                </c:pt>
                <c:pt idx="7023">
                  <c:v>2018 2</c:v>
                </c:pt>
                <c:pt idx="7024">
                  <c:v>2018 2</c:v>
                </c:pt>
                <c:pt idx="7025">
                  <c:v>2018 2</c:v>
                </c:pt>
                <c:pt idx="7026">
                  <c:v>2018 2</c:v>
                </c:pt>
                <c:pt idx="7027">
                  <c:v>2018 2</c:v>
                </c:pt>
                <c:pt idx="7028">
                  <c:v>2018 2</c:v>
                </c:pt>
                <c:pt idx="7029">
                  <c:v>2018 2</c:v>
                </c:pt>
                <c:pt idx="7030">
                  <c:v>2018 2</c:v>
                </c:pt>
                <c:pt idx="7031">
                  <c:v>2018 2</c:v>
                </c:pt>
                <c:pt idx="7032">
                  <c:v>2018 2</c:v>
                </c:pt>
                <c:pt idx="7033">
                  <c:v>2018 2</c:v>
                </c:pt>
                <c:pt idx="7034">
                  <c:v>2018 2</c:v>
                </c:pt>
                <c:pt idx="7035">
                  <c:v>2018 2</c:v>
                </c:pt>
                <c:pt idx="7036">
                  <c:v>2018 2</c:v>
                </c:pt>
                <c:pt idx="7037">
                  <c:v>2018 2</c:v>
                </c:pt>
                <c:pt idx="7038">
                  <c:v>2018 2</c:v>
                </c:pt>
                <c:pt idx="7039">
                  <c:v>2018 2</c:v>
                </c:pt>
                <c:pt idx="7040">
                  <c:v>2018 2</c:v>
                </c:pt>
                <c:pt idx="7041">
                  <c:v>2018 2</c:v>
                </c:pt>
                <c:pt idx="7042">
                  <c:v>2018 2</c:v>
                </c:pt>
                <c:pt idx="7043">
                  <c:v>2018 2</c:v>
                </c:pt>
                <c:pt idx="7044">
                  <c:v>2018 2</c:v>
                </c:pt>
                <c:pt idx="7045">
                  <c:v>2018 2</c:v>
                </c:pt>
                <c:pt idx="7046">
                  <c:v>2018 2</c:v>
                </c:pt>
                <c:pt idx="7047">
                  <c:v>2018 2</c:v>
                </c:pt>
                <c:pt idx="7048">
                  <c:v>2018 2</c:v>
                </c:pt>
                <c:pt idx="7049">
                  <c:v>2018 2</c:v>
                </c:pt>
                <c:pt idx="7050">
                  <c:v>2018 2</c:v>
                </c:pt>
                <c:pt idx="7051">
                  <c:v>2018 2</c:v>
                </c:pt>
                <c:pt idx="7052">
                  <c:v>2018 2</c:v>
                </c:pt>
                <c:pt idx="7053">
                  <c:v>2018 2</c:v>
                </c:pt>
                <c:pt idx="7054">
                  <c:v>2018 2</c:v>
                </c:pt>
                <c:pt idx="7055">
                  <c:v>2018 3</c:v>
                </c:pt>
                <c:pt idx="7056">
                  <c:v>2018 3</c:v>
                </c:pt>
                <c:pt idx="7057">
                  <c:v>2018 3</c:v>
                </c:pt>
                <c:pt idx="7058">
                  <c:v>2018 3</c:v>
                </c:pt>
                <c:pt idx="7059">
                  <c:v>2018 3</c:v>
                </c:pt>
                <c:pt idx="7060">
                  <c:v>2018 3</c:v>
                </c:pt>
                <c:pt idx="7061">
                  <c:v>2018 3</c:v>
                </c:pt>
                <c:pt idx="7062">
                  <c:v>2018 3</c:v>
                </c:pt>
                <c:pt idx="7063">
                  <c:v>2018 3</c:v>
                </c:pt>
                <c:pt idx="7064">
                  <c:v>2018 3</c:v>
                </c:pt>
                <c:pt idx="7065">
                  <c:v>2018 3</c:v>
                </c:pt>
                <c:pt idx="7066">
                  <c:v>2018 3</c:v>
                </c:pt>
                <c:pt idx="7067">
                  <c:v>2018 3</c:v>
                </c:pt>
                <c:pt idx="7068">
                  <c:v>2018 3</c:v>
                </c:pt>
                <c:pt idx="7069">
                  <c:v>2018 3</c:v>
                </c:pt>
                <c:pt idx="7070">
                  <c:v>2018 3</c:v>
                </c:pt>
                <c:pt idx="7071">
                  <c:v>2018 3</c:v>
                </c:pt>
                <c:pt idx="7072">
                  <c:v>2018 3</c:v>
                </c:pt>
                <c:pt idx="7073">
                  <c:v>2018 3</c:v>
                </c:pt>
                <c:pt idx="7074">
                  <c:v>2018 3</c:v>
                </c:pt>
                <c:pt idx="7075">
                  <c:v>2018 3</c:v>
                </c:pt>
                <c:pt idx="7076">
                  <c:v>2018 3</c:v>
                </c:pt>
                <c:pt idx="7077">
                  <c:v>2018 3</c:v>
                </c:pt>
                <c:pt idx="7078">
                  <c:v>2018 3</c:v>
                </c:pt>
                <c:pt idx="7079">
                  <c:v>2018 3</c:v>
                </c:pt>
                <c:pt idx="7080">
                  <c:v>2018 3</c:v>
                </c:pt>
                <c:pt idx="7081">
                  <c:v>2018 3</c:v>
                </c:pt>
                <c:pt idx="7082">
                  <c:v>2018 3</c:v>
                </c:pt>
                <c:pt idx="7083">
                  <c:v>2018 3</c:v>
                </c:pt>
                <c:pt idx="7084">
                  <c:v>2018 3</c:v>
                </c:pt>
                <c:pt idx="7085">
                  <c:v>2018 3</c:v>
                </c:pt>
                <c:pt idx="7086">
                  <c:v>2018 3</c:v>
                </c:pt>
                <c:pt idx="7087">
                  <c:v>2018 3</c:v>
                </c:pt>
                <c:pt idx="7088">
                  <c:v>2018 3</c:v>
                </c:pt>
                <c:pt idx="7089">
                  <c:v>2018 3</c:v>
                </c:pt>
                <c:pt idx="7090">
                  <c:v>2018 3</c:v>
                </c:pt>
                <c:pt idx="7091">
                  <c:v>2018 3</c:v>
                </c:pt>
                <c:pt idx="7092">
                  <c:v>2018 3</c:v>
                </c:pt>
                <c:pt idx="7093">
                  <c:v>2018 3</c:v>
                </c:pt>
                <c:pt idx="7094">
                  <c:v>2018 3</c:v>
                </c:pt>
                <c:pt idx="7095">
                  <c:v>2018 3</c:v>
                </c:pt>
                <c:pt idx="7096">
                  <c:v>2018 3</c:v>
                </c:pt>
                <c:pt idx="7097">
                  <c:v>2018 3</c:v>
                </c:pt>
                <c:pt idx="7098">
                  <c:v>2018 3</c:v>
                </c:pt>
                <c:pt idx="7099">
                  <c:v>2018 3</c:v>
                </c:pt>
                <c:pt idx="7100">
                  <c:v>2018 3</c:v>
                </c:pt>
                <c:pt idx="7101">
                  <c:v>2018 3</c:v>
                </c:pt>
                <c:pt idx="7102">
                  <c:v>2018 3</c:v>
                </c:pt>
                <c:pt idx="7103">
                  <c:v>2018 3</c:v>
                </c:pt>
                <c:pt idx="7104">
                  <c:v>2018 3</c:v>
                </c:pt>
                <c:pt idx="7105">
                  <c:v>2018 3</c:v>
                </c:pt>
                <c:pt idx="7106">
                  <c:v>2018 3</c:v>
                </c:pt>
                <c:pt idx="7107">
                  <c:v>2018 3</c:v>
                </c:pt>
                <c:pt idx="7108">
                  <c:v>2018 3</c:v>
                </c:pt>
                <c:pt idx="7109">
                  <c:v>2018 3</c:v>
                </c:pt>
                <c:pt idx="7110">
                  <c:v>2018 3</c:v>
                </c:pt>
                <c:pt idx="7111">
                  <c:v>2018 3</c:v>
                </c:pt>
                <c:pt idx="7112">
                  <c:v>2018 3</c:v>
                </c:pt>
                <c:pt idx="7113">
                  <c:v>2018 3</c:v>
                </c:pt>
                <c:pt idx="7114">
                  <c:v>2018 3</c:v>
                </c:pt>
                <c:pt idx="7115">
                  <c:v>2018 3</c:v>
                </c:pt>
                <c:pt idx="7116">
                  <c:v>2018 3</c:v>
                </c:pt>
                <c:pt idx="7117">
                  <c:v>2018 3</c:v>
                </c:pt>
                <c:pt idx="7118">
                  <c:v>2018 3</c:v>
                </c:pt>
                <c:pt idx="7119">
                  <c:v>2018 3</c:v>
                </c:pt>
                <c:pt idx="7120">
                  <c:v>2018 3</c:v>
                </c:pt>
                <c:pt idx="7121">
                  <c:v>2018 3</c:v>
                </c:pt>
                <c:pt idx="7122">
                  <c:v>2018 3</c:v>
                </c:pt>
                <c:pt idx="7123">
                  <c:v>2018 3</c:v>
                </c:pt>
                <c:pt idx="7124">
                  <c:v>2018 3</c:v>
                </c:pt>
                <c:pt idx="7125">
                  <c:v>2018 3</c:v>
                </c:pt>
                <c:pt idx="7126">
                  <c:v>2018 3</c:v>
                </c:pt>
                <c:pt idx="7127">
                  <c:v>2018 3</c:v>
                </c:pt>
                <c:pt idx="7128">
                  <c:v>2018 3</c:v>
                </c:pt>
                <c:pt idx="7129">
                  <c:v>2018 3</c:v>
                </c:pt>
                <c:pt idx="7130">
                  <c:v>2018 3</c:v>
                </c:pt>
                <c:pt idx="7131">
                  <c:v>2018 3</c:v>
                </c:pt>
                <c:pt idx="7132">
                  <c:v>2018 3</c:v>
                </c:pt>
                <c:pt idx="7133">
                  <c:v>2018 3</c:v>
                </c:pt>
                <c:pt idx="7134">
                  <c:v>2018 3</c:v>
                </c:pt>
                <c:pt idx="7135">
                  <c:v>2018 3</c:v>
                </c:pt>
                <c:pt idx="7136">
                  <c:v>2018 3</c:v>
                </c:pt>
                <c:pt idx="7137">
                  <c:v>2018 3</c:v>
                </c:pt>
                <c:pt idx="7138">
                  <c:v>2018 3</c:v>
                </c:pt>
                <c:pt idx="7139">
                  <c:v>2018 3</c:v>
                </c:pt>
                <c:pt idx="7140">
                  <c:v>2018 3</c:v>
                </c:pt>
                <c:pt idx="7141">
                  <c:v>2018 3</c:v>
                </c:pt>
                <c:pt idx="7142">
                  <c:v>2018 3</c:v>
                </c:pt>
                <c:pt idx="7143">
                  <c:v>2018 3</c:v>
                </c:pt>
                <c:pt idx="7144">
                  <c:v>2018 3</c:v>
                </c:pt>
                <c:pt idx="7145">
                  <c:v>2018 3</c:v>
                </c:pt>
                <c:pt idx="7146">
                  <c:v>2018 3</c:v>
                </c:pt>
                <c:pt idx="7147">
                  <c:v>2018 3</c:v>
                </c:pt>
                <c:pt idx="7148">
                  <c:v>2018 3</c:v>
                </c:pt>
                <c:pt idx="7149">
                  <c:v>2018 3</c:v>
                </c:pt>
                <c:pt idx="7150">
                  <c:v>2018 3</c:v>
                </c:pt>
                <c:pt idx="7151">
                  <c:v>2018 3</c:v>
                </c:pt>
                <c:pt idx="7152">
                  <c:v>2018 3</c:v>
                </c:pt>
                <c:pt idx="7153">
                  <c:v>2018 3</c:v>
                </c:pt>
                <c:pt idx="7154">
                  <c:v>2018 3</c:v>
                </c:pt>
                <c:pt idx="7155">
                  <c:v>2018 3</c:v>
                </c:pt>
                <c:pt idx="7156">
                  <c:v>2018 3</c:v>
                </c:pt>
                <c:pt idx="7157">
                  <c:v>2018 3</c:v>
                </c:pt>
                <c:pt idx="7158">
                  <c:v>2018 3</c:v>
                </c:pt>
                <c:pt idx="7159">
                  <c:v>2018 3</c:v>
                </c:pt>
                <c:pt idx="7160">
                  <c:v>2018 3</c:v>
                </c:pt>
                <c:pt idx="7161">
                  <c:v>2018 3</c:v>
                </c:pt>
                <c:pt idx="7162">
                  <c:v>2018 3</c:v>
                </c:pt>
                <c:pt idx="7163">
                  <c:v>2018 3</c:v>
                </c:pt>
                <c:pt idx="7164">
                  <c:v>2018 3</c:v>
                </c:pt>
                <c:pt idx="7165">
                  <c:v>2018 3</c:v>
                </c:pt>
                <c:pt idx="7166">
                  <c:v>2018 4</c:v>
                </c:pt>
                <c:pt idx="7167">
                  <c:v>2018 4</c:v>
                </c:pt>
                <c:pt idx="7168">
                  <c:v>2018 4</c:v>
                </c:pt>
                <c:pt idx="7169">
                  <c:v>2018 4</c:v>
                </c:pt>
                <c:pt idx="7170">
                  <c:v>2018 4</c:v>
                </c:pt>
                <c:pt idx="7171">
                  <c:v>2018 4</c:v>
                </c:pt>
                <c:pt idx="7172">
                  <c:v>2018 4</c:v>
                </c:pt>
                <c:pt idx="7173">
                  <c:v>2018 4</c:v>
                </c:pt>
                <c:pt idx="7174">
                  <c:v>2018 4</c:v>
                </c:pt>
                <c:pt idx="7175">
                  <c:v>2018 4</c:v>
                </c:pt>
                <c:pt idx="7176">
                  <c:v>2018 4</c:v>
                </c:pt>
                <c:pt idx="7177">
                  <c:v>2018 4</c:v>
                </c:pt>
                <c:pt idx="7178">
                  <c:v>2018 4</c:v>
                </c:pt>
                <c:pt idx="7179">
                  <c:v>2018 4</c:v>
                </c:pt>
                <c:pt idx="7180">
                  <c:v>2018 4</c:v>
                </c:pt>
                <c:pt idx="7181">
                  <c:v>2018 4</c:v>
                </c:pt>
                <c:pt idx="7182">
                  <c:v>2018 4</c:v>
                </c:pt>
                <c:pt idx="7183">
                  <c:v>2018 4</c:v>
                </c:pt>
                <c:pt idx="7184">
                  <c:v>2018 4</c:v>
                </c:pt>
                <c:pt idx="7185">
                  <c:v>2018 4</c:v>
                </c:pt>
                <c:pt idx="7186">
                  <c:v>2018 4</c:v>
                </c:pt>
                <c:pt idx="7187">
                  <c:v>2018 4</c:v>
                </c:pt>
                <c:pt idx="7188">
                  <c:v>2018 4</c:v>
                </c:pt>
                <c:pt idx="7189">
                  <c:v>2018 4</c:v>
                </c:pt>
                <c:pt idx="7190">
                  <c:v>2018 4</c:v>
                </c:pt>
                <c:pt idx="7191">
                  <c:v>2018 4</c:v>
                </c:pt>
                <c:pt idx="7192">
                  <c:v>2018 4</c:v>
                </c:pt>
                <c:pt idx="7193">
                  <c:v>2018 4</c:v>
                </c:pt>
                <c:pt idx="7194">
                  <c:v>2018 4</c:v>
                </c:pt>
                <c:pt idx="7195">
                  <c:v>2018 4</c:v>
                </c:pt>
                <c:pt idx="7196">
                  <c:v>2018 4</c:v>
                </c:pt>
                <c:pt idx="7197">
                  <c:v>2018 4</c:v>
                </c:pt>
                <c:pt idx="7198">
                  <c:v>2018 4</c:v>
                </c:pt>
                <c:pt idx="7199">
                  <c:v>2018 4</c:v>
                </c:pt>
                <c:pt idx="7200">
                  <c:v>2018 4</c:v>
                </c:pt>
                <c:pt idx="7201">
                  <c:v>2018 4</c:v>
                </c:pt>
                <c:pt idx="7202">
                  <c:v>2018 4</c:v>
                </c:pt>
                <c:pt idx="7203">
                  <c:v>2018 4</c:v>
                </c:pt>
                <c:pt idx="7204">
                  <c:v>2018 4</c:v>
                </c:pt>
                <c:pt idx="7205">
                  <c:v>2018 4</c:v>
                </c:pt>
                <c:pt idx="7206">
                  <c:v>2018 4</c:v>
                </c:pt>
                <c:pt idx="7207">
                  <c:v>2018 4</c:v>
                </c:pt>
                <c:pt idx="7208">
                  <c:v>2018 4</c:v>
                </c:pt>
                <c:pt idx="7209">
                  <c:v>2018 4</c:v>
                </c:pt>
                <c:pt idx="7210">
                  <c:v>2018 4</c:v>
                </c:pt>
                <c:pt idx="7211">
                  <c:v>2018 4</c:v>
                </c:pt>
                <c:pt idx="7212">
                  <c:v>2018 4</c:v>
                </c:pt>
                <c:pt idx="7213">
                  <c:v>2018 4</c:v>
                </c:pt>
                <c:pt idx="7214">
                  <c:v>2018 4</c:v>
                </c:pt>
                <c:pt idx="7215">
                  <c:v>2018 4</c:v>
                </c:pt>
                <c:pt idx="7216">
                  <c:v>2018 4</c:v>
                </c:pt>
                <c:pt idx="7217">
                  <c:v>2018 4</c:v>
                </c:pt>
                <c:pt idx="7218">
                  <c:v>2018 4</c:v>
                </c:pt>
                <c:pt idx="7219">
                  <c:v>2018 4</c:v>
                </c:pt>
                <c:pt idx="7220">
                  <c:v>2018 4</c:v>
                </c:pt>
                <c:pt idx="7221">
                  <c:v>2018 4</c:v>
                </c:pt>
                <c:pt idx="7222">
                  <c:v>2018 4</c:v>
                </c:pt>
                <c:pt idx="7223">
                  <c:v>2018 4</c:v>
                </c:pt>
                <c:pt idx="7224">
                  <c:v>2018 4</c:v>
                </c:pt>
                <c:pt idx="7225">
                  <c:v>2018 4</c:v>
                </c:pt>
                <c:pt idx="7226">
                  <c:v>2018 4</c:v>
                </c:pt>
                <c:pt idx="7227">
                  <c:v>2018 4</c:v>
                </c:pt>
                <c:pt idx="7228">
                  <c:v>2018 4</c:v>
                </c:pt>
                <c:pt idx="7229">
                  <c:v>2018 4</c:v>
                </c:pt>
                <c:pt idx="7230">
                  <c:v>2018 4</c:v>
                </c:pt>
                <c:pt idx="7231">
                  <c:v>2018 4</c:v>
                </c:pt>
                <c:pt idx="7232">
                  <c:v>2018 4</c:v>
                </c:pt>
                <c:pt idx="7233">
                  <c:v>2018 4</c:v>
                </c:pt>
                <c:pt idx="7234">
                  <c:v>2018 4</c:v>
                </c:pt>
                <c:pt idx="7235">
                  <c:v>2018 4</c:v>
                </c:pt>
                <c:pt idx="7236">
                  <c:v>2018 4</c:v>
                </c:pt>
                <c:pt idx="7237">
                  <c:v>2018 4</c:v>
                </c:pt>
                <c:pt idx="7238">
                  <c:v>2018 4</c:v>
                </c:pt>
                <c:pt idx="7239">
                  <c:v>2018 4</c:v>
                </c:pt>
                <c:pt idx="7240">
                  <c:v>2018 4</c:v>
                </c:pt>
                <c:pt idx="7241">
                  <c:v>2018 4</c:v>
                </c:pt>
                <c:pt idx="7242">
                  <c:v>2018 4</c:v>
                </c:pt>
                <c:pt idx="7243">
                  <c:v>2018 4</c:v>
                </c:pt>
                <c:pt idx="7244">
                  <c:v>2018 4</c:v>
                </c:pt>
                <c:pt idx="7245">
                  <c:v>2018 4</c:v>
                </c:pt>
                <c:pt idx="7246">
                  <c:v>2018 4</c:v>
                </c:pt>
                <c:pt idx="7247">
                  <c:v>2018 4</c:v>
                </c:pt>
                <c:pt idx="7248">
                  <c:v>2018 4</c:v>
                </c:pt>
                <c:pt idx="7249">
                  <c:v>2018 4</c:v>
                </c:pt>
                <c:pt idx="7250">
                  <c:v>2018 4</c:v>
                </c:pt>
                <c:pt idx="7251">
                  <c:v>2018 4</c:v>
                </c:pt>
                <c:pt idx="7252">
                  <c:v>2018 4</c:v>
                </c:pt>
                <c:pt idx="7253">
                  <c:v>2018 4</c:v>
                </c:pt>
                <c:pt idx="7254">
                  <c:v>2018 4</c:v>
                </c:pt>
                <c:pt idx="7255">
                  <c:v>2018 4</c:v>
                </c:pt>
                <c:pt idx="7256">
                  <c:v>2018 4</c:v>
                </c:pt>
                <c:pt idx="7257">
                  <c:v>2018 4</c:v>
                </c:pt>
                <c:pt idx="7258">
                  <c:v>2018 4</c:v>
                </c:pt>
                <c:pt idx="7259">
                  <c:v>2018 4</c:v>
                </c:pt>
                <c:pt idx="7260">
                  <c:v>2018 4</c:v>
                </c:pt>
                <c:pt idx="7261">
                  <c:v>2018 4</c:v>
                </c:pt>
                <c:pt idx="7262">
                  <c:v>2018 4</c:v>
                </c:pt>
                <c:pt idx="7263">
                  <c:v>2018 4</c:v>
                </c:pt>
                <c:pt idx="7264">
                  <c:v>2018 4</c:v>
                </c:pt>
                <c:pt idx="7265">
                  <c:v>2018 4</c:v>
                </c:pt>
                <c:pt idx="7266">
                  <c:v>2018 4</c:v>
                </c:pt>
                <c:pt idx="7267">
                  <c:v>2018 4</c:v>
                </c:pt>
                <c:pt idx="7268">
                  <c:v>2018 4</c:v>
                </c:pt>
                <c:pt idx="7269">
                  <c:v>2018 4</c:v>
                </c:pt>
                <c:pt idx="7270">
                  <c:v>2018 4</c:v>
                </c:pt>
                <c:pt idx="7271">
                  <c:v>2018 4</c:v>
                </c:pt>
                <c:pt idx="7272">
                  <c:v>2018 4</c:v>
                </c:pt>
                <c:pt idx="7273">
                  <c:v>2018 4</c:v>
                </c:pt>
                <c:pt idx="7274">
                  <c:v>2018 4</c:v>
                </c:pt>
                <c:pt idx="7275">
                  <c:v>2018 4</c:v>
                </c:pt>
                <c:pt idx="7276">
                  <c:v>2018 4</c:v>
                </c:pt>
                <c:pt idx="7277">
                  <c:v>2018 5</c:v>
                </c:pt>
                <c:pt idx="7278">
                  <c:v>2018 5</c:v>
                </c:pt>
                <c:pt idx="7279">
                  <c:v>2018 5</c:v>
                </c:pt>
                <c:pt idx="7280">
                  <c:v>2018 5</c:v>
                </c:pt>
                <c:pt idx="7281">
                  <c:v>2018 5</c:v>
                </c:pt>
                <c:pt idx="7282">
                  <c:v>2018 5</c:v>
                </c:pt>
                <c:pt idx="7283">
                  <c:v>2018 5</c:v>
                </c:pt>
                <c:pt idx="7284">
                  <c:v>2018 5</c:v>
                </c:pt>
                <c:pt idx="7285">
                  <c:v>2018 5</c:v>
                </c:pt>
                <c:pt idx="7286">
                  <c:v>2018 5</c:v>
                </c:pt>
                <c:pt idx="7287">
                  <c:v>2018 5</c:v>
                </c:pt>
                <c:pt idx="7288">
                  <c:v>2018 5</c:v>
                </c:pt>
                <c:pt idx="7289">
                  <c:v>2018 5</c:v>
                </c:pt>
                <c:pt idx="7290">
                  <c:v>2018 5</c:v>
                </c:pt>
                <c:pt idx="7291">
                  <c:v>2018 5</c:v>
                </c:pt>
                <c:pt idx="7292">
                  <c:v>2018 5</c:v>
                </c:pt>
                <c:pt idx="7293">
                  <c:v>2018 5</c:v>
                </c:pt>
                <c:pt idx="7294">
                  <c:v>2018 5</c:v>
                </c:pt>
                <c:pt idx="7295">
                  <c:v>2018 5</c:v>
                </c:pt>
                <c:pt idx="7296">
                  <c:v>2018 5</c:v>
                </c:pt>
                <c:pt idx="7297">
                  <c:v>2018 5</c:v>
                </c:pt>
                <c:pt idx="7298">
                  <c:v>2018 5</c:v>
                </c:pt>
                <c:pt idx="7299">
                  <c:v>2018 5</c:v>
                </c:pt>
                <c:pt idx="7300">
                  <c:v>2018 5</c:v>
                </c:pt>
                <c:pt idx="7301">
                  <c:v>2018 5</c:v>
                </c:pt>
                <c:pt idx="7302">
                  <c:v>2018 5</c:v>
                </c:pt>
                <c:pt idx="7303">
                  <c:v>2018 5</c:v>
                </c:pt>
                <c:pt idx="7304">
                  <c:v>2018 5</c:v>
                </c:pt>
                <c:pt idx="7305">
                  <c:v>2018 5</c:v>
                </c:pt>
                <c:pt idx="7306">
                  <c:v>2018 5</c:v>
                </c:pt>
                <c:pt idx="7307">
                  <c:v>2018 5</c:v>
                </c:pt>
                <c:pt idx="7308">
                  <c:v>2018 5</c:v>
                </c:pt>
                <c:pt idx="7309">
                  <c:v>2018 5</c:v>
                </c:pt>
                <c:pt idx="7310">
                  <c:v>2018 5</c:v>
                </c:pt>
                <c:pt idx="7311">
                  <c:v>2018 5</c:v>
                </c:pt>
                <c:pt idx="7312">
                  <c:v>2018 5</c:v>
                </c:pt>
                <c:pt idx="7313">
                  <c:v>2018 5</c:v>
                </c:pt>
                <c:pt idx="7314">
                  <c:v>2018 5</c:v>
                </c:pt>
                <c:pt idx="7315">
                  <c:v>2018 5</c:v>
                </c:pt>
                <c:pt idx="7316">
                  <c:v>2018 5</c:v>
                </c:pt>
                <c:pt idx="7317">
                  <c:v>2018 5</c:v>
                </c:pt>
                <c:pt idx="7318">
                  <c:v>2018 5</c:v>
                </c:pt>
                <c:pt idx="7319">
                  <c:v>2018 5</c:v>
                </c:pt>
                <c:pt idx="7320">
                  <c:v>2018 5</c:v>
                </c:pt>
                <c:pt idx="7321">
                  <c:v>2018 5</c:v>
                </c:pt>
                <c:pt idx="7322">
                  <c:v>2018 5</c:v>
                </c:pt>
                <c:pt idx="7323">
                  <c:v>2018 5</c:v>
                </c:pt>
                <c:pt idx="7324">
                  <c:v>2018 5</c:v>
                </c:pt>
                <c:pt idx="7325">
                  <c:v>2018 5</c:v>
                </c:pt>
                <c:pt idx="7326">
                  <c:v>2018 5</c:v>
                </c:pt>
                <c:pt idx="7327">
                  <c:v>2018 5</c:v>
                </c:pt>
                <c:pt idx="7328">
                  <c:v>2018 5</c:v>
                </c:pt>
                <c:pt idx="7329">
                  <c:v>2018 5</c:v>
                </c:pt>
                <c:pt idx="7330">
                  <c:v>2018 5</c:v>
                </c:pt>
                <c:pt idx="7331">
                  <c:v>2018 5</c:v>
                </c:pt>
                <c:pt idx="7332">
                  <c:v>2018 5</c:v>
                </c:pt>
                <c:pt idx="7333">
                  <c:v>2018 5</c:v>
                </c:pt>
                <c:pt idx="7334">
                  <c:v>2018 5</c:v>
                </c:pt>
                <c:pt idx="7335">
                  <c:v>2018 5</c:v>
                </c:pt>
                <c:pt idx="7336">
                  <c:v>2018 5</c:v>
                </c:pt>
                <c:pt idx="7337">
                  <c:v>2018 5</c:v>
                </c:pt>
                <c:pt idx="7338">
                  <c:v>2018 5</c:v>
                </c:pt>
                <c:pt idx="7339">
                  <c:v>2018 5</c:v>
                </c:pt>
                <c:pt idx="7340">
                  <c:v>2018 5</c:v>
                </c:pt>
                <c:pt idx="7341">
                  <c:v>2018 5</c:v>
                </c:pt>
                <c:pt idx="7342">
                  <c:v>2018 5</c:v>
                </c:pt>
                <c:pt idx="7343">
                  <c:v>2018 5</c:v>
                </c:pt>
                <c:pt idx="7344">
                  <c:v>2018 5</c:v>
                </c:pt>
                <c:pt idx="7345">
                  <c:v>2018 5</c:v>
                </c:pt>
                <c:pt idx="7346">
                  <c:v>2018 5</c:v>
                </c:pt>
                <c:pt idx="7347">
                  <c:v>2018 5</c:v>
                </c:pt>
                <c:pt idx="7348">
                  <c:v>2018 5</c:v>
                </c:pt>
                <c:pt idx="7349">
                  <c:v>2018 5</c:v>
                </c:pt>
                <c:pt idx="7350">
                  <c:v>2018 5</c:v>
                </c:pt>
                <c:pt idx="7351">
                  <c:v>2018 5</c:v>
                </c:pt>
                <c:pt idx="7352">
                  <c:v>2018 5</c:v>
                </c:pt>
                <c:pt idx="7353">
                  <c:v>2018 5</c:v>
                </c:pt>
                <c:pt idx="7354">
                  <c:v>2018 5</c:v>
                </c:pt>
                <c:pt idx="7355">
                  <c:v>2018 5</c:v>
                </c:pt>
                <c:pt idx="7356">
                  <c:v>2018 5</c:v>
                </c:pt>
                <c:pt idx="7357">
                  <c:v>2018 5</c:v>
                </c:pt>
                <c:pt idx="7358">
                  <c:v>2018 5</c:v>
                </c:pt>
                <c:pt idx="7359">
                  <c:v>2018 5</c:v>
                </c:pt>
                <c:pt idx="7360">
                  <c:v>2018 5</c:v>
                </c:pt>
                <c:pt idx="7361">
                  <c:v>2018 5</c:v>
                </c:pt>
                <c:pt idx="7362">
                  <c:v>2018 5</c:v>
                </c:pt>
                <c:pt idx="7363">
                  <c:v>2018 5</c:v>
                </c:pt>
                <c:pt idx="7364">
                  <c:v>2018 5</c:v>
                </c:pt>
                <c:pt idx="7365">
                  <c:v>2018 5</c:v>
                </c:pt>
                <c:pt idx="7366">
                  <c:v>2018 5</c:v>
                </c:pt>
                <c:pt idx="7367">
                  <c:v>2018 5</c:v>
                </c:pt>
                <c:pt idx="7368">
                  <c:v>2018 5</c:v>
                </c:pt>
                <c:pt idx="7369">
                  <c:v>2018 5</c:v>
                </c:pt>
                <c:pt idx="7370">
                  <c:v>2018 5</c:v>
                </c:pt>
                <c:pt idx="7371">
                  <c:v>2018 5</c:v>
                </c:pt>
                <c:pt idx="7372">
                  <c:v>2018 5</c:v>
                </c:pt>
                <c:pt idx="7373">
                  <c:v>2018 5</c:v>
                </c:pt>
                <c:pt idx="7374">
                  <c:v>2018 5</c:v>
                </c:pt>
                <c:pt idx="7375">
                  <c:v>2018 5</c:v>
                </c:pt>
                <c:pt idx="7376">
                  <c:v>2018 5</c:v>
                </c:pt>
                <c:pt idx="7377">
                  <c:v>2018 5</c:v>
                </c:pt>
                <c:pt idx="7378">
                  <c:v>2018 5</c:v>
                </c:pt>
                <c:pt idx="7379">
                  <c:v>2018 5</c:v>
                </c:pt>
                <c:pt idx="7380">
                  <c:v>2018 5</c:v>
                </c:pt>
                <c:pt idx="7381">
                  <c:v>2018 5</c:v>
                </c:pt>
                <c:pt idx="7382">
                  <c:v>2018 5</c:v>
                </c:pt>
                <c:pt idx="7383">
                  <c:v>2018 5</c:v>
                </c:pt>
                <c:pt idx="7384">
                  <c:v>2018 5</c:v>
                </c:pt>
                <c:pt idx="7385">
                  <c:v>2018 5</c:v>
                </c:pt>
                <c:pt idx="7386">
                  <c:v>2018 6</c:v>
                </c:pt>
                <c:pt idx="7387">
                  <c:v>2018 6</c:v>
                </c:pt>
                <c:pt idx="7388">
                  <c:v>2018 6</c:v>
                </c:pt>
                <c:pt idx="7389">
                  <c:v>2018 6</c:v>
                </c:pt>
                <c:pt idx="7390">
                  <c:v>2018 6</c:v>
                </c:pt>
                <c:pt idx="7391">
                  <c:v>2018 6</c:v>
                </c:pt>
                <c:pt idx="7392">
                  <c:v>2018 6</c:v>
                </c:pt>
                <c:pt idx="7393">
                  <c:v>2018 6</c:v>
                </c:pt>
                <c:pt idx="7394">
                  <c:v>2018 6</c:v>
                </c:pt>
                <c:pt idx="7395">
                  <c:v>2018 6</c:v>
                </c:pt>
                <c:pt idx="7396">
                  <c:v>2018 6</c:v>
                </c:pt>
                <c:pt idx="7397">
                  <c:v>2018 6</c:v>
                </c:pt>
                <c:pt idx="7398">
                  <c:v>2018 6</c:v>
                </c:pt>
                <c:pt idx="7399">
                  <c:v>2018 6</c:v>
                </c:pt>
                <c:pt idx="7400">
                  <c:v>2018 6</c:v>
                </c:pt>
                <c:pt idx="7401">
                  <c:v>2018 6</c:v>
                </c:pt>
                <c:pt idx="7402">
                  <c:v>2018 6</c:v>
                </c:pt>
                <c:pt idx="7403">
                  <c:v>2018 6</c:v>
                </c:pt>
                <c:pt idx="7404">
                  <c:v>2018 6</c:v>
                </c:pt>
                <c:pt idx="7405">
                  <c:v>2018 6</c:v>
                </c:pt>
                <c:pt idx="7406">
                  <c:v>2018 6</c:v>
                </c:pt>
                <c:pt idx="7407">
                  <c:v>2018 6</c:v>
                </c:pt>
                <c:pt idx="7408">
                  <c:v>2018 6</c:v>
                </c:pt>
                <c:pt idx="7409">
                  <c:v>2018 6</c:v>
                </c:pt>
                <c:pt idx="7410">
                  <c:v>2018 6</c:v>
                </c:pt>
                <c:pt idx="7411">
                  <c:v>2018 6</c:v>
                </c:pt>
                <c:pt idx="7412">
                  <c:v>2018 6</c:v>
                </c:pt>
                <c:pt idx="7413">
                  <c:v>2018 6</c:v>
                </c:pt>
                <c:pt idx="7414">
                  <c:v>2018 6</c:v>
                </c:pt>
                <c:pt idx="7415">
                  <c:v>2018 6</c:v>
                </c:pt>
                <c:pt idx="7416">
                  <c:v>2018 6</c:v>
                </c:pt>
                <c:pt idx="7417">
                  <c:v>2018 6</c:v>
                </c:pt>
                <c:pt idx="7418">
                  <c:v>2018 6</c:v>
                </c:pt>
                <c:pt idx="7419">
                  <c:v>2018 6</c:v>
                </c:pt>
                <c:pt idx="7420">
                  <c:v>2018 6</c:v>
                </c:pt>
                <c:pt idx="7421">
                  <c:v>2018 6</c:v>
                </c:pt>
                <c:pt idx="7422">
                  <c:v>2018 6</c:v>
                </c:pt>
                <c:pt idx="7423">
                  <c:v>2018 6</c:v>
                </c:pt>
                <c:pt idx="7424">
                  <c:v>2018 6</c:v>
                </c:pt>
                <c:pt idx="7425">
                  <c:v>2018 6</c:v>
                </c:pt>
                <c:pt idx="7426">
                  <c:v>2018 6</c:v>
                </c:pt>
                <c:pt idx="7427">
                  <c:v>2018 6</c:v>
                </c:pt>
                <c:pt idx="7428">
                  <c:v>2018 6</c:v>
                </c:pt>
                <c:pt idx="7429">
                  <c:v>2018 6</c:v>
                </c:pt>
                <c:pt idx="7430">
                  <c:v>2018 6</c:v>
                </c:pt>
                <c:pt idx="7431">
                  <c:v>2018 6</c:v>
                </c:pt>
                <c:pt idx="7432">
                  <c:v>2018 6</c:v>
                </c:pt>
                <c:pt idx="7433">
                  <c:v>2018 6</c:v>
                </c:pt>
                <c:pt idx="7434">
                  <c:v>2018 6</c:v>
                </c:pt>
                <c:pt idx="7435">
                  <c:v>2018 6</c:v>
                </c:pt>
                <c:pt idx="7436">
                  <c:v>2018 6</c:v>
                </c:pt>
                <c:pt idx="7437">
                  <c:v>2018 6</c:v>
                </c:pt>
                <c:pt idx="7438">
                  <c:v>2018 6</c:v>
                </c:pt>
                <c:pt idx="7439">
                  <c:v>2018 6</c:v>
                </c:pt>
                <c:pt idx="7440">
                  <c:v>2018 6</c:v>
                </c:pt>
                <c:pt idx="7441">
                  <c:v>2018 6</c:v>
                </c:pt>
                <c:pt idx="7442">
                  <c:v>2018 6</c:v>
                </c:pt>
                <c:pt idx="7443">
                  <c:v>2018 6</c:v>
                </c:pt>
                <c:pt idx="7444">
                  <c:v>2018 6</c:v>
                </c:pt>
                <c:pt idx="7445">
                  <c:v>2018 6</c:v>
                </c:pt>
                <c:pt idx="7446">
                  <c:v>2018 6</c:v>
                </c:pt>
                <c:pt idx="7447">
                  <c:v>2018 6</c:v>
                </c:pt>
                <c:pt idx="7448">
                  <c:v>2018 6</c:v>
                </c:pt>
                <c:pt idx="7449">
                  <c:v>2018 6</c:v>
                </c:pt>
                <c:pt idx="7450">
                  <c:v>2018 6</c:v>
                </c:pt>
                <c:pt idx="7451">
                  <c:v>2018 6</c:v>
                </c:pt>
                <c:pt idx="7452">
                  <c:v>2018 6</c:v>
                </c:pt>
                <c:pt idx="7453">
                  <c:v>2018 6</c:v>
                </c:pt>
                <c:pt idx="7454">
                  <c:v>2018 6</c:v>
                </c:pt>
                <c:pt idx="7455">
                  <c:v>2018 6</c:v>
                </c:pt>
                <c:pt idx="7456">
                  <c:v>2018 6</c:v>
                </c:pt>
                <c:pt idx="7457">
                  <c:v>2018 6</c:v>
                </c:pt>
                <c:pt idx="7458">
                  <c:v>2018 6</c:v>
                </c:pt>
                <c:pt idx="7459">
                  <c:v>2018 6</c:v>
                </c:pt>
                <c:pt idx="7460">
                  <c:v>2018 6</c:v>
                </c:pt>
                <c:pt idx="7461">
                  <c:v>2018 6</c:v>
                </c:pt>
                <c:pt idx="7462">
                  <c:v>2018 6</c:v>
                </c:pt>
                <c:pt idx="7463">
                  <c:v>2018 6</c:v>
                </c:pt>
                <c:pt idx="7464">
                  <c:v>2018 6</c:v>
                </c:pt>
                <c:pt idx="7465">
                  <c:v>2018 6</c:v>
                </c:pt>
                <c:pt idx="7466">
                  <c:v>2018 6</c:v>
                </c:pt>
                <c:pt idx="7467">
                  <c:v>2018 6</c:v>
                </c:pt>
                <c:pt idx="7468">
                  <c:v>2018 6</c:v>
                </c:pt>
                <c:pt idx="7469">
                  <c:v>2018 6</c:v>
                </c:pt>
                <c:pt idx="7470">
                  <c:v>2018 6</c:v>
                </c:pt>
                <c:pt idx="7471">
                  <c:v>2018 6</c:v>
                </c:pt>
                <c:pt idx="7472">
                  <c:v>2018 6</c:v>
                </c:pt>
                <c:pt idx="7473">
                  <c:v>2018 6</c:v>
                </c:pt>
                <c:pt idx="7474">
                  <c:v>2018 6</c:v>
                </c:pt>
                <c:pt idx="7475">
                  <c:v>2018 6</c:v>
                </c:pt>
                <c:pt idx="7476">
                  <c:v>2018 6</c:v>
                </c:pt>
                <c:pt idx="7477">
                  <c:v>2018 6</c:v>
                </c:pt>
                <c:pt idx="7478">
                  <c:v>2018 6</c:v>
                </c:pt>
                <c:pt idx="7479">
                  <c:v>2018 6</c:v>
                </c:pt>
                <c:pt idx="7480">
                  <c:v>2018 6</c:v>
                </c:pt>
                <c:pt idx="7481">
                  <c:v>2018 6</c:v>
                </c:pt>
                <c:pt idx="7482">
                  <c:v>2018 6</c:v>
                </c:pt>
                <c:pt idx="7483">
                  <c:v>2018 6</c:v>
                </c:pt>
                <c:pt idx="7484">
                  <c:v>2018 6</c:v>
                </c:pt>
                <c:pt idx="7485">
                  <c:v>2018 6</c:v>
                </c:pt>
                <c:pt idx="7486">
                  <c:v>2018 6</c:v>
                </c:pt>
                <c:pt idx="7487">
                  <c:v>2018 6</c:v>
                </c:pt>
                <c:pt idx="7488">
                  <c:v>2018 6</c:v>
                </c:pt>
                <c:pt idx="7489">
                  <c:v>2018 6</c:v>
                </c:pt>
                <c:pt idx="7490">
                  <c:v>2018 6</c:v>
                </c:pt>
                <c:pt idx="7491">
                  <c:v>2018 6</c:v>
                </c:pt>
                <c:pt idx="7492">
                  <c:v>2018 6</c:v>
                </c:pt>
                <c:pt idx="7493">
                  <c:v>2018 6</c:v>
                </c:pt>
                <c:pt idx="7494">
                  <c:v>2018 6</c:v>
                </c:pt>
                <c:pt idx="7495">
                  <c:v>2018 6</c:v>
                </c:pt>
                <c:pt idx="7496">
                  <c:v>2018 7</c:v>
                </c:pt>
                <c:pt idx="7497">
                  <c:v>2018 7</c:v>
                </c:pt>
                <c:pt idx="7498">
                  <c:v>2018 7</c:v>
                </c:pt>
                <c:pt idx="7499">
                  <c:v>2018 7</c:v>
                </c:pt>
                <c:pt idx="7500">
                  <c:v>2018 7</c:v>
                </c:pt>
                <c:pt idx="7501">
                  <c:v>2018 7</c:v>
                </c:pt>
                <c:pt idx="7502">
                  <c:v>2018 7</c:v>
                </c:pt>
                <c:pt idx="7503">
                  <c:v>2018 7</c:v>
                </c:pt>
                <c:pt idx="7504">
                  <c:v>2018 7</c:v>
                </c:pt>
                <c:pt idx="7505">
                  <c:v>2018 7</c:v>
                </c:pt>
                <c:pt idx="7506">
                  <c:v>2018 7</c:v>
                </c:pt>
                <c:pt idx="7507">
                  <c:v>2018 7</c:v>
                </c:pt>
                <c:pt idx="7508">
                  <c:v>2018 7</c:v>
                </c:pt>
                <c:pt idx="7509">
                  <c:v>2018 7</c:v>
                </c:pt>
                <c:pt idx="7510">
                  <c:v>2018 7</c:v>
                </c:pt>
                <c:pt idx="7511">
                  <c:v>2018 7</c:v>
                </c:pt>
                <c:pt idx="7512">
                  <c:v>2018 7</c:v>
                </c:pt>
                <c:pt idx="7513">
                  <c:v>2018 7</c:v>
                </c:pt>
                <c:pt idx="7514">
                  <c:v>2018 7</c:v>
                </c:pt>
                <c:pt idx="7515">
                  <c:v>2018 7</c:v>
                </c:pt>
                <c:pt idx="7516">
                  <c:v>2018 7</c:v>
                </c:pt>
                <c:pt idx="7517">
                  <c:v>2018 7</c:v>
                </c:pt>
                <c:pt idx="7518">
                  <c:v>2018 7</c:v>
                </c:pt>
                <c:pt idx="7519">
                  <c:v>2018 7</c:v>
                </c:pt>
                <c:pt idx="7520">
                  <c:v>2018 7</c:v>
                </c:pt>
                <c:pt idx="7521">
                  <c:v>2018 7</c:v>
                </c:pt>
                <c:pt idx="7522">
                  <c:v>2018 7</c:v>
                </c:pt>
                <c:pt idx="7523">
                  <c:v>2018 7</c:v>
                </c:pt>
                <c:pt idx="7524">
                  <c:v>2018 7</c:v>
                </c:pt>
                <c:pt idx="7525">
                  <c:v>2018 7</c:v>
                </c:pt>
                <c:pt idx="7526">
                  <c:v>2018 7</c:v>
                </c:pt>
                <c:pt idx="7527">
                  <c:v>2018 7</c:v>
                </c:pt>
                <c:pt idx="7528">
                  <c:v>2018 7</c:v>
                </c:pt>
                <c:pt idx="7529">
                  <c:v>2018 7</c:v>
                </c:pt>
                <c:pt idx="7530">
                  <c:v>2018 7</c:v>
                </c:pt>
                <c:pt idx="7531">
                  <c:v>2018 7</c:v>
                </c:pt>
                <c:pt idx="7532">
                  <c:v>2018 7</c:v>
                </c:pt>
                <c:pt idx="7533">
                  <c:v>2018 7</c:v>
                </c:pt>
                <c:pt idx="7534">
                  <c:v>2018 7</c:v>
                </c:pt>
                <c:pt idx="7535">
                  <c:v>2018 7</c:v>
                </c:pt>
                <c:pt idx="7536">
                  <c:v>2018 7</c:v>
                </c:pt>
                <c:pt idx="7537">
                  <c:v>2018 7</c:v>
                </c:pt>
                <c:pt idx="7538">
                  <c:v>2018 7</c:v>
                </c:pt>
                <c:pt idx="7539">
                  <c:v>2018 7</c:v>
                </c:pt>
                <c:pt idx="7540">
                  <c:v>2018 7</c:v>
                </c:pt>
                <c:pt idx="7541">
                  <c:v>2018 7</c:v>
                </c:pt>
                <c:pt idx="7542">
                  <c:v>2018 7</c:v>
                </c:pt>
                <c:pt idx="7543">
                  <c:v>2018 7</c:v>
                </c:pt>
                <c:pt idx="7544">
                  <c:v>2018 7</c:v>
                </c:pt>
                <c:pt idx="7545">
                  <c:v>2018 7</c:v>
                </c:pt>
                <c:pt idx="7546">
                  <c:v>2018 7</c:v>
                </c:pt>
                <c:pt idx="7547">
                  <c:v>2018 7</c:v>
                </c:pt>
                <c:pt idx="7548">
                  <c:v>2018 7</c:v>
                </c:pt>
                <c:pt idx="7549">
                  <c:v>2018 7</c:v>
                </c:pt>
                <c:pt idx="7550">
                  <c:v>2018 7</c:v>
                </c:pt>
                <c:pt idx="7551">
                  <c:v>2018 7</c:v>
                </c:pt>
                <c:pt idx="7552">
                  <c:v>2018 7</c:v>
                </c:pt>
                <c:pt idx="7553">
                  <c:v>2018 7</c:v>
                </c:pt>
                <c:pt idx="7554">
                  <c:v>2018 7</c:v>
                </c:pt>
                <c:pt idx="7555">
                  <c:v>2018 7</c:v>
                </c:pt>
                <c:pt idx="7556">
                  <c:v>2018 7</c:v>
                </c:pt>
                <c:pt idx="7557">
                  <c:v>2018 7</c:v>
                </c:pt>
                <c:pt idx="7558">
                  <c:v>2018 7</c:v>
                </c:pt>
                <c:pt idx="7559">
                  <c:v>2018 7</c:v>
                </c:pt>
                <c:pt idx="7560">
                  <c:v>2018 7</c:v>
                </c:pt>
                <c:pt idx="7561">
                  <c:v>2018 7</c:v>
                </c:pt>
                <c:pt idx="7562">
                  <c:v>2018 7</c:v>
                </c:pt>
                <c:pt idx="7563">
                  <c:v>2018 7</c:v>
                </c:pt>
                <c:pt idx="7564">
                  <c:v>2018 7</c:v>
                </c:pt>
                <c:pt idx="7565">
                  <c:v>2018 7</c:v>
                </c:pt>
                <c:pt idx="7566">
                  <c:v>2018 7</c:v>
                </c:pt>
                <c:pt idx="7567">
                  <c:v>2018 7</c:v>
                </c:pt>
                <c:pt idx="7568">
                  <c:v>2018 7</c:v>
                </c:pt>
                <c:pt idx="7569">
                  <c:v>2018 7</c:v>
                </c:pt>
                <c:pt idx="7570">
                  <c:v>2018 7</c:v>
                </c:pt>
                <c:pt idx="7571">
                  <c:v>2018 7</c:v>
                </c:pt>
                <c:pt idx="7572">
                  <c:v>2018 7</c:v>
                </c:pt>
                <c:pt idx="7573">
                  <c:v>2018 7</c:v>
                </c:pt>
                <c:pt idx="7574">
                  <c:v>2018 7</c:v>
                </c:pt>
                <c:pt idx="7575">
                  <c:v>2018 7</c:v>
                </c:pt>
                <c:pt idx="7576">
                  <c:v>2018 7</c:v>
                </c:pt>
                <c:pt idx="7577">
                  <c:v>2018 7</c:v>
                </c:pt>
                <c:pt idx="7578">
                  <c:v>2018 7</c:v>
                </c:pt>
                <c:pt idx="7579">
                  <c:v>2018 7</c:v>
                </c:pt>
                <c:pt idx="7580">
                  <c:v>2018 7</c:v>
                </c:pt>
                <c:pt idx="7581">
                  <c:v>2018 7</c:v>
                </c:pt>
                <c:pt idx="7582">
                  <c:v>2018 7</c:v>
                </c:pt>
                <c:pt idx="7583">
                  <c:v>2018 7</c:v>
                </c:pt>
                <c:pt idx="7584">
                  <c:v>2018 7</c:v>
                </c:pt>
                <c:pt idx="7585">
                  <c:v>2018 7</c:v>
                </c:pt>
                <c:pt idx="7586">
                  <c:v>2018 7</c:v>
                </c:pt>
                <c:pt idx="7587">
                  <c:v>2018 7</c:v>
                </c:pt>
                <c:pt idx="7588">
                  <c:v>2018 7</c:v>
                </c:pt>
                <c:pt idx="7589">
                  <c:v>2018 7</c:v>
                </c:pt>
                <c:pt idx="7590">
                  <c:v>2018 7</c:v>
                </c:pt>
                <c:pt idx="7591">
                  <c:v>2018 7</c:v>
                </c:pt>
                <c:pt idx="7592">
                  <c:v>2018 7</c:v>
                </c:pt>
                <c:pt idx="7593">
                  <c:v>2018 7</c:v>
                </c:pt>
                <c:pt idx="7594">
                  <c:v>2018 7</c:v>
                </c:pt>
                <c:pt idx="7595">
                  <c:v>2018 7</c:v>
                </c:pt>
                <c:pt idx="7596">
                  <c:v>2018 7</c:v>
                </c:pt>
                <c:pt idx="7597">
                  <c:v>2018 7</c:v>
                </c:pt>
                <c:pt idx="7598">
                  <c:v>2018 7</c:v>
                </c:pt>
                <c:pt idx="7599">
                  <c:v>2018 7</c:v>
                </c:pt>
                <c:pt idx="7600">
                  <c:v>2018 7</c:v>
                </c:pt>
                <c:pt idx="7601">
                  <c:v>2018 7</c:v>
                </c:pt>
                <c:pt idx="7602">
                  <c:v>2018 7</c:v>
                </c:pt>
                <c:pt idx="7603">
                  <c:v>2018 7</c:v>
                </c:pt>
                <c:pt idx="7604">
                  <c:v>2018 7</c:v>
                </c:pt>
                <c:pt idx="7605">
                  <c:v>2018 8</c:v>
                </c:pt>
                <c:pt idx="7606">
                  <c:v>2018 8</c:v>
                </c:pt>
                <c:pt idx="7607">
                  <c:v>2018 8</c:v>
                </c:pt>
                <c:pt idx="7608">
                  <c:v>2018 8</c:v>
                </c:pt>
                <c:pt idx="7609">
                  <c:v>2018 8</c:v>
                </c:pt>
                <c:pt idx="7610">
                  <c:v>2018 8</c:v>
                </c:pt>
                <c:pt idx="7611">
                  <c:v>2018 8</c:v>
                </c:pt>
                <c:pt idx="7612">
                  <c:v>2018 8</c:v>
                </c:pt>
                <c:pt idx="7613">
                  <c:v>2018 8</c:v>
                </c:pt>
                <c:pt idx="7614">
                  <c:v>2018 8</c:v>
                </c:pt>
                <c:pt idx="7615">
                  <c:v>2018 8</c:v>
                </c:pt>
                <c:pt idx="7616">
                  <c:v>2018 8</c:v>
                </c:pt>
                <c:pt idx="7617">
                  <c:v>2018 8</c:v>
                </c:pt>
                <c:pt idx="7618">
                  <c:v>2018 8</c:v>
                </c:pt>
                <c:pt idx="7619">
                  <c:v>2018 8</c:v>
                </c:pt>
                <c:pt idx="7620">
                  <c:v>2018 8</c:v>
                </c:pt>
                <c:pt idx="7621">
                  <c:v>2018 8</c:v>
                </c:pt>
                <c:pt idx="7622">
                  <c:v>2018 8</c:v>
                </c:pt>
                <c:pt idx="7623">
                  <c:v>2018 8</c:v>
                </c:pt>
                <c:pt idx="7624">
                  <c:v>2018 8</c:v>
                </c:pt>
                <c:pt idx="7625">
                  <c:v>2018 8</c:v>
                </c:pt>
                <c:pt idx="7626">
                  <c:v>2018 8</c:v>
                </c:pt>
                <c:pt idx="7627">
                  <c:v>2018 8</c:v>
                </c:pt>
                <c:pt idx="7628">
                  <c:v>2018 8</c:v>
                </c:pt>
                <c:pt idx="7629">
                  <c:v>2018 8</c:v>
                </c:pt>
                <c:pt idx="7630">
                  <c:v>2018 8</c:v>
                </c:pt>
                <c:pt idx="7631">
                  <c:v>2018 8</c:v>
                </c:pt>
                <c:pt idx="7632">
                  <c:v>2018 8</c:v>
                </c:pt>
                <c:pt idx="7633">
                  <c:v>2018 8</c:v>
                </c:pt>
                <c:pt idx="7634">
                  <c:v>2018 8</c:v>
                </c:pt>
                <c:pt idx="7635">
                  <c:v>2018 8</c:v>
                </c:pt>
                <c:pt idx="7636">
                  <c:v>2018 8</c:v>
                </c:pt>
                <c:pt idx="7637">
                  <c:v>2018 8</c:v>
                </c:pt>
                <c:pt idx="7638">
                  <c:v>2018 8</c:v>
                </c:pt>
                <c:pt idx="7639">
                  <c:v>2018 8</c:v>
                </c:pt>
                <c:pt idx="7640">
                  <c:v>2018 8</c:v>
                </c:pt>
                <c:pt idx="7641">
                  <c:v>2018 8</c:v>
                </c:pt>
                <c:pt idx="7642">
                  <c:v>2018 8</c:v>
                </c:pt>
                <c:pt idx="7643">
                  <c:v>2018 8</c:v>
                </c:pt>
                <c:pt idx="7644">
                  <c:v>2018 8</c:v>
                </c:pt>
                <c:pt idx="7645">
                  <c:v>2018 8</c:v>
                </c:pt>
                <c:pt idx="7646">
                  <c:v>2018 8</c:v>
                </c:pt>
                <c:pt idx="7647">
                  <c:v>2018 8</c:v>
                </c:pt>
                <c:pt idx="7648">
                  <c:v>2018 8</c:v>
                </c:pt>
                <c:pt idx="7649">
                  <c:v>2018 8</c:v>
                </c:pt>
                <c:pt idx="7650">
                  <c:v>2018 8</c:v>
                </c:pt>
                <c:pt idx="7651">
                  <c:v>2018 8</c:v>
                </c:pt>
                <c:pt idx="7652">
                  <c:v>2018 8</c:v>
                </c:pt>
                <c:pt idx="7653">
                  <c:v>2018 8</c:v>
                </c:pt>
                <c:pt idx="7654">
                  <c:v>2018 8</c:v>
                </c:pt>
                <c:pt idx="7655">
                  <c:v>2018 8</c:v>
                </c:pt>
                <c:pt idx="7656">
                  <c:v>2018 8</c:v>
                </c:pt>
                <c:pt idx="7657">
                  <c:v>2018 8</c:v>
                </c:pt>
                <c:pt idx="7658">
                  <c:v>2018 8</c:v>
                </c:pt>
                <c:pt idx="7659">
                  <c:v>2018 8</c:v>
                </c:pt>
                <c:pt idx="7660">
                  <c:v>2018 8</c:v>
                </c:pt>
                <c:pt idx="7661">
                  <c:v>2018 8</c:v>
                </c:pt>
                <c:pt idx="7662">
                  <c:v>2018 8</c:v>
                </c:pt>
                <c:pt idx="7663">
                  <c:v>2018 8</c:v>
                </c:pt>
                <c:pt idx="7664">
                  <c:v>2018 8</c:v>
                </c:pt>
                <c:pt idx="7665">
                  <c:v>2018 8</c:v>
                </c:pt>
                <c:pt idx="7666">
                  <c:v>2018 8</c:v>
                </c:pt>
                <c:pt idx="7667">
                  <c:v>2018 8</c:v>
                </c:pt>
                <c:pt idx="7668">
                  <c:v>2018 8</c:v>
                </c:pt>
                <c:pt idx="7669">
                  <c:v>2018 8</c:v>
                </c:pt>
                <c:pt idx="7670">
                  <c:v>2018 8</c:v>
                </c:pt>
                <c:pt idx="7671">
                  <c:v>2018 8</c:v>
                </c:pt>
                <c:pt idx="7672">
                  <c:v>2018 8</c:v>
                </c:pt>
                <c:pt idx="7673">
                  <c:v>2018 8</c:v>
                </c:pt>
                <c:pt idx="7674">
                  <c:v>2018 8</c:v>
                </c:pt>
                <c:pt idx="7675">
                  <c:v>2018 8</c:v>
                </c:pt>
                <c:pt idx="7676">
                  <c:v>2018 8</c:v>
                </c:pt>
                <c:pt idx="7677">
                  <c:v>2018 8</c:v>
                </c:pt>
                <c:pt idx="7678">
                  <c:v>2018 8</c:v>
                </c:pt>
                <c:pt idx="7679">
                  <c:v>2018 8</c:v>
                </c:pt>
                <c:pt idx="7680">
                  <c:v>2018 8</c:v>
                </c:pt>
                <c:pt idx="7681">
                  <c:v>2018 8</c:v>
                </c:pt>
                <c:pt idx="7682">
                  <c:v>2018 8</c:v>
                </c:pt>
                <c:pt idx="7683">
                  <c:v>2018 8</c:v>
                </c:pt>
                <c:pt idx="7684">
                  <c:v>2018 8</c:v>
                </c:pt>
                <c:pt idx="7685">
                  <c:v>2018 8</c:v>
                </c:pt>
                <c:pt idx="7686">
                  <c:v>2018 8</c:v>
                </c:pt>
                <c:pt idx="7687">
                  <c:v>2018 8</c:v>
                </c:pt>
                <c:pt idx="7688">
                  <c:v>2018 8</c:v>
                </c:pt>
                <c:pt idx="7689">
                  <c:v>2018 8</c:v>
                </c:pt>
                <c:pt idx="7690">
                  <c:v>2018 8</c:v>
                </c:pt>
                <c:pt idx="7691">
                  <c:v>2018 8</c:v>
                </c:pt>
                <c:pt idx="7692">
                  <c:v>2018 8</c:v>
                </c:pt>
                <c:pt idx="7693">
                  <c:v>2018 8</c:v>
                </c:pt>
                <c:pt idx="7694">
                  <c:v>2018 8</c:v>
                </c:pt>
                <c:pt idx="7695">
                  <c:v>2018 8</c:v>
                </c:pt>
                <c:pt idx="7696">
                  <c:v>2018 8</c:v>
                </c:pt>
                <c:pt idx="7697">
                  <c:v>2018 8</c:v>
                </c:pt>
                <c:pt idx="7698">
                  <c:v>2018 8</c:v>
                </c:pt>
                <c:pt idx="7699">
                  <c:v>2018 8</c:v>
                </c:pt>
                <c:pt idx="7700">
                  <c:v>2018 8</c:v>
                </c:pt>
                <c:pt idx="7701">
                  <c:v>2018 8</c:v>
                </c:pt>
                <c:pt idx="7702">
                  <c:v>2018 8</c:v>
                </c:pt>
                <c:pt idx="7703">
                  <c:v>2018 8</c:v>
                </c:pt>
                <c:pt idx="7704">
                  <c:v>2018 8</c:v>
                </c:pt>
                <c:pt idx="7705">
                  <c:v>2018 8</c:v>
                </c:pt>
                <c:pt idx="7706">
                  <c:v>2018 8</c:v>
                </c:pt>
                <c:pt idx="7707">
                  <c:v>2018 8</c:v>
                </c:pt>
                <c:pt idx="7708">
                  <c:v>2018 8</c:v>
                </c:pt>
                <c:pt idx="7709">
                  <c:v>2018 8</c:v>
                </c:pt>
                <c:pt idx="7710">
                  <c:v>2018 8</c:v>
                </c:pt>
                <c:pt idx="7711">
                  <c:v>2018 8</c:v>
                </c:pt>
                <c:pt idx="7712">
                  <c:v>2018 8</c:v>
                </c:pt>
                <c:pt idx="7713">
                  <c:v>2018 8</c:v>
                </c:pt>
                <c:pt idx="7714">
                  <c:v>2018 9</c:v>
                </c:pt>
                <c:pt idx="7715">
                  <c:v>2018 9</c:v>
                </c:pt>
                <c:pt idx="7716">
                  <c:v>2018 9</c:v>
                </c:pt>
                <c:pt idx="7717">
                  <c:v>2018 9</c:v>
                </c:pt>
                <c:pt idx="7718">
                  <c:v>2018 9</c:v>
                </c:pt>
                <c:pt idx="7719">
                  <c:v>2018 9</c:v>
                </c:pt>
                <c:pt idx="7720">
                  <c:v>2018 9</c:v>
                </c:pt>
                <c:pt idx="7721">
                  <c:v>2018 9</c:v>
                </c:pt>
                <c:pt idx="7722">
                  <c:v>2018 9</c:v>
                </c:pt>
                <c:pt idx="7723">
                  <c:v>2018 9</c:v>
                </c:pt>
                <c:pt idx="7724">
                  <c:v>2018 9</c:v>
                </c:pt>
                <c:pt idx="7725">
                  <c:v>2018 9</c:v>
                </c:pt>
                <c:pt idx="7726">
                  <c:v>2018 9</c:v>
                </c:pt>
                <c:pt idx="7727">
                  <c:v>2018 9</c:v>
                </c:pt>
                <c:pt idx="7728">
                  <c:v>2018 9</c:v>
                </c:pt>
                <c:pt idx="7729">
                  <c:v>2018 9</c:v>
                </c:pt>
                <c:pt idx="7730">
                  <c:v>2018 9</c:v>
                </c:pt>
                <c:pt idx="7731">
                  <c:v>2018 9</c:v>
                </c:pt>
                <c:pt idx="7732">
                  <c:v>2018 9</c:v>
                </c:pt>
                <c:pt idx="7733">
                  <c:v>2018 9</c:v>
                </c:pt>
                <c:pt idx="7734">
                  <c:v>2018 9</c:v>
                </c:pt>
                <c:pt idx="7735">
                  <c:v>2018 9</c:v>
                </c:pt>
                <c:pt idx="7736">
                  <c:v>2018 9</c:v>
                </c:pt>
                <c:pt idx="7737">
                  <c:v>2018 9</c:v>
                </c:pt>
                <c:pt idx="7738">
                  <c:v>2018 9</c:v>
                </c:pt>
                <c:pt idx="7739">
                  <c:v>2018 9</c:v>
                </c:pt>
                <c:pt idx="7740">
                  <c:v>2018 9</c:v>
                </c:pt>
                <c:pt idx="7741">
                  <c:v>2018 9</c:v>
                </c:pt>
                <c:pt idx="7742">
                  <c:v>2018 9</c:v>
                </c:pt>
                <c:pt idx="7743">
                  <c:v>2018 9</c:v>
                </c:pt>
                <c:pt idx="7744">
                  <c:v>2018 9</c:v>
                </c:pt>
                <c:pt idx="7745">
                  <c:v>2018 9</c:v>
                </c:pt>
                <c:pt idx="7746">
                  <c:v>2018 9</c:v>
                </c:pt>
                <c:pt idx="7747">
                  <c:v>2018 9</c:v>
                </c:pt>
                <c:pt idx="7748">
                  <c:v>2018 9</c:v>
                </c:pt>
                <c:pt idx="7749">
                  <c:v>2018 9</c:v>
                </c:pt>
                <c:pt idx="7750">
                  <c:v>2018 9</c:v>
                </c:pt>
                <c:pt idx="7751">
                  <c:v>2018 9</c:v>
                </c:pt>
                <c:pt idx="7752">
                  <c:v>2018 9</c:v>
                </c:pt>
                <c:pt idx="7753">
                  <c:v>2018 9</c:v>
                </c:pt>
                <c:pt idx="7754">
                  <c:v>2018 9</c:v>
                </c:pt>
                <c:pt idx="7755">
                  <c:v>2018 9</c:v>
                </c:pt>
                <c:pt idx="7756">
                  <c:v>2018 9</c:v>
                </c:pt>
                <c:pt idx="7757">
                  <c:v>2018 9</c:v>
                </c:pt>
                <c:pt idx="7758">
                  <c:v>2018 9</c:v>
                </c:pt>
                <c:pt idx="7759">
                  <c:v>2018 9</c:v>
                </c:pt>
                <c:pt idx="7760">
                  <c:v>2018 9</c:v>
                </c:pt>
                <c:pt idx="7761">
                  <c:v>2018 9</c:v>
                </c:pt>
                <c:pt idx="7762">
                  <c:v>2018 9</c:v>
                </c:pt>
                <c:pt idx="7763">
                  <c:v>2018 9</c:v>
                </c:pt>
                <c:pt idx="7764">
                  <c:v>2018 9</c:v>
                </c:pt>
                <c:pt idx="7765">
                  <c:v>2018 9</c:v>
                </c:pt>
                <c:pt idx="7766">
                  <c:v>2018 9</c:v>
                </c:pt>
                <c:pt idx="7767">
                  <c:v>2018 9</c:v>
                </c:pt>
                <c:pt idx="7768">
                  <c:v>2018 9</c:v>
                </c:pt>
                <c:pt idx="7769">
                  <c:v>2018 9</c:v>
                </c:pt>
                <c:pt idx="7770">
                  <c:v>2018 9</c:v>
                </c:pt>
                <c:pt idx="7771">
                  <c:v>2018 9</c:v>
                </c:pt>
                <c:pt idx="7772">
                  <c:v>2018 9</c:v>
                </c:pt>
                <c:pt idx="7773">
                  <c:v>2018 9</c:v>
                </c:pt>
                <c:pt idx="7774">
                  <c:v>2018 9</c:v>
                </c:pt>
                <c:pt idx="7775">
                  <c:v>2018 9</c:v>
                </c:pt>
                <c:pt idx="7776">
                  <c:v>2018 9</c:v>
                </c:pt>
                <c:pt idx="7777">
                  <c:v>2018 9</c:v>
                </c:pt>
                <c:pt idx="7778">
                  <c:v>2018 9</c:v>
                </c:pt>
                <c:pt idx="7779">
                  <c:v>2018 9</c:v>
                </c:pt>
                <c:pt idx="7780">
                  <c:v>2018 9</c:v>
                </c:pt>
                <c:pt idx="7781">
                  <c:v>2018 9</c:v>
                </c:pt>
                <c:pt idx="7782">
                  <c:v>2018 9</c:v>
                </c:pt>
                <c:pt idx="7783">
                  <c:v>2018 9</c:v>
                </c:pt>
                <c:pt idx="7784">
                  <c:v>2018 9</c:v>
                </c:pt>
                <c:pt idx="7785">
                  <c:v>2018 9</c:v>
                </c:pt>
                <c:pt idx="7786">
                  <c:v>2018 9</c:v>
                </c:pt>
                <c:pt idx="7787">
                  <c:v>2018 9</c:v>
                </c:pt>
                <c:pt idx="7788">
                  <c:v>2018 9</c:v>
                </c:pt>
                <c:pt idx="7789">
                  <c:v>2018 9</c:v>
                </c:pt>
                <c:pt idx="7790">
                  <c:v>2018 9</c:v>
                </c:pt>
                <c:pt idx="7791">
                  <c:v>2018 9</c:v>
                </c:pt>
                <c:pt idx="7792">
                  <c:v>2018 9</c:v>
                </c:pt>
                <c:pt idx="7793">
                  <c:v>2018 9</c:v>
                </c:pt>
                <c:pt idx="7794">
                  <c:v>2018 9</c:v>
                </c:pt>
                <c:pt idx="7795">
                  <c:v>2018 9</c:v>
                </c:pt>
                <c:pt idx="7796">
                  <c:v>2018 9</c:v>
                </c:pt>
                <c:pt idx="7797">
                  <c:v>2018 9</c:v>
                </c:pt>
                <c:pt idx="7798">
                  <c:v>2018 9</c:v>
                </c:pt>
                <c:pt idx="7799">
                  <c:v>2018 9</c:v>
                </c:pt>
                <c:pt idx="7800">
                  <c:v>2018 9</c:v>
                </c:pt>
                <c:pt idx="7801">
                  <c:v>2018 9</c:v>
                </c:pt>
                <c:pt idx="7802">
                  <c:v>2018 9</c:v>
                </c:pt>
                <c:pt idx="7803">
                  <c:v>2018 9</c:v>
                </c:pt>
                <c:pt idx="7804">
                  <c:v>2018 9</c:v>
                </c:pt>
                <c:pt idx="7805">
                  <c:v>2018 9</c:v>
                </c:pt>
                <c:pt idx="7806">
                  <c:v>2018 9</c:v>
                </c:pt>
                <c:pt idx="7807">
                  <c:v>2018 9</c:v>
                </c:pt>
                <c:pt idx="7808">
                  <c:v>2018 9</c:v>
                </c:pt>
                <c:pt idx="7809">
                  <c:v>2018 9</c:v>
                </c:pt>
                <c:pt idx="7810">
                  <c:v>2018 9</c:v>
                </c:pt>
                <c:pt idx="7811">
                  <c:v>2018 9</c:v>
                </c:pt>
                <c:pt idx="7812">
                  <c:v>2018 9</c:v>
                </c:pt>
                <c:pt idx="7813">
                  <c:v>2018 9</c:v>
                </c:pt>
                <c:pt idx="7814">
                  <c:v>2018 9</c:v>
                </c:pt>
                <c:pt idx="7815">
                  <c:v>2018 9</c:v>
                </c:pt>
                <c:pt idx="7816">
                  <c:v>2018 9</c:v>
                </c:pt>
                <c:pt idx="7817">
                  <c:v>2018 9</c:v>
                </c:pt>
                <c:pt idx="7818">
                  <c:v>2018 9</c:v>
                </c:pt>
                <c:pt idx="7819">
                  <c:v>2018 9</c:v>
                </c:pt>
                <c:pt idx="7820">
                  <c:v>2018 9</c:v>
                </c:pt>
                <c:pt idx="7821">
                  <c:v>2018 9</c:v>
                </c:pt>
                <c:pt idx="7822">
                  <c:v>2018 9</c:v>
                </c:pt>
                <c:pt idx="7823">
                  <c:v>2019 1</c:v>
                </c:pt>
                <c:pt idx="7824">
                  <c:v>2019 1</c:v>
                </c:pt>
                <c:pt idx="7825">
                  <c:v>2019 1</c:v>
                </c:pt>
                <c:pt idx="7826">
                  <c:v>2019 1</c:v>
                </c:pt>
                <c:pt idx="7827">
                  <c:v>2019 1</c:v>
                </c:pt>
                <c:pt idx="7828">
                  <c:v>2019 1</c:v>
                </c:pt>
                <c:pt idx="7829">
                  <c:v>2019 1</c:v>
                </c:pt>
                <c:pt idx="7830">
                  <c:v>2019 1</c:v>
                </c:pt>
                <c:pt idx="7831">
                  <c:v>2019 1</c:v>
                </c:pt>
                <c:pt idx="7832">
                  <c:v>2019 1</c:v>
                </c:pt>
                <c:pt idx="7833">
                  <c:v>2019 1</c:v>
                </c:pt>
                <c:pt idx="7834">
                  <c:v>2019 1</c:v>
                </c:pt>
                <c:pt idx="7835">
                  <c:v>2019 1</c:v>
                </c:pt>
                <c:pt idx="7836">
                  <c:v>2019 1</c:v>
                </c:pt>
                <c:pt idx="7837">
                  <c:v>2019 1</c:v>
                </c:pt>
                <c:pt idx="7838">
                  <c:v>2019 1</c:v>
                </c:pt>
                <c:pt idx="7839">
                  <c:v>2019 1</c:v>
                </c:pt>
                <c:pt idx="7840">
                  <c:v>2019 1</c:v>
                </c:pt>
                <c:pt idx="7841">
                  <c:v>2019 1</c:v>
                </c:pt>
                <c:pt idx="7842">
                  <c:v>2019 1</c:v>
                </c:pt>
                <c:pt idx="7843">
                  <c:v>2019 1</c:v>
                </c:pt>
                <c:pt idx="7844">
                  <c:v>2019 1</c:v>
                </c:pt>
                <c:pt idx="7845">
                  <c:v>2019 1</c:v>
                </c:pt>
                <c:pt idx="7846">
                  <c:v>2019 1</c:v>
                </c:pt>
                <c:pt idx="7847">
                  <c:v>2019 1</c:v>
                </c:pt>
                <c:pt idx="7848">
                  <c:v>2019 1</c:v>
                </c:pt>
                <c:pt idx="7849">
                  <c:v>2019 1</c:v>
                </c:pt>
                <c:pt idx="7850">
                  <c:v>2019 1</c:v>
                </c:pt>
                <c:pt idx="7851">
                  <c:v>2019 1</c:v>
                </c:pt>
                <c:pt idx="7852">
                  <c:v>2019 1</c:v>
                </c:pt>
                <c:pt idx="7853">
                  <c:v>2019 1</c:v>
                </c:pt>
                <c:pt idx="7854">
                  <c:v>2019 1</c:v>
                </c:pt>
                <c:pt idx="7855">
                  <c:v>2019 1</c:v>
                </c:pt>
                <c:pt idx="7856">
                  <c:v>2019 1</c:v>
                </c:pt>
                <c:pt idx="7857">
                  <c:v>2019 1</c:v>
                </c:pt>
                <c:pt idx="7858">
                  <c:v>2019 1</c:v>
                </c:pt>
                <c:pt idx="7859">
                  <c:v>2019 1</c:v>
                </c:pt>
                <c:pt idx="7860">
                  <c:v>2019 1</c:v>
                </c:pt>
                <c:pt idx="7861">
                  <c:v>2019 1</c:v>
                </c:pt>
                <c:pt idx="7862">
                  <c:v>2019 1</c:v>
                </c:pt>
                <c:pt idx="7863">
                  <c:v>2019 1</c:v>
                </c:pt>
                <c:pt idx="7864">
                  <c:v>2019 1</c:v>
                </c:pt>
                <c:pt idx="7865">
                  <c:v>2019 1</c:v>
                </c:pt>
                <c:pt idx="7866">
                  <c:v>2019 1</c:v>
                </c:pt>
                <c:pt idx="7867">
                  <c:v>2019 1</c:v>
                </c:pt>
                <c:pt idx="7868">
                  <c:v>2019 1</c:v>
                </c:pt>
                <c:pt idx="7869">
                  <c:v>2019 1</c:v>
                </c:pt>
                <c:pt idx="7870">
                  <c:v>2019 1</c:v>
                </c:pt>
                <c:pt idx="7871">
                  <c:v>2019 1</c:v>
                </c:pt>
                <c:pt idx="7872">
                  <c:v>2019 1</c:v>
                </c:pt>
                <c:pt idx="7873">
                  <c:v>2019 1</c:v>
                </c:pt>
                <c:pt idx="7874">
                  <c:v>2019 1</c:v>
                </c:pt>
                <c:pt idx="7875">
                  <c:v>2019 1</c:v>
                </c:pt>
                <c:pt idx="7876">
                  <c:v>2019 1</c:v>
                </c:pt>
                <c:pt idx="7877">
                  <c:v>2019 1</c:v>
                </c:pt>
                <c:pt idx="7878">
                  <c:v>2019 1</c:v>
                </c:pt>
                <c:pt idx="7879">
                  <c:v>2019 1</c:v>
                </c:pt>
                <c:pt idx="7880">
                  <c:v>2019 1</c:v>
                </c:pt>
                <c:pt idx="7881">
                  <c:v>2019 1</c:v>
                </c:pt>
                <c:pt idx="7882">
                  <c:v>2019 1</c:v>
                </c:pt>
                <c:pt idx="7883">
                  <c:v>2019 1</c:v>
                </c:pt>
                <c:pt idx="7884">
                  <c:v>2019 1</c:v>
                </c:pt>
                <c:pt idx="7885">
                  <c:v>2019 1</c:v>
                </c:pt>
                <c:pt idx="7886">
                  <c:v>2019 1</c:v>
                </c:pt>
                <c:pt idx="7887">
                  <c:v>2019 1</c:v>
                </c:pt>
                <c:pt idx="7888">
                  <c:v>2019 1</c:v>
                </c:pt>
                <c:pt idx="7889">
                  <c:v>2019 1</c:v>
                </c:pt>
                <c:pt idx="7890">
                  <c:v>2019 1</c:v>
                </c:pt>
                <c:pt idx="7891">
                  <c:v>2019 1</c:v>
                </c:pt>
                <c:pt idx="7892">
                  <c:v>2019 1</c:v>
                </c:pt>
                <c:pt idx="7893">
                  <c:v>2019 1</c:v>
                </c:pt>
                <c:pt idx="7894">
                  <c:v>2019 1</c:v>
                </c:pt>
                <c:pt idx="7895">
                  <c:v>2019 1</c:v>
                </c:pt>
                <c:pt idx="7896">
                  <c:v>2019 1</c:v>
                </c:pt>
                <c:pt idx="7897">
                  <c:v>2019 1</c:v>
                </c:pt>
                <c:pt idx="7898">
                  <c:v>2019 1</c:v>
                </c:pt>
                <c:pt idx="7899">
                  <c:v>2019 1</c:v>
                </c:pt>
                <c:pt idx="7900">
                  <c:v>2019 1</c:v>
                </c:pt>
                <c:pt idx="7901">
                  <c:v>2019 1</c:v>
                </c:pt>
                <c:pt idx="7902">
                  <c:v>2019 1</c:v>
                </c:pt>
                <c:pt idx="7903">
                  <c:v>2019 1</c:v>
                </c:pt>
                <c:pt idx="7904">
                  <c:v>2019 1</c:v>
                </c:pt>
                <c:pt idx="7905">
                  <c:v>2019 1</c:v>
                </c:pt>
                <c:pt idx="7906">
                  <c:v>2019 1</c:v>
                </c:pt>
                <c:pt idx="7907">
                  <c:v>2019 1</c:v>
                </c:pt>
                <c:pt idx="7908">
                  <c:v>2019 1</c:v>
                </c:pt>
                <c:pt idx="7909">
                  <c:v>2019 1</c:v>
                </c:pt>
                <c:pt idx="7910">
                  <c:v>2019 1</c:v>
                </c:pt>
                <c:pt idx="7911">
                  <c:v>2019 1</c:v>
                </c:pt>
                <c:pt idx="7912">
                  <c:v>2019 1</c:v>
                </c:pt>
                <c:pt idx="7913">
                  <c:v>2019 1</c:v>
                </c:pt>
                <c:pt idx="7914">
                  <c:v>2019 1</c:v>
                </c:pt>
                <c:pt idx="7915">
                  <c:v>2019 1</c:v>
                </c:pt>
                <c:pt idx="7916">
                  <c:v>2019 1</c:v>
                </c:pt>
                <c:pt idx="7917">
                  <c:v>2019 1</c:v>
                </c:pt>
                <c:pt idx="7918">
                  <c:v>2019 1</c:v>
                </c:pt>
                <c:pt idx="7919">
                  <c:v>2019 1</c:v>
                </c:pt>
                <c:pt idx="7920">
                  <c:v>2019 1</c:v>
                </c:pt>
                <c:pt idx="7921">
                  <c:v>2019 1</c:v>
                </c:pt>
                <c:pt idx="7922">
                  <c:v>2019 1</c:v>
                </c:pt>
                <c:pt idx="7923">
                  <c:v>2019 1</c:v>
                </c:pt>
                <c:pt idx="7924">
                  <c:v>2019 1</c:v>
                </c:pt>
                <c:pt idx="7925">
                  <c:v>2019 1</c:v>
                </c:pt>
                <c:pt idx="7926">
                  <c:v>2019 1</c:v>
                </c:pt>
                <c:pt idx="7927">
                  <c:v>2019 1</c:v>
                </c:pt>
                <c:pt idx="7928">
                  <c:v>2019 1</c:v>
                </c:pt>
                <c:pt idx="7929">
                  <c:v>2019 1</c:v>
                </c:pt>
                <c:pt idx="7930">
                  <c:v>2019 1</c:v>
                </c:pt>
                <c:pt idx="7931">
                  <c:v>2019 1</c:v>
                </c:pt>
                <c:pt idx="7932">
                  <c:v>2019 10</c:v>
                </c:pt>
                <c:pt idx="7933">
                  <c:v>2019 10</c:v>
                </c:pt>
                <c:pt idx="7934">
                  <c:v>2019 10</c:v>
                </c:pt>
                <c:pt idx="7935">
                  <c:v>2019 10</c:v>
                </c:pt>
                <c:pt idx="7936">
                  <c:v>2019 10</c:v>
                </c:pt>
                <c:pt idx="7937">
                  <c:v>2019 10</c:v>
                </c:pt>
                <c:pt idx="7938">
                  <c:v>2019 10</c:v>
                </c:pt>
                <c:pt idx="7939">
                  <c:v>2019 10</c:v>
                </c:pt>
                <c:pt idx="7940">
                  <c:v>2019 10</c:v>
                </c:pt>
                <c:pt idx="7941">
                  <c:v>2019 10</c:v>
                </c:pt>
                <c:pt idx="7942">
                  <c:v>2019 10</c:v>
                </c:pt>
                <c:pt idx="7943">
                  <c:v>2019 10</c:v>
                </c:pt>
                <c:pt idx="7944">
                  <c:v>2019 10</c:v>
                </c:pt>
                <c:pt idx="7945">
                  <c:v>2019 10</c:v>
                </c:pt>
                <c:pt idx="7946">
                  <c:v>2019 10</c:v>
                </c:pt>
                <c:pt idx="7947">
                  <c:v>2019 10</c:v>
                </c:pt>
                <c:pt idx="7948">
                  <c:v>2019 10</c:v>
                </c:pt>
                <c:pt idx="7949">
                  <c:v>2019 10</c:v>
                </c:pt>
                <c:pt idx="7950">
                  <c:v>2019 10</c:v>
                </c:pt>
                <c:pt idx="7951">
                  <c:v>2019 10</c:v>
                </c:pt>
                <c:pt idx="7952">
                  <c:v>2019 10</c:v>
                </c:pt>
                <c:pt idx="7953">
                  <c:v>2019 10</c:v>
                </c:pt>
                <c:pt idx="7954">
                  <c:v>2019 10</c:v>
                </c:pt>
                <c:pt idx="7955">
                  <c:v>2019 10</c:v>
                </c:pt>
                <c:pt idx="7956">
                  <c:v>2019 10</c:v>
                </c:pt>
                <c:pt idx="7957">
                  <c:v>2019 10</c:v>
                </c:pt>
                <c:pt idx="7958">
                  <c:v>2019 10</c:v>
                </c:pt>
                <c:pt idx="7959">
                  <c:v>2019 10</c:v>
                </c:pt>
                <c:pt idx="7960">
                  <c:v>2019 10</c:v>
                </c:pt>
                <c:pt idx="7961">
                  <c:v>2019 10</c:v>
                </c:pt>
                <c:pt idx="7962">
                  <c:v>2019 10</c:v>
                </c:pt>
                <c:pt idx="7963">
                  <c:v>2019 10</c:v>
                </c:pt>
                <c:pt idx="7964">
                  <c:v>2019 10</c:v>
                </c:pt>
                <c:pt idx="7965">
                  <c:v>2019 10</c:v>
                </c:pt>
                <c:pt idx="7966">
                  <c:v>2019 10</c:v>
                </c:pt>
                <c:pt idx="7967">
                  <c:v>2019 10</c:v>
                </c:pt>
                <c:pt idx="7968">
                  <c:v>2019 10</c:v>
                </c:pt>
                <c:pt idx="7969">
                  <c:v>2019 10</c:v>
                </c:pt>
                <c:pt idx="7970">
                  <c:v>2019 10</c:v>
                </c:pt>
                <c:pt idx="7971">
                  <c:v>2019 10</c:v>
                </c:pt>
                <c:pt idx="7972">
                  <c:v>2019 10</c:v>
                </c:pt>
                <c:pt idx="7973">
                  <c:v>2019 10</c:v>
                </c:pt>
                <c:pt idx="7974">
                  <c:v>2019 10</c:v>
                </c:pt>
                <c:pt idx="7975">
                  <c:v>2019 10</c:v>
                </c:pt>
                <c:pt idx="7976">
                  <c:v>2019 10</c:v>
                </c:pt>
                <c:pt idx="7977">
                  <c:v>2019 10</c:v>
                </c:pt>
                <c:pt idx="7978">
                  <c:v>2019 10</c:v>
                </c:pt>
                <c:pt idx="7979">
                  <c:v>2019 10</c:v>
                </c:pt>
                <c:pt idx="7980">
                  <c:v>2019 10</c:v>
                </c:pt>
                <c:pt idx="7981">
                  <c:v>2019 10</c:v>
                </c:pt>
                <c:pt idx="7982">
                  <c:v>2019 10</c:v>
                </c:pt>
                <c:pt idx="7983">
                  <c:v>2019 10</c:v>
                </c:pt>
                <c:pt idx="7984">
                  <c:v>2019 10</c:v>
                </c:pt>
                <c:pt idx="7985">
                  <c:v>2019 10</c:v>
                </c:pt>
                <c:pt idx="7986">
                  <c:v>2019 10</c:v>
                </c:pt>
                <c:pt idx="7987">
                  <c:v>2019 10</c:v>
                </c:pt>
                <c:pt idx="7988">
                  <c:v>2019 10</c:v>
                </c:pt>
                <c:pt idx="7989">
                  <c:v>2019 10</c:v>
                </c:pt>
                <c:pt idx="7990">
                  <c:v>2019 10</c:v>
                </c:pt>
                <c:pt idx="7991">
                  <c:v>2019 10</c:v>
                </c:pt>
                <c:pt idx="7992">
                  <c:v>2019 10</c:v>
                </c:pt>
                <c:pt idx="7993">
                  <c:v>2019 10</c:v>
                </c:pt>
                <c:pt idx="7994">
                  <c:v>2019 10</c:v>
                </c:pt>
                <c:pt idx="7995">
                  <c:v>2019 10</c:v>
                </c:pt>
                <c:pt idx="7996">
                  <c:v>2019 10</c:v>
                </c:pt>
                <c:pt idx="7997">
                  <c:v>2019 10</c:v>
                </c:pt>
                <c:pt idx="7998">
                  <c:v>2019 10</c:v>
                </c:pt>
                <c:pt idx="7999">
                  <c:v>2019 10</c:v>
                </c:pt>
                <c:pt idx="8000">
                  <c:v>2019 10</c:v>
                </c:pt>
                <c:pt idx="8001">
                  <c:v>2019 10</c:v>
                </c:pt>
                <c:pt idx="8002">
                  <c:v>2019 10</c:v>
                </c:pt>
                <c:pt idx="8003">
                  <c:v>2019 10</c:v>
                </c:pt>
                <c:pt idx="8004">
                  <c:v>2019 10</c:v>
                </c:pt>
                <c:pt idx="8005">
                  <c:v>2019 10</c:v>
                </c:pt>
                <c:pt idx="8006">
                  <c:v>2019 10</c:v>
                </c:pt>
                <c:pt idx="8007">
                  <c:v>2019 10</c:v>
                </c:pt>
                <c:pt idx="8008">
                  <c:v>2019 10</c:v>
                </c:pt>
                <c:pt idx="8009">
                  <c:v>2019 10</c:v>
                </c:pt>
                <c:pt idx="8010">
                  <c:v>2019 10</c:v>
                </c:pt>
                <c:pt idx="8011">
                  <c:v>2019 10</c:v>
                </c:pt>
                <c:pt idx="8012">
                  <c:v>2019 10</c:v>
                </c:pt>
                <c:pt idx="8013">
                  <c:v>2019 10</c:v>
                </c:pt>
                <c:pt idx="8014">
                  <c:v>2019 10</c:v>
                </c:pt>
                <c:pt idx="8015">
                  <c:v>2019 10</c:v>
                </c:pt>
                <c:pt idx="8016">
                  <c:v>2019 10</c:v>
                </c:pt>
                <c:pt idx="8017">
                  <c:v>2019 10</c:v>
                </c:pt>
                <c:pt idx="8018">
                  <c:v>2019 10</c:v>
                </c:pt>
                <c:pt idx="8019">
                  <c:v>2019 10</c:v>
                </c:pt>
                <c:pt idx="8020">
                  <c:v>2019 10</c:v>
                </c:pt>
                <c:pt idx="8021">
                  <c:v>2019 10</c:v>
                </c:pt>
                <c:pt idx="8022">
                  <c:v>2019 10</c:v>
                </c:pt>
                <c:pt idx="8023">
                  <c:v>2019 10</c:v>
                </c:pt>
                <c:pt idx="8024">
                  <c:v>2019 10</c:v>
                </c:pt>
                <c:pt idx="8025">
                  <c:v>2019 10</c:v>
                </c:pt>
                <c:pt idx="8026">
                  <c:v>2019 10</c:v>
                </c:pt>
                <c:pt idx="8027">
                  <c:v>2019 10</c:v>
                </c:pt>
                <c:pt idx="8028">
                  <c:v>2019 10</c:v>
                </c:pt>
                <c:pt idx="8029">
                  <c:v>2019 10</c:v>
                </c:pt>
                <c:pt idx="8030">
                  <c:v>2019 10</c:v>
                </c:pt>
                <c:pt idx="8031">
                  <c:v>2019 10</c:v>
                </c:pt>
                <c:pt idx="8032">
                  <c:v>2019 10</c:v>
                </c:pt>
                <c:pt idx="8033">
                  <c:v>2019 10</c:v>
                </c:pt>
                <c:pt idx="8034">
                  <c:v>2019 10</c:v>
                </c:pt>
                <c:pt idx="8035">
                  <c:v>2019 10</c:v>
                </c:pt>
                <c:pt idx="8036">
                  <c:v>2019 10</c:v>
                </c:pt>
                <c:pt idx="8037">
                  <c:v>2019 10</c:v>
                </c:pt>
                <c:pt idx="8038">
                  <c:v>2019 10</c:v>
                </c:pt>
                <c:pt idx="8039">
                  <c:v>2019 10</c:v>
                </c:pt>
                <c:pt idx="8040">
                  <c:v>2019 10</c:v>
                </c:pt>
                <c:pt idx="8041">
                  <c:v>2019 10</c:v>
                </c:pt>
                <c:pt idx="8042">
                  <c:v>2019 10</c:v>
                </c:pt>
                <c:pt idx="8043">
                  <c:v>2019 10</c:v>
                </c:pt>
                <c:pt idx="8044">
                  <c:v>2019 10</c:v>
                </c:pt>
                <c:pt idx="8045">
                  <c:v>2019 10</c:v>
                </c:pt>
                <c:pt idx="8046">
                  <c:v>2019 10</c:v>
                </c:pt>
                <c:pt idx="8047">
                  <c:v>2019 10</c:v>
                </c:pt>
                <c:pt idx="8048">
                  <c:v>2019 10</c:v>
                </c:pt>
                <c:pt idx="8049">
                  <c:v>2019 10</c:v>
                </c:pt>
                <c:pt idx="8050">
                  <c:v>2019 10</c:v>
                </c:pt>
                <c:pt idx="8051">
                  <c:v>2019 10</c:v>
                </c:pt>
                <c:pt idx="8052">
                  <c:v>2019 11</c:v>
                </c:pt>
                <c:pt idx="8053">
                  <c:v>2019 11</c:v>
                </c:pt>
                <c:pt idx="8054">
                  <c:v>2019 11</c:v>
                </c:pt>
                <c:pt idx="8055">
                  <c:v>2019 11</c:v>
                </c:pt>
                <c:pt idx="8056">
                  <c:v>2019 11</c:v>
                </c:pt>
                <c:pt idx="8057">
                  <c:v>2019 11</c:v>
                </c:pt>
                <c:pt idx="8058">
                  <c:v>2019 11</c:v>
                </c:pt>
                <c:pt idx="8059">
                  <c:v>2019 11</c:v>
                </c:pt>
                <c:pt idx="8060">
                  <c:v>2019 11</c:v>
                </c:pt>
                <c:pt idx="8061">
                  <c:v>2019 11</c:v>
                </c:pt>
                <c:pt idx="8062">
                  <c:v>2019 11</c:v>
                </c:pt>
                <c:pt idx="8063">
                  <c:v>2019 11</c:v>
                </c:pt>
                <c:pt idx="8064">
                  <c:v>2019 11</c:v>
                </c:pt>
                <c:pt idx="8065">
                  <c:v>2019 11</c:v>
                </c:pt>
                <c:pt idx="8066">
                  <c:v>2019 11</c:v>
                </c:pt>
                <c:pt idx="8067">
                  <c:v>2019 11</c:v>
                </c:pt>
                <c:pt idx="8068">
                  <c:v>2019 11</c:v>
                </c:pt>
                <c:pt idx="8069">
                  <c:v>2019 11</c:v>
                </c:pt>
                <c:pt idx="8070">
                  <c:v>2019 11</c:v>
                </c:pt>
                <c:pt idx="8071">
                  <c:v>2019 11</c:v>
                </c:pt>
                <c:pt idx="8072">
                  <c:v>2019 11</c:v>
                </c:pt>
                <c:pt idx="8073">
                  <c:v>2019 11</c:v>
                </c:pt>
                <c:pt idx="8074">
                  <c:v>2019 11</c:v>
                </c:pt>
                <c:pt idx="8075">
                  <c:v>2019 11</c:v>
                </c:pt>
                <c:pt idx="8076">
                  <c:v>2019 11</c:v>
                </c:pt>
                <c:pt idx="8077">
                  <c:v>2019 11</c:v>
                </c:pt>
                <c:pt idx="8078">
                  <c:v>2019 11</c:v>
                </c:pt>
                <c:pt idx="8079">
                  <c:v>2019 11</c:v>
                </c:pt>
                <c:pt idx="8080">
                  <c:v>2019 11</c:v>
                </c:pt>
                <c:pt idx="8081">
                  <c:v>2019 11</c:v>
                </c:pt>
                <c:pt idx="8082">
                  <c:v>2019 11</c:v>
                </c:pt>
                <c:pt idx="8083">
                  <c:v>2019 11</c:v>
                </c:pt>
                <c:pt idx="8084">
                  <c:v>2019 11</c:v>
                </c:pt>
                <c:pt idx="8085">
                  <c:v>2019 11</c:v>
                </c:pt>
                <c:pt idx="8086">
                  <c:v>2019 11</c:v>
                </c:pt>
                <c:pt idx="8087">
                  <c:v>2019 11</c:v>
                </c:pt>
                <c:pt idx="8088">
                  <c:v>2019 11</c:v>
                </c:pt>
                <c:pt idx="8089">
                  <c:v>2019 11</c:v>
                </c:pt>
                <c:pt idx="8090">
                  <c:v>2019 11</c:v>
                </c:pt>
                <c:pt idx="8091">
                  <c:v>2019 11</c:v>
                </c:pt>
                <c:pt idx="8092">
                  <c:v>2019 11</c:v>
                </c:pt>
                <c:pt idx="8093">
                  <c:v>2019 11</c:v>
                </c:pt>
                <c:pt idx="8094">
                  <c:v>2019 11</c:v>
                </c:pt>
                <c:pt idx="8095">
                  <c:v>2019 11</c:v>
                </c:pt>
                <c:pt idx="8096">
                  <c:v>2019 11</c:v>
                </c:pt>
                <c:pt idx="8097">
                  <c:v>2019 11</c:v>
                </c:pt>
                <c:pt idx="8098">
                  <c:v>2019 11</c:v>
                </c:pt>
                <c:pt idx="8099">
                  <c:v>2019 11</c:v>
                </c:pt>
                <c:pt idx="8100">
                  <c:v>2019 11</c:v>
                </c:pt>
                <c:pt idx="8101">
                  <c:v>2019 11</c:v>
                </c:pt>
                <c:pt idx="8102">
                  <c:v>2019 11</c:v>
                </c:pt>
                <c:pt idx="8103">
                  <c:v>2019 11</c:v>
                </c:pt>
                <c:pt idx="8104">
                  <c:v>2019 11</c:v>
                </c:pt>
                <c:pt idx="8105">
                  <c:v>2019 11</c:v>
                </c:pt>
                <c:pt idx="8106">
                  <c:v>2019 11</c:v>
                </c:pt>
                <c:pt idx="8107">
                  <c:v>2019 11</c:v>
                </c:pt>
                <c:pt idx="8108">
                  <c:v>2019 11</c:v>
                </c:pt>
                <c:pt idx="8109">
                  <c:v>2019 11</c:v>
                </c:pt>
                <c:pt idx="8110">
                  <c:v>2019 11</c:v>
                </c:pt>
                <c:pt idx="8111">
                  <c:v>2019 11</c:v>
                </c:pt>
                <c:pt idx="8112">
                  <c:v>2019 11</c:v>
                </c:pt>
                <c:pt idx="8113">
                  <c:v>2019 11</c:v>
                </c:pt>
                <c:pt idx="8114">
                  <c:v>2019 11</c:v>
                </c:pt>
                <c:pt idx="8115">
                  <c:v>2019 11</c:v>
                </c:pt>
                <c:pt idx="8116">
                  <c:v>2019 11</c:v>
                </c:pt>
                <c:pt idx="8117">
                  <c:v>2019 11</c:v>
                </c:pt>
                <c:pt idx="8118">
                  <c:v>2019 11</c:v>
                </c:pt>
                <c:pt idx="8119">
                  <c:v>2019 11</c:v>
                </c:pt>
                <c:pt idx="8120">
                  <c:v>2019 11</c:v>
                </c:pt>
                <c:pt idx="8121">
                  <c:v>2019 11</c:v>
                </c:pt>
                <c:pt idx="8122">
                  <c:v>2019 11</c:v>
                </c:pt>
                <c:pt idx="8123">
                  <c:v>2019 11</c:v>
                </c:pt>
                <c:pt idx="8124">
                  <c:v>2019 11</c:v>
                </c:pt>
                <c:pt idx="8125">
                  <c:v>2019 11</c:v>
                </c:pt>
                <c:pt idx="8126">
                  <c:v>2019 11</c:v>
                </c:pt>
                <c:pt idx="8127">
                  <c:v>2019 11</c:v>
                </c:pt>
                <c:pt idx="8128">
                  <c:v>2019 11</c:v>
                </c:pt>
                <c:pt idx="8129">
                  <c:v>2019 11</c:v>
                </c:pt>
                <c:pt idx="8130">
                  <c:v>2019 11</c:v>
                </c:pt>
                <c:pt idx="8131">
                  <c:v>2019 11</c:v>
                </c:pt>
                <c:pt idx="8132">
                  <c:v>2019 11</c:v>
                </c:pt>
                <c:pt idx="8133">
                  <c:v>2019 11</c:v>
                </c:pt>
                <c:pt idx="8134">
                  <c:v>2019 11</c:v>
                </c:pt>
                <c:pt idx="8135">
                  <c:v>2019 11</c:v>
                </c:pt>
                <c:pt idx="8136">
                  <c:v>2019 11</c:v>
                </c:pt>
                <c:pt idx="8137">
                  <c:v>2019 11</c:v>
                </c:pt>
                <c:pt idx="8138">
                  <c:v>2019 11</c:v>
                </c:pt>
                <c:pt idx="8139">
                  <c:v>2019 11</c:v>
                </c:pt>
                <c:pt idx="8140">
                  <c:v>2019 11</c:v>
                </c:pt>
                <c:pt idx="8141">
                  <c:v>2019 11</c:v>
                </c:pt>
                <c:pt idx="8142">
                  <c:v>2019 11</c:v>
                </c:pt>
                <c:pt idx="8143">
                  <c:v>2019 11</c:v>
                </c:pt>
                <c:pt idx="8144">
                  <c:v>2019 11</c:v>
                </c:pt>
                <c:pt idx="8145">
                  <c:v>2019 11</c:v>
                </c:pt>
                <c:pt idx="8146">
                  <c:v>2019 11</c:v>
                </c:pt>
                <c:pt idx="8147">
                  <c:v>2019 11</c:v>
                </c:pt>
                <c:pt idx="8148">
                  <c:v>2019 11</c:v>
                </c:pt>
                <c:pt idx="8149">
                  <c:v>2019 11</c:v>
                </c:pt>
                <c:pt idx="8150">
                  <c:v>2019 11</c:v>
                </c:pt>
                <c:pt idx="8151">
                  <c:v>2019 11</c:v>
                </c:pt>
                <c:pt idx="8152">
                  <c:v>2019 11</c:v>
                </c:pt>
                <c:pt idx="8153">
                  <c:v>2019 11</c:v>
                </c:pt>
                <c:pt idx="8154">
                  <c:v>2019 11</c:v>
                </c:pt>
                <c:pt idx="8155">
                  <c:v>2019 11</c:v>
                </c:pt>
                <c:pt idx="8156">
                  <c:v>2019 11</c:v>
                </c:pt>
                <c:pt idx="8157">
                  <c:v>2019 11</c:v>
                </c:pt>
                <c:pt idx="8158">
                  <c:v>2019 11</c:v>
                </c:pt>
                <c:pt idx="8159">
                  <c:v>2019 11</c:v>
                </c:pt>
                <c:pt idx="8160">
                  <c:v>2019 11</c:v>
                </c:pt>
                <c:pt idx="8161">
                  <c:v>2019 11</c:v>
                </c:pt>
                <c:pt idx="8162">
                  <c:v>2019 11</c:v>
                </c:pt>
                <c:pt idx="8163">
                  <c:v>2019 11</c:v>
                </c:pt>
                <c:pt idx="8164">
                  <c:v>2019 11</c:v>
                </c:pt>
                <c:pt idx="8165">
                  <c:v>2019 11</c:v>
                </c:pt>
                <c:pt idx="8166">
                  <c:v>2019 11</c:v>
                </c:pt>
                <c:pt idx="8167">
                  <c:v>2019 11</c:v>
                </c:pt>
                <c:pt idx="8168">
                  <c:v>2019 11</c:v>
                </c:pt>
                <c:pt idx="8169">
                  <c:v>2019 11</c:v>
                </c:pt>
                <c:pt idx="8170">
                  <c:v>2019 11</c:v>
                </c:pt>
                <c:pt idx="8171">
                  <c:v>2019 11</c:v>
                </c:pt>
                <c:pt idx="8172">
                  <c:v>2019 12</c:v>
                </c:pt>
                <c:pt idx="8173">
                  <c:v>2019 12</c:v>
                </c:pt>
                <c:pt idx="8174">
                  <c:v>2019 12</c:v>
                </c:pt>
                <c:pt idx="8175">
                  <c:v>2019 12</c:v>
                </c:pt>
                <c:pt idx="8176">
                  <c:v>2019 12</c:v>
                </c:pt>
                <c:pt idx="8177">
                  <c:v>2019 12</c:v>
                </c:pt>
                <c:pt idx="8178">
                  <c:v>2019 12</c:v>
                </c:pt>
                <c:pt idx="8179">
                  <c:v>2019 12</c:v>
                </c:pt>
                <c:pt idx="8180">
                  <c:v>2019 12</c:v>
                </c:pt>
                <c:pt idx="8181">
                  <c:v>2019 12</c:v>
                </c:pt>
                <c:pt idx="8182">
                  <c:v>2019 12</c:v>
                </c:pt>
                <c:pt idx="8183">
                  <c:v>2019 12</c:v>
                </c:pt>
                <c:pt idx="8184">
                  <c:v>2019 12</c:v>
                </c:pt>
                <c:pt idx="8185">
                  <c:v>2019 12</c:v>
                </c:pt>
                <c:pt idx="8186">
                  <c:v>2019 12</c:v>
                </c:pt>
                <c:pt idx="8187">
                  <c:v>2019 12</c:v>
                </c:pt>
                <c:pt idx="8188">
                  <c:v>2019 12</c:v>
                </c:pt>
                <c:pt idx="8189">
                  <c:v>2019 12</c:v>
                </c:pt>
                <c:pt idx="8190">
                  <c:v>2019 12</c:v>
                </c:pt>
                <c:pt idx="8191">
                  <c:v>2019 12</c:v>
                </c:pt>
                <c:pt idx="8192">
                  <c:v>2019 12</c:v>
                </c:pt>
                <c:pt idx="8193">
                  <c:v>2019 12</c:v>
                </c:pt>
                <c:pt idx="8194">
                  <c:v>2019 12</c:v>
                </c:pt>
                <c:pt idx="8195">
                  <c:v>2019 12</c:v>
                </c:pt>
                <c:pt idx="8196">
                  <c:v>2019 12</c:v>
                </c:pt>
                <c:pt idx="8197">
                  <c:v>2019 12</c:v>
                </c:pt>
                <c:pt idx="8198">
                  <c:v>2019 12</c:v>
                </c:pt>
                <c:pt idx="8199">
                  <c:v>2019 12</c:v>
                </c:pt>
                <c:pt idx="8200">
                  <c:v>2019 12</c:v>
                </c:pt>
                <c:pt idx="8201">
                  <c:v>2019 12</c:v>
                </c:pt>
                <c:pt idx="8202">
                  <c:v>2019 12</c:v>
                </c:pt>
                <c:pt idx="8203">
                  <c:v>2019 12</c:v>
                </c:pt>
                <c:pt idx="8204">
                  <c:v>2019 12</c:v>
                </c:pt>
                <c:pt idx="8205">
                  <c:v>2019 12</c:v>
                </c:pt>
                <c:pt idx="8206">
                  <c:v>2019 12</c:v>
                </c:pt>
                <c:pt idx="8207">
                  <c:v>2019 12</c:v>
                </c:pt>
                <c:pt idx="8208">
                  <c:v>2019 12</c:v>
                </c:pt>
                <c:pt idx="8209">
                  <c:v>2019 12</c:v>
                </c:pt>
                <c:pt idx="8210">
                  <c:v>2019 12</c:v>
                </c:pt>
                <c:pt idx="8211">
                  <c:v>2019 12</c:v>
                </c:pt>
                <c:pt idx="8212">
                  <c:v>2019 12</c:v>
                </c:pt>
                <c:pt idx="8213">
                  <c:v>2019 12</c:v>
                </c:pt>
                <c:pt idx="8214">
                  <c:v>2019 12</c:v>
                </c:pt>
                <c:pt idx="8215">
                  <c:v>2019 12</c:v>
                </c:pt>
                <c:pt idx="8216">
                  <c:v>2019 12</c:v>
                </c:pt>
                <c:pt idx="8217">
                  <c:v>2019 12</c:v>
                </c:pt>
                <c:pt idx="8218">
                  <c:v>2019 12</c:v>
                </c:pt>
                <c:pt idx="8219">
                  <c:v>2019 12</c:v>
                </c:pt>
                <c:pt idx="8220">
                  <c:v>2019 12</c:v>
                </c:pt>
                <c:pt idx="8221">
                  <c:v>2019 12</c:v>
                </c:pt>
                <c:pt idx="8222">
                  <c:v>2019 12</c:v>
                </c:pt>
                <c:pt idx="8223">
                  <c:v>2019 12</c:v>
                </c:pt>
                <c:pt idx="8224">
                  <c:v>2019 12</c:v>
                </c:pt>
                <c:pt idx="8225">
                  <c:v>2019 12</c:v>
                </c:pt>
                <c:pt idx="8226">
                  <c:v>2019 12</c:v>
                </c:pt>
                <c:pt idx="8227">
                  <c:v>2019 12</c:v>
                </c:pt>
                <c:pt idx="8228">
                  <c:v>2019 12</c:v>
                </c:pt>
                <c:pt idx="8229">
                  <c:v>2019 12</c:v>
                </c:pt>
                <c:pt idx="8230">
                  <c:v>2019 12</c:v>
                </c:pt>
                <c:pt idx="8231">
                  <c:v>2019 12</c:v>
                </c:pt>
                <c:pt idx="8232">
                  <c:v>2019 12</c:v>
                </c:pt>
                <c:pt idx="8233">
                  <c:v>2019 12</c:v>
                </c:pt>
                <c:pt idx="8234">
                  <c:v>2019 12</c:v>
                </c:pt>
                <c:pt idx="8235">
                  <c:v>2019 12</c:v>
                </c:pt>
                <c:pt idx="8236">
                  <c:v>2019 12</c:v>
                </c:pt>
                <c:pt idx="8237">
                  <c:v>2019 12</c:v>
                </c:pt>
                <c:pt idx="8238">
                  <c:v>2019 12</c:v>
                </c:pt>
                <c:pt idx="8239">
                  <c:v>2019 12</c:v>
                </c:pt>
                <c:pt idx="8240">
                  <c:v>2019 12</c:v>
                </c:pt>
                <c:pt idx="8241">
                  <c:v>2019 12</c:v>
                </c:pt>
                <c:pt idx="8242">
                  <c:v>2019 12</c:v>
                </c:pt>
                <c:pt idx="8243">
                  <c:v>2019 12</c:v>
                </c:pt>
                <c:pt idx="8244">
                  <c:v>2019 12</c:v>
                </c:pt>
                <c:pt idx="8245">
                  <c:v>2019 12</c:v>
                </c:pt>
                <c:pt idx="8246">
                  <c:v>2019 12</c:v>
                </c:pt>
                <c:pt idx="8247">
                  <c:v>2019 12</c:v>
                </c:pt>
                <c:pt idx="8248">
                  <c:v>2019 12</c:v>
                </c:pt>
                <c:pt idx="8249">
                  <c:v>2019 12</c:v>
                </c:pt>
                <c:pt idx="8250">
                  <c:v>2019 12</c:v>
                </c:pt>
                <c:pt idx="8251">
                  <c:v>2019 12</c:v>
                </c:pt>
                <c:pt idx="8252">
                  <c:v>2019 12</c:v>
                </c:pt>
                <c:pt idx="8253">
                  <c:v>2019 12</c:v>
                </c:pt>
                <c:pt idx="8254">
                  <c:v>2019 12</c:v>
                </c:pt>
                <c:pt idx="8255">
                  <c:v>2019 12</c:v>
                </c:pt>
                <c:pt idx="8256">
                  <c:v>2019 12</c:v>
                </c:pt>
                <c:pt idx="8257">
                  <c:v>2019 12</c:v>
                </c:pt>
                <c:pt idx="8258">
                  <c:v>2019 12</c:v>
                </c:pt>
                <c:pt idx="8259">
                  <c:v>2019 12</c:v>
                </c:pt>
                <c:pt idx="8260">
                  <c:v>2019 12</c:v>
                </c:pt>
                <c:pt idx="8261">
                  <c:v>2019 12</c:v>
                </c:pt>
                <c:pt idx="8262">
                  <c:v>2019 12</c:v>
                </c:pt>
                <c:pt idx="8263">
                  <c:v>2019 12</c:v>
                </c:pt>
                <c:pt idx="8264">
                  <c:v>2019 12</c:v>
                </c:pt>
                <c:pt idx="8265">
                  <c:v>2019 12</c:v>
                </c:pt>
                <c:pt idx="8266">
                  <c:v>2019 12</c:v>
                </c:pt>
                <c:pt idx="8267">
                  <c:v>2019 12</c:v>
                </c:pt>
                <c:pt idx="8268">
                  <c:v>2019 12</c:v>
                </c:pt>
                <c:pt idx="8269">
                  <c:v>2019 12</c:v>
                </c:pt>
                <c:pt idx="8270">
                  <c:v>2019 12</c:v>
                </c:pt>
                <c:pt idx="8271">
                  <c:v>2019 12</c:v>
                </c:pt>
                <c:pt idx="8272">
                  <c:v>2019 12</c:v>
                </c:pt>
                <c:pt idx="8273">
                  <c:v>2019 12</c:v>
                </c:pt>
                <c:pt idx="8274">
                  <c:v>2019 12</c:v>
                </c:pt>
                <c:pt idx="8275">
                  <c:v>2019 12</c:v>
                </c:pt>
                <c:pt idx="8276">
                  <c:v>2019 12</c:v>
                </c:pt>
                <c:pt idx="8277">
                  <c:v>2019 12</c:v>
                </c:pt>
                <c:pt idx="8278">
                  <c:v>2019 12</c:v>
                </c:pt>
                <c:pt idx="8279">
                  <c:v>2019 12</c:v>
                </c:pt>
                <c:pt idx="8280">
                  <c:v>2019 12</c:v>
                </c:pt>
                <c:pt idx="8281">
                  <c:v>2019 12</c:v>
                </c:pt>
                <c:pt idx="8282">
                  <c:v>2019 12</c:v>
                </c:pt>
                <c:pt idx="8283">
                  <c:v>2019 12</c:v>
                </c:pt>
                <c:pt idx="8284">
                  <c:v>2019 12</c:v>
                </c:pt>
                <c:pt idx="8285">
                  <c:v>2019 12</c:v>
                </c:pt>
                <c:pt idx="8286">
                  <c:v>2019 12</c:v>
                </c:pt>
                <c:pt idx="8287">
                  <c:v>2019 12</c:v>
                </c:pt>
                <c:pt idx="8288">
                  <c:v>2019 12</c:v>
                </c:pt>
                <c:pt idx="8289">
                  <c:v>2019 12</c:v>
                </c:pt>
                <c:pt idx="8290">
                  <c:v>2019 12</c:v>
                </c:pt>
                <c:pt idx="8291">
                  <c:v>2019 12</c:v>
                </c:pt>
                <c:pt idx="8292">
                  <c:v>2019 2</c:v>
                </c:pt>
                <c:pt idx="8293">
                  <c:v>2019 2</c:v>
                </c:pt>
                <c:pt idx="8294">
                  <c:v>2019 2</c:v>
                </c:pt>
                <c:pt idx="8295">
                  <c:v>2019 2</c:v>
                </c:pt>
                <c:pt idx="8296">
                  <c:v>2019 2</c:v>
                </c:pt>
                <c:pt idx="8297">
                  <c:v>2019 2</c:v>
                </c:pt>
                <c:pt idx="8298">
                  <c:v>2019 2</c:v>
                </c:pt>
                <c:pt idx="8299">
                  <c:v>2019 2</c:v>
                </c:pt>
                <c:pt idx="8300">
                  <c:v>2019 2</c:v>
                </c:pt>
                <c:pt idx="8301">
                  <c:v>2019 2</c:v>
                </c:pt>
                <c:pt idx="8302">
                  <c:v>2019 2</c:v>
                </c:pt>
                <c:pt idx="8303">
                  <c:v>2019 2</c:v>
                </c:pt>
                <c:pt idx="8304">
                  <c:v>2019 2</c:v>
                </c:pt>
                <c:pt idx="8305">
                  <c:v>2019 2</c:v>
                </c:pt>
                <c:pt idx="8306">
                  <c:v>2019 2</c:v>
                </c:pt>
                <c:pt idx="8307">
                  <c:v>2019 2</c:v>
                </c:pt>
                <c:pt idx="8308">
                  <c:v>2019 2</c:v>
                </c:pt>
                <c:pt idx="8309">
                  <c:v>2019 2</c:v>
                </c:pt>
                <c:pt idx="8310">
                  <c:v>2019 2</c:v>
                </c:pt>
                <c:pt idx="8311">
                  <c:v>2019 2</c:v>
                </c:pt>
                <c:pt idx="8312">
                  <c:v>2019 2</c:v>
                </c:pt>
                <c:pt idx="8313">
                  <c:v>2019 2</c:v>
                </c:pt>
                <c:pt idx="8314">
                  <c:v>2019 2</c:v>
                </c:pt>
                <c:pt idx="8315">
                  <c:v>2019 2</c:v>
                </c:pt>
                <c:pt idx="8316">
                  <c:v>2019 2</c:v>
                </c:pt>
                <c:pt idx="8317">
                  <c:v>2019 2</c:v>
                </c:pt>
                <c:pt idx="8318">
                  <c:v>2019 2</c:v>
                </c:pt>
                <c:pt idx="8319">
                  <c:v>2019 2</c:v>
                </c:pt>
                <c:pt idx="8320">
                  <c:v>2019 2</c:v>
                </c:pt>
                <c:pt idx="8321">
                  <c:v>2019 2</c:v>
                </c:pt>
                <c:pt idx="8322">
                  <c:v>2019 2</c:v>
                </c:pt>
                <c:pt idx="8323">
                  <c:v>2019 2</c:v>
                </c:pt>
                <c:pt idx="8324">
                  <c:v>2019 2</c:v>
                </c:pt>
                <c:pt idx="8325">
                  <c:v>2019 2</c:v>
                </c:pt>
                <c:pt idx="8326">
                  <c:v>2019 2</c:v>
                </c:pt>
                <c:pt idx="8327">
                  <c:v>2019 2</c:v>
                </c:pt>
                <c:pt idx="8328">
                  <c:v>2019 2</c:v>
                </c:pt>
                <c:pt idx="8329">
                  <c:v>2019 2</c:v>
                </c:pt>
                <c:pt idx="8330">
                  <c:v>2019 2</c:v>
                </c:pt>
                <c:pt idx="8331">
                  <c:v>2019 2</c:v>
                </c:pt>
                <c:pt idx="8332">
                  <c:v>2019 2</c:v>
                </c:pt>
                <c:pt idx="8333">
                  <c:v>2019 2</c:v>
                </c:pt>
                <c:pt idx="8334">
                  <c:v>2019 2</c:v>
                </c:pt>
                <c:pt idx="8335">
                  <c:v>2019 2</c:v>
                </c:pt>
                <c:pt idx="8336">
                  <c:v>2019 2</c:v>
                </c:pt>
                <c:pt idx="8337">
                  <c:v>2019 2</c:v>
                </c:pt>
                <c:pt idx="8338">
                  <c:v>2019 2</c:v>
                </c:pt>
                <c:pt idx="8339">
                  <c:v>2019 2</c:v>
                </c:pt>
                <c:pt idx="8340">
                  <c:v>2019 2</c:v>
                </c:pt>
                <c:pt idx="8341">
                  <c:v>2019 2</c:v>
                </c:pt>
                <c:pt idx="8342">
                  <c:v>2019 2</c:v>
                </c:pt>
                <c:pt idx="8343">
                  <c:v>2019 2</c:v>
                </c:pt>
                <c:pt idx="8344">
                  <c:v>2019 2</c:v>
                </c:pt>
                <c:pt idx="8345">
                  <c:v>2019 2</c:v>
                </c:pt>
                <c:pt idx="8346">
                  <c:v>2019 2</c:v>
                </c:pt>
                <c:pt idx="8347">
                  <c:v>2019 2</c:v>
                </c:pt>
                <c:pt idx="8348">
                  <c:v>2019 2</c:v>
                </c:pt>
                <c:pt idx="8349">
                  <c:v>2019 2</c:v>
                </c:pt>
                <c:pt idx="8350">
                  <c:v>2019 2</c:v>
                </c:pt>
                <c:pt idx="8351">
                  <c:v>2019 2</c:v>
                </c:pt>
                <c:pt idx="8352">
                  <c:v>2019 2</c:v>
                </c:pt>
                <c:pt idx="8353">
                  <c:v>2019 2</c:v>
                </c:pt>
                <c:pt idx="8354">
                  <c:v>2019 2</c:v>
                </c:pt>
                <c:pt idx="8355">
                  <c:v>2019 2</c:v>
                </c:pt>
                <c:pt idx="8356">
                  <c:v>2019 2</c:v>
                </c:pt>
                <c:pt idx="8357">
                  <c:v>2019 2</c:v>
                </c:pt>
                <c:pt idx="8358">
                  <c:v>2019 2</c:v>
                </c:pt>
                <c:pt idx="8359">
                  <c:v>2019 2</c:v>
                </c:pt>
                <c:pt idx="8360">
                  <c:v>2019 2</c:v>
                </c:pt>
                <c:pt idx="8361">
                  <c:v>2019 2</c:v>
                </c:pt>
                <c:pt idx="8362">
                  <c:v>2019 2</c:v>
                </c:pt>
                <c:pt idx="8363">
                  <c:v>2019 2</c:v>
                </c:pt>
                <c:pt idx="8364">
                  <c:v>2019 2</c:v>
                </c:pt>
                <c:pt idx="8365">
                  <c:v>2019 2</c:v>
                </c:pt>
                <c:pt idx="8366">
                  <c:v>2019 2</c:v>
                </c:pt>
                <c:pt idx="8367">
                  <c:v>2019 2</c:v>
                </c:pt>
                <c:pt idx="8368">
                  <c:v>2019 2</c:v>
                </c:pt>
                <c:pt idx="8369">
                  <c:v>2019 2</c:v>
                </c:pt>
                <c:pt idx="8370">
                  <c:v>2019 2</c:v>
                </c:pt>
                <c:pt idx="8371">
                  <c:v>2019 2</c:v>
                </c:pt>
                <c:pt idx="8372">
                  <c:v>2019 2</c:v>
                </c:pt>
                <c:pt idx="8373">
                  <c:v>2019 2</c:v>
                </c:pt>
                <c:pt idx="8374">
                  <c:v>2019 2</c:v>
                </c:pt>
                <c:pt idx="8375">
                  <c:v>2019 2</c:v>
                </c:pt>
                <c:pt idx="8376">
                  <c:v>2019 2</c:v>
                </c:pt>
                <c:pt idx="8377">
                  <c:v>2019 2</c:v>
                </c:pt>
                <c:pt idx="8378">
                  <c:v>2019 2</c:v>
                </c:pt>
                <c:pt idx="8379">
                  <c:v>2019 2</c:v>
                </c:pt>
                <c:pt idx="8380">
                  <c:v>2019 2</c:v>
                </c:pt>
                <c:pt idx="8381">
                  <c:v>2019 2</c:v>
                </c:pt>
                <c:pt idx="8382">
                  <c:v>2019 2</c:v>
                </c:pt>
                <c:pt idx="8383">
                  <c:v>2019 2</c:v>
                </c:pt>
                <c:pt idx="8384">
                  <c:v>2019 2</c:v>
                </c:pt>
                <c:pt idx="8385">
                  <c:v>2019 2</c:v>
                </c:pt>
                <c:pt idx="8386">
                  <c:v>2019 2</c:v>
                </c:pt>
                <c:pt idx="8387">
                  <c:v>2019 2</c:v>
                </c:pt>
                <c:pt idx="8388">
                  <c:v>2019 2</c:v>
                </c:pt>
                <c:pt idx="8389">
                  <c:v>2019 2</c:v>
                </c:pt>
                <c:pt idx="8390">
                  <c:v>2019 2</c:v>
                </c:pt>
                <c:pt idx="8391">
                  <c:v>2019 2</c:v>
                </c:pt>
                <c:pt idx="8392">
                  <c:v>2019 2</c:v>
                </c:pt>
                <c:pt idx="8393">
                  <c:v>2019 2</c:v>
                </c:pt>
                <c:pt idx="8394">
                  <c:v>2019 2</c:v>
                </c:pt>
                <c:pt idx="8395">
                  <c:v>2019 2</c:v>
                </c:pt>
                <c:pt idx="8396">
                  <c:v>2019 2</c:v>
                </c:pt>
                <c:pt idx="8397">
                  <c:v>2019 2</c:v>
                </c:pt>
                <c:pt idx="8398">
                  <c:v>2019 2</c:v>
                </c:pt>
                <c:pt idx="8399">
                  <c:v>2019 2</c:v>
                </c:pt>
                <c:pt idx="8400">
                  <c:v>2019 2</c:v>
                </c:pt>
                <c:pt idx="8401">
                  <c:v>2019 2</c:v>
                </c:pt>
                <c:pt idx="8402">
                  <c:v>2019 2</c:v>
                </c:pt>
                <c:pt idx="8403">
                  <c:v>2019 2</c:v>
                </c:pt>
                <c:pt idx="8404">
                  <c:v>2019 3</c:v>
                </c:pt>
                <c:pt idx="8405">
                  <c:v>2019 3</c:v>
                </c:pt>
                <c:pt idx="8406">
                  <c:v>2019 3</c:v>
                </c:pt>
                <c:pt idx="8407">
                  <c:v>2019 3</c:v>
                </c:pt>
                <c:pt idx="8408">
                  <c:v>2019 3</c:v>
                </c:pt>
                <c:pt idx="8409">
                  <c:v>2019 3</c:v>
                </c:pt>
                <c:pt idx="8410">
                  <c:v>2019 3</c:v>
                </c:pt>
                <c:pt idx="8411">
                  <c:v>2019 3</c:v>
                </c:pt>
                <c:pt idx="8412">
                  <c:v>2019 3</c:v>
                </c:pt>
                <c:pt idx="8413">
                  <c:v>2019 3</c:v>
                </c:pt>
                <c:pt idx="8414">
                  <c:v>2019 3</c:v>
                </c:pt>
                <c:pt idx="8415">
                  <c:v>2019 3</c:v>
                </c:pt>
                <c:pt idx="8416">
                  <c:v>2019 3</c:v>
                </c:pt>
                <c:pt idx="8417">
                  <c:v>2019 3</c:v>
                </c:pt>
                <c:pt idx="8418">
                  <c:v>2019 3</c:v>
                </c:pt>
                <c:pt idx="8419">
                  <c:v>2019 3</c:v>
                </c:pt>
                <c:pt idx="8420">
                  <c:v>2019 3</c:v>
                </c:pt>
                <c:pt idx="8421">
                  <c:v>2019 3</c:v>
                </c:pt>
                <c:pt idx="8422">
                  <c:v>2019 3</c:v>
                </c:pt>
                <c:pt idx="8423">
                  <c:v>2019 3</c:v>
                </c:pt>
                <c:pt idx="8424">
                  <c:v>2019 3</c:v>
                </c:pt>
                <c:pt idx="8425">
                  <c:v>2019 3</c:v>
                </c:pt>
                <c:pt idx="8426">
                  <c:v>2019 3</c:v>
                </c:pt>
                <c:pt idx="8427">
                  <c:v>2019 3</c:v>
                </c:pt>
                <c:pt idx="8428">
                  <c:v>2019 3</c:v>
                </c:pt>
                <c:pt idx="8429">
                  <c:v>2019 3</c:v>
                </c:pt>
                <c:pt idx="8430">
                  <c:v>2019 3</c:v>
                </c:pt>
                <c:pt idx="8431">
                  <c:v>2019 3</c:v>
                </c:pt>
                <c:pt idx="8432">
                  <c:v>2019 3</c:v>
                </c:pt>
                <c:pt idx="8433">
                  <c:v>2019 3</c:v>
                </c:pt>
                <c:pt idx="8434">
                  <c:v>2019 3</c:v>
                </c:pt>
                <c:pt idx="8435">
                  <c:v>2019 3</c:v>
                </c:pt>
                <c:pt idx="8436">
                  <c:v>2019 3</c:v>
                </c:pt>
                <c:pt idx="8437">
                  <c:v>2019 3</c:v>
                </c:pt>
                <c:pt idx="8438">
                  <c:v>2019 3</c:v>
                </c:pt>
                <c:pt idx="8439">
                  <c:v>2019 3</c:v>
                </c:pt>
                <c:pt idx="8440">
                  <c:v>2019 3</c:v>
                </c:pt>
                <c:pt idx="8441">
                  <c:v>2019 3</c:v>
                </c:pt>
                <c:pt idx="8442">
                  <c:v>2019 3</c:v>
                </c:pt>
                <c:pt idx="8443">
                  <c:v>2019 3</c:v>
                </c:pt>
                <c:pt idx="8444">
                  <c:v>2019 3</c:v>
                </c:pt>
                <c:pt idx="8445">
                  <c:v>2019 3</c:v>
                </c:pt>
                <c:pt idx="8446">
                  <c:v>2019 3</c:v>
                </c:pt>
                <c:pt idx="8447">
                  <c:v>2019 3</c:v>
                </c:pt>
                <c:pt idx="8448">
                  <c:v>2019 3</c:v>
                </c:pt>
                <c:pt idx="8449">
                  <c:v>2019 3</c:v>
                </c:pt>
                <c:pt idx="8450">
                  <c:v>2019 3</c:v>
                </c:pt>
                <c:pt idx="8451">
                  <c:v>2019 3</c:v>
                </c:pt>
                <c:pt idx="8452">
                  <c:v>2019 3</c:v>
                </c:pt>
                <c:pt idx="8453">
                  <c:v>2019 3</c:v>
                </c:pt>
                <c:pt idx="8454">
                  <c:v>2019 3</c:v>
                </c:pt>
                <c:pt idx="8455">
                  <c:v>2019 3</c:v>
                </c:pt>
                <c:pt idx="8456">
                  <c:v>2019 3</c:v>
                </c:pt>
                <c:pt idx="8457">
                  <c:v>2019 3</c:v>
                </c:pt>
                <c:pt idx="8458">
                  <c:v>2019 3</c:v>
                </c:pt>
                <c:pt idx="8459">
                  <c:v>2019 3</c:v>
                </c:pt>
                <c:pt idx="8460">
                  <c:v>2019 3</c:v>
                </c:pt>
                <c:pt idx="8461">
                  <c:v>2019 3</c:v>
                </c:pt>
                <c:pt idx="8462">
                  <c:v>2019 3</c:v>
                </c:pt>
                <c:pt idx="8463">
                  <c:v>2019 3</c:v>
                </c:pt>
                <c:pt idx="8464">
                  <c:v>2019 3</c:v>
                </c:pt>
                <c:pt idx="8465">
                  <c:v>2019 3</c:v>
                </c:pt>
                <c:pt idx="8466">
                  <c:v>2019 3</c:v>
                </c:pt>
                <c:pt idx="8467">
                  <c:v>2019 3</c:v>
                </c:pt>
                <c:pt idx="8468">
                  <c:v>2019 3</c:v>
                </c:pt>
                <c:pt idx="8469">
                  <c:v>2019 3</c:v>
                </c:pt>
                <c:pt idx="8470">
                  <c:v>2019 3</c:v>
                </c:pt>
                <c:pt idx="8471">
                  <c:v>2019 3</c:v>
                </c:pt>
                <c:pt idx="8472">
                  <c:v>2019 3</c:v>
                </c:pt>
                <c:pt idx="8473">
                  <c:v>2019 3</c:v>
                </c:pt>
                <c:pt idx="8474">
                  <c:v>2019 3</c:v>
                </c:pt>
                <c:pt idx="8475">
                  <c:v>2019 3</c:v>
                </c:pt>
                <c:pt idx="8476">
                  <c:v>2019 3</c:v>
                </c:pt>
                <c:pt idx="8477">
                  <c:v>2019 3</c:v>
                </c:pt>
                <c:pt idx="8478">
                  <c:v>2019 3</c:v>
                </c:pt>
                <c:pt idx="8479">
                  <c:v>2019 3</c:v>
                </c:pt>
                <c:pt idx="8480">
                  <c:v>2019 3</c:v>
                </c:pt>
                <c:pt idx="8481">
                  <c:v>2019 3</c:v>
                </c:pt>
                <c:pt idx="8482">
                  <c:v>2019 3</c:v>
                </c:pt>
                <c:pt idx="8483">
                  <c:v>2019 3</c:v>
                </c:pt>
                <c:pt idx="8484">
                  <c:v>2019 3</c:v>
                </c:pt>
                <c:pt idx="8485">
                  <c:v>2019 3</c:v>
                </c:pt>
                <c:pt idx="8486">
                  <c:v>2019 3</c:v>
                </c:pt>
                <c:pt idx="8487">
                  <c:v>2019 3</c:v>
                </c:pt>
                <c:pt idx="8488">
                  <c:v>2019 3</c:v>
                </c:pt>
                <c:pt idx="8489">
                  <c:v>2019 3</c:v>
                </c:pt>
                <c:pt idx="8490">
                  <c:v>2019 3</c:v>
                </c:pt>
                <c:pt idx="8491">
                  <c:v>2019 3</c:v>
                </c:pt>
                <c:pt idx="8492">
                  <c:v>2019 3</c:v>
                </c:pt>
                <c:pt idx="8493">
                  <c:v>2019 3</c:v>
                </c:pt>
                <c:pt idx="8494">
                  <c:v>2019 3</c:v>
                </c:pt>
                <c:pt idx="8495">
                  <c:v>2019 3</c:v>
                </c:pt>
                <c:pt idx="8496">
                  <c:v>2019 3</c:v>
                </c:pt>
                <c:pt idx="8497">
                  <c:v>2019 3</c:v>
                </c:pt>
                <c:pt idx="8498">
                  <c:v>2019 3</c:v>
                </c:pt>
                <c:pt idx="8499">
                  <c:v>2019 3</c:v>
                </c:pt>
                <c:pt idx="8500">
                  <c:v>2019 3</c:v>
                </c:pt>
                <c:pt idx="8501">
                  <c:v>2019 3</c:v>
                </c:pt>
                <c:pt idx="8502">
                  <c:v>2019 3</c:v>
                </c:pt>
                <c:pt idx="8503">
                  <c:v>2019 3</c:v>
                </c:pt>
                <c:pt idx="8504">
                  <c:v>2019 3</c:v>
                </c:pt>
                <c:pt idx="8505">
                  <c:v>2019 3</c:v>
                </c:pt>
                <c:pt idx="8506">
                  <c:v>2019 3</c:v>
                </c:pt>
                <c:pt idx="8507">
                  <c:v>2019 3</c:v>
                </c:pt>
                <c:pt idx="8508">
                  <c:v>2019 3</c:v>
                </c:pt>
                <c:pt idx="8509">
                  <c:v>2019 3</c:v>
                </c:pt>
                <c:pt idx="8510">
                  <c:v>2019 3</c:v>
                </c:pt>
                <c:pt idx="8511">
                  <c:v>2019 3</c:v>
                </c:pt>
                <c:pt idx="8512">
                  <c:v>2019 3</c:v>
                </c:pt>
                <c:pt idx="8513">
                  <c:v>2019 3</c:v>
                </c:pt>
                <c:pt idx="8514">
                  <c:v>2019 3</c:v>
                </c:pt>
                <c:pt idx="8515">
                  <c:v>2019 3</c:v>
                </c:pt>
                <c:pt idx="8516">
                  <c:v>2019 4</c:v>
                </c:pt>
                <c:pt idx="8517">
                  <c:v>2019 4</c:v>
                </c:pt>
                <c:pt idx="8518">
                  <c:v>2019 4</c:v>
                </c:pt>
                <c:pt idx="8519">
                  <c:v>2019 4</c:v>
                </c:pt>
                <c:pt idx="8520">
                  <c:v>2019 4</c:v>
                </c:pt>
                <c:pt idx="8521">
                  <c:v>2019 4</c:v>
                </c:pt>
                <c:pt idx="8522">
                  <c:v>2019 4</c:v>
                </c:pt>
                <c:pt idx="8523">
                  <c:v>2019 4</c:v>
                </c:pt>
                <c:pt idx="8524">
                  <c:v>2019 4</c:v>
                </c:pt>
                <c:pt idx="8525">
                  <c:v>2019 4</c:v>
                </c:pt>
                <c:pt idx="8526">
                  <c:v>2019 4</c:v>
                </c:pt>
                <c:pt idx="8527">
                  <c:v>2019 4</c:v>
                </c:pt>
                <c:pt idx="8528">
                  <c:v>2019 4</c:v>
                </c:pt>
                <c:pt idx="8529">
                  <c:v>2019 4</c:v>
                </c:pt>
                <c:pt idx="8530">
                  <c:v>2019 4</c:v>
                </c:pt>
                <c:pt idx="8531">
                  <c:v>2019 4</c:v>
                </c:pt>
                <c:pt idx="8532">
                  <c:v>2019 4</c:v>
                </c:pt>
                <c:pt idx="8533">
                  <c:v>2019 4</c:v>
                </c:pt>
                <c:pt idx="8534">
                  <c:v>2019 4</c:v>
                </c:pt>
                <c:pt idx="8535">
                  <c:v>2019 4</c:v>
                </c:pt>
                <c:pt idx="8536">
                  <c:v>2019 4</c:v>
                </c:pt>
                <c:pt idx="8537">
                  <c:v>2019 4</c:v>
                </c:pt>
                <c:pt idx="8538">
                  <c:v>2019 4</c:v>
                </c:pt>
                <c:pt idx="8539">
                  <c:v>2019 4</c:v>
                </c:pt>
                <c:pt idx="8540">
                  <c:v>2019 4</c:v>
                </c:pt>
                <c:pt idx="8541">
                  <c:v>2019 4</c:v>
                </c:pt>
                <c:pt idx="8542">
                  <c:v>2019 4</c:v>
                </c:pt>
                <c:pt idx="8543">
                  <c:v>2019 4</c:v>
                </c:pt>
                <c:pt idx="8544">
                  <c:v>2019 4</c:v>
                </c:pt>
                <c:pt idx="8545">
                  <c:v>2019 4</c:v>
                </c:pt>
                <c:pt idx="8546">
                  <c:v>2019 4</c:v>
                </c:pt>
                <c:pt idx="8547">
                  <c:v>2019 4</c:v>
                </c:pt>
                <c:pt idx="8548">
                  <c:v>2019 4</c:v>
                </c:pt>
                <c:pt idx="8549">
                  <c:v>2019 4</c:v>
                </c:pt>
                <c:pt idx="8550">
                  <c:v>2019 4</c:v>
                </c:pt>
                <c:pt idx="8551">
                  <c:v>2019 4</c:v>
                </c:pt>
                <c:pt idx="8552">
                  <c:v>2019 4</c:v>
                </c:pt>
                <c:pt idx="8553">
                  <c:v>2019 4</c:v>
                </c:pt>
                <c:pt idx="8554">
                  <c:v>2019 4</c:v>
                </c:pt>
                <c:pt idx="8555">
                  <c:v>2019 4</c:v>
                </c:pt>
                <c:pt idx="8556">
                  <c:v>2019 4</c:v>
                </c:pt>
                <c:pt idx="8557">
                  <c:v>2019 4</c:v>
                </c:pt>
                <c:pt idx="8558">
                  <c:v>2019 4</c:v>
                </c:pt>
                <c:pt idx="8559">
                  <c:v>2019 4</c:v>
                </c:pt>
                <c:pt idx="8560">
                  <c:v>2019 4</c:v>
                </c:pt>
                <c:pt idx="8561">
                  <c:v>2019 4</c:v>
                </c:pt>
                <c:pt idx="8562">
                  <c:v>2019 4</c:v>
                </c:pt>
                <c:pt idx="8563">
                  <c:v>2019 4</c:v>
                </c:pt>
                <c:pt idx="8564">
                  <c:v>2019 4</c:v>
                </c:pt>
                <c:pt idx="8565">
                  <c:v>2019 4</c:v>
                </c:pt>
                <c:pt idx="8566">
                  <c:v>2019 4</c:v>
                </c:pt>
                <c:pt idx="8567">
                  <c:v>2019 4</c:v>
                </c:pt>
                <c:pt idx="8568">
                  <c:v>2019 4</c:v>
                </c:pt>
                <c:pt idx="8569">
                  <c:v>2019 4</c:v>
                </c:pt>
                <c:pt idx="8570">
                  <c:v>2019 4</c:v>
                </c:pt>
                <c:pt idx="8571">
                  <c:v>2019 4</c:v>
                </c:pt>
                <c:pt idx="8572">
                  <c:v>2019 4</c:v>
                </c:pt>
                <c:pt idx="8573">
                  <c:v>2019 4</c:v>
                </c:pt>
                <c:pt idx="8574">
                  <c:v>2019 4</c:v>
                </c:pt>
                <c:pt idx="8575">
                  <c:v>2019 4</c:v>
                </c:pt>
                <c:pt idx="8576">
                  <c:v>2019 4</c:v>
                </c:pt>
                <c:pt idx="8577">
                  <c:v>2019 4</c:v>
                </c:pt>
                <c:pt idx="8578">
                  <c:v>2019 4</c:v>
                </c:pt>
                <c:pt idx="8579">
                  <c:v>2019 4</c:v>
                </c:pt>
                <c:pt idx="8580">
                  <c:v>2019 4</c:v>
                </c:pt>
                <c:pt idx="8581">
                  <c:v>2019 4</c:v>
                </c:pt>
                <c:pt idx="8582">
                  <c:v>2019 4</c:v>
                </c:pt>
                <c:pt idx="8583">
                  <c:v>2019 4</c:v>
                </c:pt>
                <c:pt idx="8584">
                  <c:v>2019 4</c:v>
                </c:pt>
                <c:pt idx="8585">
                  <c:v>2019 4</c:v>
                </c:pt>
                <c:pt idx="8586">
                  <c:v>2019 4</c:v>
                </c:pt>
                <c:pt idx="8587">
                  <c:v>2019 4</c:v>
                </c:pt>
                <c:pt idx="8588">
                  <c:v>2019 4</c:v>
                </c:pt>
                <c:pt idx="8589">
                  <c:v>2019 4</c:v>
                </c:pt>
                <c:pt idx="8590">
                  <c:v>2019 4</c:v>
                </c:pt>
                <c:pt idx="8591">
                  <c:v>2019 4</c:v>
                </c:pt>
                <c:pt idx="8592">
                  <c:v>2019 4</c:v>
                </c:pt>
                <c:pt idx="8593">
                  <c:v>2019 4</c:v>
                </c:pt>
                <c:pt idx="8594">
                  <c:v>2019 4</c:v>
                </c:pt>
                <c:pt idx="8595">
                  <c:v>2019 4</c:v>
                </c:pt>
                <c:pt idx="8596">
                  <c:v>2019 4</c:v>
                </c:pt>
                <c:pt idx="8597">
                  <c:v>2019 4</c:v>
                </c:pt>
                <c:pt idx="8598">
                  <c:v>2019 4</c:v>
                </c:pt>
                <c:pt idx="8599">
                  <c:v>2019 4</c:v>
                </c:pt>
                <c:pt idx="8600">
                  <c:v>2019 4</c:v>
                </c:pt>
                <c:pt idx="8601">
                  <c:v>2019 4</c:v>
                </c:pt>
                <c:pt idx="8602">
                  <c:v>2019 4</c:v>
                </c:pt>
                <c:pt idx="8603">
                  <c:v>2019 4</c:v>
                </c:pt>
                <c:pt idx="8604">
                  <c:v>2019 4</c:v>
                </c:pt>
                <c:pt idx="8605">
                  <c:v>2019 4</c:v>
                </c:pt>
                <c:pt idx="8606">
                  <c:v>2019 4</c:v>
                </c:pt>
                <c:pt idx="8607">
                  <c:v>2019 4</c:v>
                </c:pt>
                <c:pt idx="8608">
                  <c:v>2019 4</c:v>
                </c:pt>
                <c:pt idx="8609">
                  <c:v>2019 4</c:v>
                </c:pt>
                <c:pt idx="8610">
                  <c:v>2019 4</c:v>
                </c:pt>
                <c:pt idx="8611">
                  <c:v>2019 4</c:v>
                </c:pt>
                <c:pt idx="8612">
                  <c:v>2019 4</c:v>
                </c:pt>
                <c:pt idx="8613">
                  <c:v>2019 4</c:v>
                </c:pt>
                <c:pt idx="8614">
                  <c:v>2019 4</c:v>
                </c:pt>
                <c:pt idx="8615">
                  <c:v>2019 4</c:v>
                </c:pt>
                <c:pt idx="8616">
                  <c:v>2019 4</c:v>
                </c:pt>
                <c:pt idx="8617">
                  <c:v>2019 4</c:v>
                </c:pt>
                <c:pt idx="8618">
                  <c:v>2019 4</c:v>
                </c:pt>
                <c:pt idx="8619">
                  <c:v>2019 4</c:v>
                </c:pt>
                <c:pt idx="8620">
                  <c:v>2019 4</c:v>
                </c:pt>
                <c:pt idx="8621">
                  <c:v>2019 4</c:v>
                </c:pt>
                <c:pt idx="8622">
                  <c:v>2019 4</c:v>
                </c:pt>
                <c:pt idx="8623">
                  <c:v>2019 4</c:v>
                </c:pt>
                <c:pt idx="8624">
                  <c:v>2019 4</c:v>
                </c:pt>
                <c:pt idx="8625">
                  <c:v>2019 4</c:v>
                </c:pt>
                <c:pt idx="8626">
                  <c:v>2019 4</c:v>
                </c:pt>
                <c:pt idx="8627">
                  <c:v>2019 5</c:v>
                </c:pt>
                <c:pt idx="8628">
                  <c:v>2019 5</c:v>
                </c:pt>
                <c:pt idx="8629">
                  <c:v>2019 5</c:v>
                </c:pt>
                <c:pt idx="8630">
                  <c:v>2019 5</c:v>
                </c:pt>
                <c:pt idx="8631">
                  <c:v>2019 5</c:v>
                </c:pt>
                <c:pt idx="8632">
                  <c:v>2019 5</c:v>
                </c:pt>
                <c:pt idx="8633">
                  <c:v>2019 5</c:v>
                </c:pt>
                <c:pt idx="8634">
                  <c:v>2019 5</c:v>
                </c:pt>
                <c:pt idx="8635">
                  <c:v>2019 5</c:v>
                </c:pt>
                <c:pt idx="8636">
                  <c:v>2019 5</c:v>
                </c:pt>
                <c:pt idx="8637">
                  <c:v>2019 5</c:v>
                </c:pt>
                <c:pt idx="8638">
                  <c:v>2019 5</c:v>
                </c:pt>
                <c:pt idx="8639">
                  <c:v>2019 5</c:v>
                </c:pt>
                <c:pt idx="8640">
                  <c:v>2019 5</c:v>
                </c:pt>
                <c:pt idx="8641">
                  <c:v>2019 5</c:v>
                </c:pt>
                <c:pt idx="8642">
                  <c:v>2019 5</c:v>
                </c:pt>
                <c:pt idx="8643">
                  <c:v>2019 5</c:v>
                </c:pt>
                <c:pt idx="8644">
                  <c:v>2019 5</c:v>
                </c:pt>
                <c:pt idx="8645">
                  <c:v>2019 5</c:v>
                </c:pt>
                <c:pt idx="8646">
                  <c:v>2019 5</c:v>
                </c:pt>
                <c:pt idx="8647">
                  <c:v>2019 5</c:v>
                </c:pt>
                <c:pt idx="8648">
                  <c:v>2019 5</c:v>
                </c:pt>
                <c:pt idx="8649">
                  <c:v>2019 5</c:v>
                </c:pt>
                <c:pt idx="8650">
                  <c:v>2019 5</c:v>
                </c:pt>
                <c:pt idx="8651">
                  <c:v>2019 5</c:v>
                </c:pt>
                <c:pt idx="8652">
                  <c:v>2019 5</c:v>
                </c:pt>
                <c:pt idx="8653">
                  <c:v>2019 5</c:v>
                </c:pt>
                <c:pt idx="8654">
                  <c:v>2019 5</c:v>
                </c:pt>
                <c:pt idx="8655">
                  <c:v>2019 5</c:v>
                </c:pt>
                <c:pt idx="8656">
                  <c:v>2019 5</c:v>
                </c:pt>
                <c:pt idx="8657">
                  <c:v>2019 5</c:v>
                </c:pt>
                <c:pt idx="8658">
                  <c:v>2019 5</c:v>
                </c:pt>
                <c:pt idx="8659">
                  <c:v>2019 5</c:v>
                </c:pt>
                <c:pt idx="8660">
                  <c:v>2019 5</c:v>
                </c:pt>
                <c:pt idx="8661">
                  <c:v>2019 5</c:v>
                </c:pt>
                <c:pt idx="8662">
                  <c:v>2019 5</c:v>
                </c:pt>
                <c:pt idx="8663">
                  <c:v>2019 5</c:v>
                </c:pt>
                <c:pt idx="8664">
                  <c:v>2019 5</c:v>
                </c:pt>
                <c:pt idx="8665">
                  <c:v>2019 5</c:v>
                </c:pt>
                <c:pt idx="8666">
                  <c:v>2019 5</c:v>
                </c:pt>
                <c:pt idx="8667">
                  <c:v>2019 5</c:v>
                </c:pt>
                <c:pt idx="8668">
                  <c:v>2019 5</c:v>
                </c:pt>
                <c:pt idx="8669">
                  <c:v>2019 5</c:v>
                </c:pt>
                <c:pt idx="8670">
                  <c:v>2019 5</c:v>
                </c:pt>
                <c:pt idx="8671">
                  <c:v>2019 5</c:v>
                </c:pt>
                <c:pt idx="8672">
                  <c:v>2019 5</c:v>
                </c:pt>
                <c:pt idx="8673">
                  <c:v>2019 5</c:v>
                </c:pt>
                <c:pt idx="8674">
                  <c:v>2019 5</c:v>
                </c:pt>
                <c:pt idx="8675">
                  <c:v>2019 5</c:v>
                </c:pt>
                <c:pt idx="8676">
                  <c:v>2019 5</c:v>
                </c:pt>
                <c:pt idx="8677">
                  <c:v>2019 5</c:v>
                </c:pt>
                <c:pt idx="8678">
                  <c:v>2019 5</c:v>
                </c:pt>
                <c:pt idx="8679">
                  <c:v>2019 5</c:v>
                </c:pt>
                <c:pt idx="8680">
                  <c:v>2019 5</c:v>
                </c:pt>
                <c:pt idx="8681">
                  <c:v>2019 5</c:v>
                </c:pt>
                <c:pt idx="8682">
                  <c:v>2019 5</c:v>
                </c:pt>
                <c:pt idx="8683">
                  <c:v>2019 5</c:v>
                </c:pt>
                <c:pt idx="8684">
                  <c:v>2019 5</c:v>
                </c:pt>
                <c:pt idx="8685">
                  <c:v>2019 5</c:v>
                </c:pt>
                <c:pt idx="8686">
                  <c:v>2019 5</c:v>
                </c:pt>
                <c:pt idx="8687">
                  <c:v>2019 5</c:v>
                </c:pt>
                <c:pt idx="8688">
                  <c:v>2019 5</c:v>
                </c:pt>
                <c:pt idx="8689">
                  <c:v>2019 5</c:v>
                </c:pt>
                <c:pt idx="8690">
                  <c:v>2019 5</c:v>
                </c:pt>
                <c:pt idx="8691">
                  <c:v>2019 5</c:v>
                </c:pt>
                <c:pt idx="8692">
                  <c:v>2019 5</c:v>
                </c:pt>
                <c:pt idx="8693">
                  <c:v>2019 5</c:v>
                </c:pt>
                <c:pt idx="8694">
                  <c:v>2019 5</c:v>
                </c:pt>
                <c:pt idx="8695">
                  <c:v>2019 5</c:v>
                </c:pt>
                <c:pt idx="8696">
                  <c:v>2019 5</c:v>
                </c:pt>
                <c:pt idx="8697">
                  <c:v>2019 5</c:v>
                </c:pt>
                <c:pt idx="8698">
                  <c:v>2019 5</c:v>
                </c:pt>
                <c:pt idx="8699">
                  <c:v>2019 5</c:v>
                </c:pt>
                <c:pt idx="8700">
                  <c:v>2019 5</c:v>
                </c:pt>
                <c:pt idx="8701">
                  <c:v>2019 5</c:v>
                </c:pt>
                <c:pt idx="8702">
                  <c:v>2019 5</c:v>
                </c:pt>
                <c:pt idx="8703">
                  <c:v>2019 5</c:v>
                </c:pt>
                <c:pt idx="8704">
                  <c:v>2019 5</c:v>
                </c:pt>
                <c:pt idx="8705">
                  <c:v>2019 5</c:v>
                </c:pt>
                <c:pt idx="8706">
                  <c:v>2019 5</c:v>
                </c:pt>
                <c:pt idx="8707">
                  <c:v>2019 5</c:v>
                </c:pt>
                <c:pt idx="8708">
                  <c:v>2019 5</c:v>
                </c:pt>
                <c:pt idx="8709">
                  <c:v>2019 5</c:v>
                </c:pt>
                <c:pt idx="8710">
                  <c:v>2019 5</c:v>
                </c:pt>
                <c:pt idx="8711">
                  <c:v>2019 5</c:v>
                </c:pt>
                <c:pt idx="8712">
                  <c:v>2019 5</c:v>
                </c:pt>
                <c:pt idx="8713">
                  <c:v>2019 5</c:v>
                </c:pt>
                <c:pt idx="8714">
                  <c:v>2019 5</c:v>
                </c:pt>
                <c:pt idx="8715">
                  <c:v>2019 5</c:v>
                </c:pt>
                <c:pt idx="8716">
                  <c:v>2019 5</c:v>
                </c:pt>
                <c:pt idx="8717">
                  <c:v>2019 5</c:v>
                </c:pt>
                <c:pt idx="8718">
                  <c:v>2019 5</c:v>
                </c:pt>
                <c:pt idx="8719">
                  <c:v>2019 5</c:v>
                </c:pt>
                <c:pt idx="8720">
                  <c:v>2019 5</c:v>
                </c:pt>
                <c:pt idx="8721">
                  <c:v>2019 5</c:v>
                </c:pt>
                <c:pt idx="8722">
                  <c:v>2019 5</c:v>
                </c:pt>
                <c:pt idx="8723">
                  <c:v>2019 5</c:v>
                </c:pt>
                <c:pt idx="8724">
                  <c:v>2019 5</c:v>
                </c:pt>
                <c:pt idx="8725">
                  <c:v>2019 5</c:v>
                </c:pt>
                <c:pt idx="8726">
                  <c:v>2019 5</c:v>
                </c:pt>
                <c:pt idx="8727">
                  <c:v>2019 5</c:v>
                </c:pt>
                <c:pt idx="8728">
                  <c:v>2019 5</c:v>
                </c:pt>
                <c:pt idx="8729">
                  <c:v>2019 5</c:v>
                </c:pt>
                <c:pt idx="8730">
                  <c:v>2019 5</c:v>
                </c:pt>
                <c:pt idx="8731">
                  <c:v>2019 5</c:v>
                </c:pt>
                <c:pt idx="8732">
                  <c:v>2019 5</c:v>
                </c:pt>
                <c:pt idx="8733">
                  <c:v>2019 5</c:v>
                </c:pt>
                <c:pt idx="8734">
                  <c:v>2019 5</c:v>
                </c:pt>
                <c:pt idx="8735">
                  <c:v>2019 5</c:v>
                </c:pt>
                <c:pt idx="8736">
                  <c:v>2019 5</c:v>
                </c:pt>
                <c:pt idx="8737">
                  <c:v>2019 5</c:v>
                </c:pt>
                <c:pt idx="8738">
                  <c:v>2019 6</c:v>
                </c:pt>
                <c:pt idx="8739">
                  <c:v>2019 6</c:v>
                </c:pt>
                <c:pt idx="8740">
                  <c:v>2019 6</c:v>
                </c:pt>
                <c:pt idx="8741">
                  <c:v>2019 6</c:v>
                </c:pt>
                <c:pt idx="8742">
                  <c:v>2019 6</c:v>
                </c:pt>
                <c:pt idx="8743">
                  <c:v>2019 6</c:v>
                </c:pt>
                <c:pt idx="8744">
                  <c:v>2019 6</c:v>
                </c:pt>
                <c:pt idx="8745">
                  <c:v>2019 6</c:v>
                </c:pt>
                <c:pt idx="8746">
                  <c:v>2019 6</c:v>
                </c:pt>
                <c:pt idx="8747">
                  <c:v>2019 6</c:v>
                </c:pt>
                <c:pt idx="8748">
                  <c:v>2019 6</c:v>
                </c:pt>
                <c:pt idx="8749">
                  <c:v>2019 6</c:v>
                </c:pt>
                <c:pt idx="8750">
                  <c:v>2019 6</c:v>
                </c:pt>
                <c:pt idx="8751">
                  <c:v>2019 6</c:v>
                </c:pt>
                <c:pt idx="8752">
                  <c:v>2019 6</c:v>
                </c:pt>
                <c:pt idx="8753">
                  <c:v>2019 6</c:v>
                </c:pt>
                <c:pt idx="8754">
                  <c:v>2019 6</c:v>
                </c:pt>
                <c:pt idx="8755">
                  <c:v>2019 6</c:v>
                </c:pt>
                <c:pt idx="8756">
                  <c:v>2019 6</c:v>
                </c:pt>
                <c:pt idx="8757">
                  <c:v>2019 6</c:v>
                </c:pt>
                <c:pt idx="8758">
                  <c:v>2019 6</c:v>
                </c:pt>
                <c:pt idx="8759">
                  <c:v>2019 6</c:v>
                </c:pt>
                <c:pt idx="8760">
                  <c:v>2019 6</c:v>
                </c:pt>
                <c:pt idx="8761">
                  <c:v>2019 6</c:v>
                </c:pt>
                <c:pt idx="8762">
                  <c:v>2019 6</c:v>
                </c:pt>
                <c:pt idx="8763">
                  <c:v>2019 6</c:v>
                </c:pt>
                <c:pt idx="8764">
                  <c:v>2019 6</c:v>
                </c:pt>
                <c:pt idx="8765">
                  <c:v>2019 6</c:v>
                </c:pt>
                <c:pt idx="8766">
                  <c:v>2019 6</c:v>
                </c:pt>
                <c:pt idx="8767">
                  <c:v>2019 6</c:v>
                </c:pt>
                <c:pt idx="8768">
                  <c:v>2019 6</c:v>
                </c:pt>
                <c:pt idx="8769">
                  <c:v>2019 6</c:v>
                </c:pt>
                <c:pt idx="8770">
                  <c:v>2019 6</c:v>
                </c:pt>
                <c:pt idx="8771">
                  <c:v>2019 6</c:v>
                </c:pt>
                <c:pt idx="8772">
                  <c:v>2019 6</c:v>
                </c:pt>
                <c:pt idx="8773">
                  <c:v>2019 6</c:v>
                </c:pt>
                <c:pt idx="8774">
                  <c:v>2019 6</c:v>
                </c:pt>
                <c:pt idx="8775">
                  <c:v>2019 6</c:v>
                </c:pt>
                <c:pt idx="8776">
                  <c:v>2019 6</c:v>
                </c:pt>
                <c:pt idx="8777">
                  <c:v>2019 6</c:v>
                </c:pt>
                <c:pt idx="8778">
                  <c:v>2019 6</c:v>
                </c:pt>
                <c:pt idx="8779">
                  <c:v>2019 6</c:v>
                </c:pt>
                <c:pt idx="8780">
                  <c:v>2019 6</c:v>
                </c:pt>
                <c:pt idx="8781">
                  <c:v>2019 6</c:v>
                </c:pt>
                <c:pt idx="8782">
                  <c:v>2019 6</c:v>
                </c:pt>
                <c:pt idx="8783">
                  <c:v>2019 6</c:v>
                </c:pt>
                <c:pt idx="8784">
                  <c:v>2019 6</c:v>
                </c:pt>
                <c:pt idx="8785">
                  <c:v>2019 6</c:v>
                </c:pt>
                <c:pt idx="8786">
                  <c:v>2019 6</c:v>
                </c:pt>
                <c:pt idx="8787">
                  <c:v>2019 6</c:v>
                </c:pt>
                <c:pt idx="8788">
                  <c:v>2019 6</c:v>
                </c:pt>
                <c:pt idx="8789">
                  <c:v>2019 6</c:v>
                </c:pt>
                <c:pt idx="8790">
                  <c:v>2019 6</c:v>
                </c:pt>
                <c:pt idx="8791">
                  <c:v>2019 6</c:v>
                </c:pt>
                <c:pt idx="8792">
                  <c:v>2019 6</c:v>
                </c:pt>
                <c:pt idx="8793">
                  <c:v>2019 6</c:v>
                </c:pt>
                <c:pt idx="8794">
                  <c:v>2019 6</c:v>
                </c:pt>
                <c:pt idx="8795">
                  <c:v>2019 6</c:v>
                </c:pt>
                <c:pt idx="8796">
                  <c:v>2019 6</c:v>
                </c:pt>
                <c:pt idx="8797">
                  <c:v>2019 6</c:v>
                </c:pt>
                <c:pt idx="8798">
                  <c:v>2019 6</c:v>
                </c:pt>
                <c:pt idx="8799">
                  <c:v>2019 6</c:v>
                </c:pt>
                <c:pt idx="8800">
                  <c:v>2019 6</c:v>
                </c:pt>
                <c:pt idx="8801">
                  <c:v>2019 6</c:v>
                </c:pt>
                <c:pt idx="8802">
                  <c:v>2019 6</c:v>
                </c:pt>
                <c:pt idx="8803">
                  <c:v>2019 6</c:v>
                </c:pt>
                <c:pt idx="8804">
                  <c:v>2019 6</c:v>
                </c:pt>
                <c:pt idx="8805">
                  <c:v>2019 6</c:v>
                </c:pt>
                <c:pt idx="8806">
                  <c:v>2019 6</c:v>
                </c:pt>
                <c:pt idx="8807">
                  <c:v>2019 6</c:v>
                </c:pt>
                <c:pt idx="8808">
                  <c:v>2019 6</c:v>
                </c:pt>
                <c:pt idx="8809">
                  <c:v>2019 6</c:v>
                </c:pt>
                <c:pt idx="8810">
                  <c:v>2019 6</c:v>
                </c:pt>
                <c:pt idx="8811">
                  <c:v>2019 6</c:v>
                </c:pt>
                <c:pt idx="8812">
                  <c:v>2019 6</c:v>
                </c:pt>
                <c:pt idx="8813">
                  <c:v>2019 6</c:v>
                </c:pt>
                <c:pt idx="8814">
                  <c:v>2019 6</c:v>
                </c:pt>
                <c:pt idx="8815">
                  <c:v>2019 6</c:v>
                </c:pt>
                <c:pt idx="8816">
                  <c:v>2019 6</c:v>
                </c:pt>
                <c:pt idx="8817">
                  <c:v>2019 6</c:v>
                </c:pt>
                <c:pt idx="8818">
                  <c:v>2019 6</c:v>
                </c:pt>
                <c:pt idx="8819">
                  <c:v>2019 6</c:v>
                </c:pt>
                <c:pt idx="8820">
                  <c:v>2019 6</c:v>
                </c:pt>
                <c:pt idx="8821">
                  <c:v>2019 6</c:v>
                </c:pt>
                <c:pt idx="8822">
                  <c:v>2019 6</c:v>
                </c:pt>
                <c:pt idx="8823">
                  <c:v>2019 6</c:v>
                </c:pt>
                <c:pt idx="8824">
                  <c:v>2019 6</c:v>
                </c:pt>
                <c:pt idx="8825">
                  <c:v>2019 6</c:v>
                </c:pt>
                <c:pt idx="8826">
                  <c:v>2019 6</c:v>
                </c:pt>
                <c:pt idx="8827">
                  <c:v>2019 6</c:v>
                </c:pt>
                <c:pt idx="8828">
                  <c:v>2019 6</c:v>
                </c:pt>
                <c:pt idx="8829">
                  <c:v>2019 6</c:v>
                </c:pt>
                <c:pt idx="8830">
                  <c:v>2019 6</c:v>
                </c:pt>
                <c:pt idx="8831">
                  <c:v>2019 6</c:v>
                </c:pt>
                <c:pt idx="8832">
                  <c:v>2019 6</c:v>
                </c:pt>
                <c:pt idx="8833">
                  <c:v>2019 6</c:v>
                </c:pt>
                <c:pt idx="8834">
                  <c:v>2019 6</c:v>
                </c:pt>
                <c:pt idx="8835">
                  <c:v>2019 6</c:v>
                </c:pt>
                <c:pt idx="8836">
                  <c:v>2019 6</c:v>
                </c:pt>
                <c:pt idx="8837">
                  <c:v>2019 6</c:v>
                </c:pt>
                <c:pt idx="8838">
                  <c:v>2019 6</c:v>
                </c:pt>
                <c:pt idx="8839">
                  <c:v>2019 6</c:v>
                </c:pt>
                <c:pt idx="8840">
                  <c:v>2019 6</c:v>
                </c:pt>
                <c:pt idx="8841">
                  <c:v>2019 6</c:v>
                </c:pt>
                <c:pt idx="8842">
                  <c:v>2019 6</c:v>
                </c:pt>
                <c:pt idx="8843">
                  <c:v>2019 6</c:v>
                </c:pt>
                <c:pt idx="8844">
                  <c:v>2019 6</c:v>
                </c:pt>
                <c:pt idx="8845">
                  <c:v>2019 6</c:v>
                </c:pt>
                <c:pt idx="8846">
                  <c:v>2019 6</c:v>
                </c:pt>
                <c:pt idx="8847">
                  <c:v>2019 6</c:v>
                </c:pt>
                <c:pt idx="8848">
                  <c:v>2019 6</c:v>
                </c:pt>
                <c:pt idx="8849">
                  <c:v>2019 7</c:v>
                </c:pt>
                <c:pt idx="8850">
                  <c:v>2019 7</c:v>
                </c:pt>
                <c:pt idx="8851">
                  <c:v>2019 7</c:v>
                </c:pt>
                <c:pt idx="8852">
                  <c:v>2019 7</c:v>
                </c:pt>
                <c:pt idx="8853">
                  <c:v>2019 7</c:v>
                </c:pt>
                <c:pt idx="8854">
                  <c:v>2019 7</c:v>
                </c:pt>
                <c:pt idx="8855">
                  <c:v>2019 7</c:v>
                </c:pt>
                <c:pt idx="8856">
                  <c:v>2019 7</c:v>
                </c:pt>
                <c:pt idx="8857">
                  <c:v>2019 7</c:v>
                </c:pt>
                <c:pt idx="8858">
                  <c:v>2019 7</c:v>
                </c:pt>
                <c:pt idx="8859">
                  <c:v>2019 7</c:v>
                </c:pt>
                <c:pt idx="8860">
                  <c:v>2019 7</c:v>
                </c:pt>
                <c:pt idx="8861">
                  <c:v>2019 7</c:v>
                </c:pt>
                <c:pt idx="8862">
                  <c:v>2019 7</c:v>
                </c:pt>
                <c:pt idx="8863">
                  <c:v>2019 7</c:v>
                </c:pt>
                <c:pt idx="8864">
                  <c:v>2019 7</c:v>
                </c:pt>
                <c:pt idx="8865">
                  <c:v>2019 7</c:v>
                </c:pt>
                <c:pt idx="8866">
                  <c:v>2019 7</c:v>
                </c:pt>
                <c:pt idx="8867">
                  <c:v>2019 7</c:v>
                </c:pt>
                <c:pt idx="8868">
                  <c:v>2019 7</c:v>
                </c:pt>
                <c:pt idx="8869">
                  <c:v>2019 7</c:v>
                </c:pt>
                <c:pt idx="8870">
                  <c:v>2019 7</c:v>
                </c:pt>
                <c:pt idx="8871">
                  <c:v>2019 7</c:v>
                </c:pt>
                <c:pt idx="8872">
                  <c:v>2019 7</c:v>
                </c:pt>
                <c:pt idx="8873">
                  <c:v>2019 7</c:v>
                </c:pt>
                <c:pt idx="8874">
                  <c:v>2019 7</c:v>
                </c:pt>
                <c:pt idx="8875">
                  <c:v>2019 7</c:v>
                </c:pt>
                <c:pt idx="8876">
                  <c:v>2019 7</c:v>
                </c:pt>
                <c:pt idx="8877">
                  <c:v>2019 7</c:v>
                </c:pt>
                <c:pt idx="8878">
                  <c:v>2019 7</c:v>
                </c:pt>
                <c:pt idx="8879">
                  <c:v>2019 7</c:v>
                </c:pt>
                <c:pt idx="8880">
                  <c:v>2019 7</c:v>
                </c:pt>
                <c:pt idx="8881">
                  <c:v>2019 7</c:v>
                </c:pt>
                <c:pt idx="8882">
                  <c:v>2019 7</c:v>
                </c:pt>
                <c:pt idx="8883">
                  <c:v>2019 7</c:v>
                </c:pt>
                <c:pt idx="8884">
                  <c:v>2019 7</c:v>
                </c:pt>
                <c:pt idx="8885">
                  <c:v>2019 7</c:v>
                </c:pt>
                <c:pt idx="8886">
                  <c:v>2019 7</c:v>
                </c:pt>
                <c:pt idx="8887">
                  <c:v>2019 7</c:v>
                </c:pt>
                <c:pt idx="8888">
                  <c:v>2019 7</c:v>
                </c:pt>
                <c:pt idx="8889">
                  <c:v>2019 7</c:v>
                </c:pt>
                <c:pt idx="8890">
                  <c:v>2019 7</c:v>
                </c:pt>
                <c:pt idx="8891">
                  <c:v>2019 7</c:v>
                </c:pt>
                <c:pt idx="8892">
                  <c:v>2019 7</c:v>
                </c:pt>
                <c:pt idx="8893">
                  <c:v>2019 7</c:v>
                </c:pt>
                <c:pt idx="8894">
                  <c:v>2019 7</c:v>
                </c:pt>
                <c:pt idx="8895">
                  <c:v>2019 7</c:v>
                </c:pt>
                <c:pt idx="8896">
                  <c:v>2019 7</c:v>
                </c:pt>
                <c:pt idx="8897">
                  <c:v>2019 7</c:v>
                </c:pt>
                <c:pt idx="8898">
                  <c:v>2019 7</c:v>
                </c:pt>
                <c:pt idx="8899">
                  <c:v>2019 7</c:v>
                </c:pt>
                <c:pt idx="8900">
                  <c:v>2019 7</c:v>
                </c:pt>
                <c:pt idx="8901">
                  <c:v>2019 7</c:v>
                </c:pt>
                <c:pt idx="8902">
                  <c:v>2019 7</c:v>
                </c:pt>
                <c:pt idx="8903">
                  <c:v>2019 7</c:v>
                </c:pt>
                <c:pt idx="8904">
                  <c:v>2019 7</c:v>
                </c:pt>
                <c:pt idx="8905">
                  <c:v>2019 7</c:v>
                </c:pt>
                <c:pt idx="8906">
                  <c:v>2019 7</c:v>
                </c:pt>
                <c:pt idx="8907">
                  <c:v>2019 7</c:v>
                </c:pt>
                <c:pt idx="8908">
                  <c:v>2019 7</c:v>
                </c:pt>
                <c:pt idx="8909">
                  <c:v>2019 7</c:v>
                </c:pt>
                <c:pt idx="8910">
                  <c:v>2019 7</c:v>
                </c:pt>
                <c:pt idx="8911">
                  <c:v>2019 7</c:v>
                </c:pt>
                <c:pt idx="8912">
                  <c:v>2019 7</c:v>
                </c:pt>
                <c:pt idx="8913">
                  <c:v>2019 7</c:v>
                </c:pt>
                <c:pt idx="8914">
                  <c:v>2019 7</c:v>
                </c:pt>
                <c:pt idx="8915">
                  <c:v>2019 7</c:v>
                </c:pt>
                <c:pt idx="8916">
                  <c:v>2019 7</c:v>
                </c:pt>
                <c:pt idx="8917">
                  <c:v>2019 7</c:v>
                </c:pt>
                <c:pt idx="8918">
                  <c:v>2019 7</c:v>
                </c:pt>
                <c:pt idx="8919">
                  <c:v>2019 7</c:v>
                </c:pt>
                <c:pt idx="8920">
                  <c:v>2019 7</c:v>
                </c:pt>
                <c:pt idx="8921">
                  <c:v>2019 7</c:v>
                </c:pt>
                <c:pt idx="8922">
                  <c:v>2019 7</c:v>
                </c:pt>
                <c:pt idx="8923">
                  <c:v>2019 7</c:v>
                </c:pt>
                <c:pt idx="8924">
                  <c:v>2019 7</c:v>
                </c:pt>
                <c:pt idx="8925">
                  <c:v>2019 7</c:v>
                </c:pt>
                <c:pt idx="8926">
                  <c:v>2019 7</c:v>
                </c:pt>
                <c:pt idx="8927">
                  <c:v>2019 7</c:v>
                </c:pt>
                <c:pt idx="8928">
                  <c:v>2019 7</c:v>
                </c:pt>
                <c:pt idx="8929">
                  <c:v>2019 7</c:v>
                </c:pt>
                <c:pt idx="8930">
                  <c:v>2019 7</c:v>
                </c:pt>
                <c:pt idx="8931">
                  <c:v>2019 7</c:v>
                </c:pt>
                <c:pt idx="8932">
                  <c:v>2019 7</c:v>
                </c:pt>
                <c:pt idx="8933">
                  <c:v>2019 7</c:v>
                </c:pt>
                <c:pt idx="8934">
                  <c:v>2019 7</c:v>
                </c:pt>
                <c:pt idx="8935">
                  <c:v>2019 7</c:v>
                </c:pt>
                <c:pt idx="8936">
                  <c:v>2019 7</c:v>
                </c:pt>
                <c:pt idx="8937">
                  <c:v>2019 7</c:v>
                </c:pt>
                <c:pt idx="8938">
                  <c:v>2019 7</c:v>
                </c:pt>
                <c:pt idx="8939">
                  <c:v>2019 7</c:v>
                </c:pt>
                <c:pt idx="8940">
                  <c:v>2019 7</c:v>
                </c:pt>
                <c:pt idx="8941">
                  <c:v>2019 7</c:v>
                </c:pt>
                <c:pt idx="8942">
                  <c:v>2019 7</c:v>
                </c:pt>
                <c:pt idx="8943">
                  <c:v>2019 7</c:v>
                </c:pt>
                <c:pt idx="8944">
                  <c:v>2019 7</c:v>
                </c:pt>
                <c:pt idx="8945">
                  <c:v>2019 7</c:v>
                </c:pt>
                <c:pt idx="8946">
                  <c:v>2019 7</c:v>
                </c:pt>
                <c:pt idx="8947">
                  <c:v>2019 7</c:v>
                </c:pt>
                <c:pt idx="8948">
                  <c:v>2019 7</c:v>
                </c:pt>
                <c:pt idx="8949">
                  <c:v>2019 7</c:v>
                </c:pt>
                <c:pt idx="8950">
                  <c:v>2019 7</c:v>
                </c:pt>
                <c:pt idx="8951">
                  <c:v>2019 7</c:v>
                </c:pt>
                <c:pt idx="8952">
                  <c:v>2019 7</c:v>
                </c:pt>
                <c:pt idx="8953">
                  <c:v>2019 7</c:v>
                </c:pt>
                <c:pt idx="8954">
                  <c:v>2019 7</c:v>
                </c:pt>
                <c:pt idx="8955">
                  <c:v>2019 7</c:v>
                </c:pt>
                <c:pt idx="8956">
                  <c:v>2019 7</c:v>
                </c:pt>
                <c:pt idx="8957">
                  <c:v>2019 7</c:v>
                </c:pt>
                <c:pt idx="8958">
                  <c:v>2019 8</c:v>
                </c:pt>
                <c:pt idx="8959">
                  <c:v>2019 8</c:v>
                </c:pt>
                <c:pt idx="8960">
                  <c:v>2019 8</c:v>
                </c:pt>
                <c:pt idx="8961">
                  <c:v>2019 8</c:v>
                </c:pt>
                <c:pt idx="8962">
                  <c:v>2019 8</c:v>
                </c:pt>
                <c:pt idx="8963">
                  <c:v>2019 8</c:v>
                </c:pt>
                <c:pt idx="8964">
                  <c:v>2019 8</c:v>
                </c:pt>
                <c:pt idx="8965">
                  <c:v>2019 8</c:v>
                </c:pt>
                <c:pt idx="8966">
                  <c:v>2019 8</c:v>
                </c:pt>
                <c:pt idx="8967">
                  <c:v>2019 8</c:v>
                </c:pt>
                <c:pt idx="8968">
                  <c:v>2019 8</c:v>
                </c:pt>
                <c:pt idx="8969">
                  <c:v>2019 8</c:v>
                </c:pt>
                <c:pt idx="8970">
                  <c:v>2019 8</c:v>
                </c:pt>
                <c:pt idx="8971">
                  <c:v>2019 8</c:v>
                </c:pt>
                <c:pt idx="8972">
                  <c:v>2019 8</c:v>
                </c:pt>
                <c:pt idx="8973">
                  <c:v>2019 8</c:v>
                </c:pt>
                <c:pt idx="8974">
                  <c:v>2019 8</c:v>
                </c:pt>
                <c:pt idx="8975">
                  <c:v>2019 8</c:v>
                </c:pt>
                <c:pt idx="8976">
                  <c:v>2019 8</c:v>
                </c:pt>
                <c:pt idx="8977">
                  <c:v>2019 8</c:v>
                </c:pt>
                <c:pt idx="8978">
                  <c:v>2019 8</c:v>
                </c:pt>
                <c:pt idx="8979">
                  <c:v>2019 8</c:v>
                </c:pt>
                <c:pt idx="8980">
                  <c:v>2019 8</c:v>
                </c:pt>
                <c:pt idx="8981">
                  <c:v>2019 8</c:v>
                </c:pt>
                <c:pt idx="8982">
                  <c:v>2019 8</c:v>
                </c:pt>
                <c:pt idx="8983">
                  <c:v>2019 8</c:v>
                </c:pt>
                <c:pt idx="8984">
                  <c:v>2019 8</c:v>
                </c:pt>
                <c:pt idx="8985">
                  <c:v>2019 8</c:v>
                </c:pt>
                <c:pt idx="8986">
                  <c:v>2019 8</c:v>
                </c:pt>
                <c:pt idx="8987">
                  <c:v>2019 8</c:v>
                </c:pt>
                <c:pt idx="8988">
                  <c:v>2019 8</c:v>
                </c:pt>
                <c:pt idx="8989">
                  <c:v>2019 8</c:v>
                </c:pt>
                <c:pt idx="8990">
                  <c:v>2019 8</c:v>
                </c:pt>
                <c:pt idx="8991">
                  <c:v>2019 8</c:v>
                </c:pt>
                <c:pt idx="8992">
                  <c:v>2019 8</c:v>
                </c:pt>
                <c:pt idx="8993">
                  <c:v>2019 8</c:v>
                </c:pt>
                <c:pt idx="8994">
                  <c:v>2019 8</c:v>
                </c:pt>
                <c:pt idx="8995">
                  <c:v>2019 8</c:v>
                </c:pt>
                <c:pt idx="8996">
                  <c:v>2019 8</c:v>
                </c:pt>
                <c:pt idx="8997">
                  <c:v>2019 8</c:v>
                </c:pt>
                <c:pt idx="8998">
                  <c:v>2019 8</c:v>
                </c:pt>
                <c:pt idx="8999">
                  <c:v>2019 8</c:v>
                </c:pt>
                <c:pt idx="9000">
                  <c:v>2019 8</c:v>
                </c:pt>
                <c:pt idx="9001">
                  <c:v>2019 8</c:v>
                </c:pt>
                <c:pt idx="9002">
                  <c:v>2019 8</c:v>
                </c:pt>
                <c:pt idx="9003">
                  <c:v>2019 8</c:v>
                </c:pt>
                <c:pt idx="9004">
                  <c:v>2019 8</c:v>
                </c:pt>
                <c:pt idx="9005">
                  <c:v>2019 8</c:v>
                </c:pt>
                <c:pt idx="9006">
                  <c:v>2019 8</c:v>
                </c:pt>
                <c:pt idx="9007">
                  <c:v>2019 8</c:v>
                </c:pt>
                <c:pt idx="9008">
                  <c:v>2019 8</c:v>
                </c:pt>
                <c:pt idx="9009">
                  <c:v>2019 8</c:v>
                </c:pt>
                <c:pt idx="9010">
                  <c:v>2019 8</c:v>
                </c:pt>
                <c:pt idx="9011">
                  <c:v>2019 8</c:v>
                </c:pt>
                <c:pt idx="9012">
                  <c:v>2019 8</c:v>
                </c:pt>
                <c:pt idx="9013">
                  <c:v>2019 8</c:v>
                </c:pt>
                <c:pt idx="9014">
                  <c:v>2019 8</c:v>
                </c:pt>
                <c:pt idx="9015">
                  <c:v>2019 8</c:v>
                </c:pt>
                <c:pt idx="9016">
                  <c:v>2019 8</c:v>
                </c:pt>
                <c:pt idx="9017">
                  <c:v>2019 8</c:v>
                </c:pt>
                <c:pt idx="9018">
                  <c:v>2019 8</c:v>
                </c:pt>
                <c:pt idx="9019">
                  <c:v>2019 8</c:v>
                </c:pt>
                <c:pt idx="9020">
                  <c:v>2019 8</c:v>
                </c:pt>
                <c:pt idx="9021">
                  <c:v>2019 8</c:v>
                </c:pt>
                <c:pt idx="9022">
                  <c:v>2019 8</c:v>
                </c:pt>
                <c:pt idx="9023">
                  <c:v>2019 8</c:v>
                </c:pt>
                <c:pt idx="9024">
                  <c:v>2019 8</c:v>
                </c:pt>
                <c:pt idx="9025">
                  <c:v>2019 8</c:v>
                </c:pt>
                <c:pt idx="9026">
                  <c:v>2019 8</c:v>
                </c:pt>
                <c:pt idx="9027">
                  <c:v>2019 8</c:v>
                </c:pt>
                <c:pt idx="9028">
                  <c:v>2019 8</c:v>
                </c:pt>
                <c:pt idx="9029">
                  <c:v>2019 8</c:v>
                </c:pt>
                <c:pt idx="9030">
                  <c:v>2019 8</c:v>
                </c:pt>
                <c:pt idx="9031">
                  <c:v>2019 8</c:v>
                </c:pt>
                <c:pt idx="9032">
                  <c:v>2019 8</c:v>
                </c:pt>
                <c:pt idx="9033">
                  <c:v>2019 8</c:v>
                </c:pt>
                <c:pt idx="9034">
                  <c:v>2019 8</c:v>
                </c:pt>
                <c:pt idx="9035">
                  <c:v>2019 8</c:v>
                </c:pt>
                <c:pt idx="9036">
                  <c:v>2019 8</c:v>
                </c:pt>
                <c:pt idx="9037">
                  <c:v>2019 8</c:v>
                </c:pt>
                <c:pt idx="9038">
                  <c:v>2019 8</c:v>
                </c:pt>
                <c:pt idx="9039">
                  <c:v>2019 8</c:v>
                </c:pt>
                <c:pt idx="9040">
                  <c:v>2019 8</c:v>
                </c:pt>
                <c:pt idx="9041">
                  <c:v>2019 8</c:v>
                </c:pt>
                <c:pt idx="9042">
                  <c:v>2019 8</c:v>
                </c:pt>
                <c:pt idx="9043">
                  <c:v>2019 8</c:v>
                </c:pt>
                <c:pt idx="9044">
                  <c:v>2019 8</c:v>
                </c:pt>
                <c:pt idx="9045">
                  <c:v>2019 8</c:v>
                </c:pt>
                <c:pt idx="9046">
                  <c:v>2019 8</c:v>
                </c:pt>
                <c:pt idx="9047">
                  <c:v>2019 8</c:v>
                </c:pt>
                <c:pt idx="9048">
                  <c:v>2019 8</c:v>
                </c:pt>
                <c:pt idx="9049">
                  <c:v>2019 8</c:v>
                </c:pt>
                <c:pt idx="9050">
                  <c:v>2019 8</c:v>
                </c:pt>
                <c:pt idx="9051">
                  <c:v>2019 8</c:v>
                </c:pt>
                <c:pt idx="9052">
                  <c:v>2019 8</c:v>
                </c:pt>
                <c:pt idx="9053">
                  <c:v>2019 8</c:v>
                </c:pt>
                <c:pt idx="9054">
                  <c:v>2019 8</c:v>
                </c:pt>
                <c:pt idx="9055">
                  <c:v>2019 8</c:v>
                </c:pt>
                <c:pt idx="9056">
                  <c:v>2019 8</c:v>
                </c:pt>
                <c:pt idx="9057">
                  <c:v>2019 8</c:v>
                </c:pt>
                <c:pt idx="9058">
                  <c:v>2019 8</c:v>
                </c:pt>
                <c:pt idx="9059">
                  <c:v>2019 8</c:v>
                </c:pt>
                <c:pt idx="9060">
                  <c:v>2019 8</c:v>
                </c:pt>
                <c:pt idx="9061">
                  <c:v>2019 8</c:v>
                </c:pt>
                <c:pt idx="9062">
                  <c:v>2019 8</c:v>
                </c:pt>
                <c:pt idx="9063">
                  <c:v>2019 8</c:v>
                </c:pt>
                <c:pt idx="9064">
                  <c:v>2019 8</c:v>
                </c:pt>
                <c:pt idx="9065">
                  <c:v>2019 8</c:v>
                </c:pt>
                <c:pt idx="9066">
                  <c:v>2019 8</c:v>
                </c:pt>
                <c:pt idx="9067">
                  <c:v>2019 8</c:v>
                </c:pt>
                <c:pt idx="9068">
                  <c:v>2019 8</c:v>
                </c:pt>
                <c:pt idx="9069">
                  <c:v>2019 8</c:v>
                </c:pt>
                <c:pt idx="9070">
                  <c:v>2019 8</c:v>
                </c:pt>
                <c:pt idx="9071">
                  <c:v>2019 9</c:v>
                </c:pt>
                <c:pt idx="9072">
                  <c:v>2019 9</c:v>
                </c:pt>
                <c:pt idx="9073">
                  <c:v>2019 9</c:v>
                </c:pt>
                <c:pt idx="9074">
                  <c:v>2019 9</c:v>
                </c:pt>
                <c:pt idx="9075">
                  <c:v>2019 9</c:v>
                </c:pt>
                <c:pt idx="9076">
                  <c:v>2019 9</c:v>
                </c:pt>
                <c:pt idx="9077">
                  <c:v>2019 9</c:v>
                </c:pt>
                <c:pt idx="9078">
                  <c:v>2019 9</c:v>
                </c:pt>
                <c:pt idx="9079">
                  <c:v>2019 9</c:v>
                </c:pt>
                <c:pt idx="9080">
                  <c:v>2019 9</c:v>
                </c:pt>
                <c:pt idx="9081">
                  <c:v>2019 9</c:v>
                </c:pt>
                <c:pt idx="9082">
                  <c:v>2019 9</c:v>
                </c:pt>
                <c:pt idx="9083">
                  <c:v>2019 9</c:v>
                </c:pt>
                <c:pt idx="9084">
                  <c:v>2019 9</c:v>
                </c:pt>
                <c:pt idx="9085">
                  <c:v>2019 9</c:v>
                </c:pt>
                <c:pt idx="9086">
                  <c:v>2019 9</c:v>
                </c:pt>
                <c:pt idx="9087">
                  <c:v>2019 9</c:v>
                </c:pt>
                <c:pt idx="9088">
                  <c:v>2019 9</c:v>
                </c:pt>
                <c:pt idx="9089">
                  <c:v>2019 9</c:v>
                </c:pt>
                <c:pt idx="9090">
                  <c:v>2019 9</c:v>
                </c:pt>
                <c:pt idx="9091">
                  <c:v>2019 9</c:v>
                </c:pt>
                <c:pt idx="9092">
                  <c:v>2019 9</c:v>
                </c:pt>
                <c:pt idx="9093">
                  <c:v>2019 9</c:v>
                </c:pt>
                <c:pt idx="9094">
                  <c:v>2019 9</c:v>
                </c:pt>
                <c:pt idx="9095">
                  <c:v>2019 9</c:v>
                </c:pt>
                <c:pt idx="9096">
                  <c:v>2019 9</c:v>
                </c:pt>
                <c:pt idx="9097">
                  <c:v>2019 9</c:v>
                </c:pt>
                <c:pt idx="9098">
                  <c:v>2019 9</c:v>
                </c:pt>
                <c:pt idx="9099">
                  <c:v>2019 9</c:v>
                </c:pt>
                <c:pt idx="9100">
                  <c:v>2019 9</c:v>
                </c:pt>
                <c:pt idx="9101">
                  <c:v>2019 9</c:v>
                </c:pt>
                <c:pt idx="9102">
                  <c:v>2019 9</c:v>
                </c:pt>
                <c:pt idx="9103">
                  <c:v>2019 9</c:v>
                </c:pt>
                <c:pt idx="9104">
                  <c:v>2019 9</c:v>
                </c:pt>
                <c:pt idx="9105">
                  <c:v>2019 9</c:v>
                </c:pt>
                <c:pt idx="9106">
                  <c:v>2019 9</c:v>
                </c:pt>
                <c:pt idx="9107">
                  <c:v>2019 9</c:v>
                </c:pt>
                <c:pt idx="9108">
                  <c:v>2019 9</c:v>
                </c:pt>
                <c:pt idx="9109">
                  <c:v>2019 9</c:v>
                </c:pt>
                <c:pt idx="9110">
                  <c:v>2019 9</c:v>
                </c:pt>
                <c:pt idx="9111">
                  <c:v>2019 9</c:v>
                </c:pt>
                <c:pt idx="9112">
                  <c:v>2019 9</c:v>
                </c:pt>
                <c:pt idx="9113">
                  <c:v>2019 9</c:v>
                </c:pt>
                <c:pt idx="9114">
                  <c:v>2019 9</c:v>
                </c:pt>
                <c:pt idx="9115">
                  <c:v>2019 9</c:v>
                </c:pt>
                <c:pt idx="9116">
                  <c:v>2019 9</c:v>
                </c:pt>
                <c:pt idx="9117">
                  <c:v>2019 9</c:v>
                </c:pt>
                <c:pt idx="9118">
                  <c:v>2019 9</c:v>
                </c:pt>
                <c:pt idx="9119">
                  <c:v>2019 9</c:v>
                </c:pt>
                <c:pt idx="9120">
                  <c:v>2019 9</c:v>
                </c:pt>
                <c:pt idx="9121">
                  <c:v>2019 9</c:v>
                </c:pt>
                <c:pt idx="9122">
                  <c:v>2019 9</c:v>
                </c:pt>
                <c:pt idx="9123">
                  <c:v>2019 9</c:v>
                </c:pt>
                <c:pt idx="9124">
                  <c:v>2019 9</c:v>
                </c:pt>
                <c:pt idx="9125">
                  <c:v>2019 9</c:v>
                </c:pt>
                <c:pt idx="9126">
                  <c:v>2019 9</c:v>
                </c:pt>
                <c:pt idx="9127">
                  <c:v>2019 9</c:v>
                </c:pt>
                <c:pt idx="9128">
                  <c:v>2019 9</c:v>
                </c:pt>
                <c:pt idx="9129">
                  <c:v>2019 9</c:v>
                </c:pt>
                <c:pt idx="9130">
                  <c:v>2019 9</c:v>
                </c:pt>
                <c:pt idx="9131">
                  <c:v>2019 9</c:v>
                </c:pt>
                <c:pt idx="9132">
                  <c:v>2019 9</c:v>
                </c:pt>
                <c:pt idx="9133">
                  <c:v>2019 9</c:v>
                </c:pt>
                <c:pt idx="9134">
                  <c:v>2019 9</c:v>
                </c:pt>
                <c:pt idx="9135">
                  <c:v>2019 9</c:v>
                </c:pt>
                <c:pt idx="9136">
                  <c:v>2019 9</c:v>
                </c:pt>
                <c:pt idx="9137">
                  <c:v>2019 9</c:v>
                </c:pt>
                <c:pt idx="9138">
                  <c:v>2019 9</c:v>
                </c:pt>
                <c:pt idx="9139">
                  <c:v>2019 9</c:v>
                </c:pt>
                <c:pt idx="9140">
                  <c:v>2019 9</c:v>
                </c:pt>
                <c:pt idx="9141">
                  <c:v>2019 9</c:v>
                </c:pt>
                <c:pt idx="9142">
                  <c:v>2019 9</c:v>
                </c:pt>
                <c:pt idx="9143">
                  <c:v>2019 9</c:v>
                </c:pt>
                <c:pt idx="9144">
                  <c:v>2019 9</c:v>
                </c:pt>
                <c:pt idx="9145">
                  <c:v>2019 9</c:v>
                </c:pt>
                <c:pt idx="9146">
                  <c:v>2019 9</c:v>
                </c:pt>
                <c:pt idx="9147">
                  <c:v>2019 9</c:v>
                </c:pt>
                <c:pt idx="9148">
                  <c:v>2019 9</c:v>
                </c:pt>
                <c:pt idx="9149">
                  <c:v>2019 9</c:v>
                </c:pt>
                <c:pt idx="9150">
                  <c:v>2019 9</c:v>
                </c:pt>
                <c:pt idx="9151">
                  <c:v>2019 9</c:v>
                </c:pt>
                <c:pt idx="9152">
                  <c:v>2019 9</c:v>
                </c:pt>
                <c:pt idx="9153">
                  <c:v>2019 9</c:v>
                </c:pt>
                <c:pt idx="9154">
                  <c:v>2019 9</c:v>
                </c:pt>
                <c:pt idx="9155">
                  <c:v>2019 9</c:v>
                </c:pt>
                <c:pt idx="9156">
                  <c:v>2019 9</c:v>
                </c:pt>
                <c:pt idx="9157">
                  <c:v>2019 9</c:v>
                </c:pt>
                <c:pt idx="9158">
                  <c:v>2019 9</c:v>
                </c:pt>
                <c:pt idx="9159">
                  <c:v>2019 9</c:v>
                </c:pt>
                <c:pt idx="9160">
                  <c:v>2019 9</c:v>
                </c:pt>
                <c:pt idx="9161">
                  <c:v>2019 9</c:v>
                </c:pt>
                <c:pt idx="9162">
                  <c:v>2019 9</c:v>
                </c:pt>
                <c:pt idx="9163">
                  <c:v>2019 9</c:v>
                </c:pt>
                <c:pt idx="9164">
                  <c:v>2019 9</c:v>
                </c:pt>
                <c:pt idx="9165">
                  <c:v>2019 9</c:v>
                </c:pt>
                <c:pt idx="9166">
                  <c:v>2019 9</c:v>
                </c:pt>
                <c:pt idx="9167">
                  <c:v>2019 9</c:v>
                </c:pt>
                <c:pt idx="9168">
                  <c:v>2019 9</c:v>
                </c:pt>
                <c:pt idx="9169">
                  <c:v>2019 9</c:v>
                </c:pt>
                <c:pt idx="9170">
                  <c:v>2019 9</c:v>
                </c:pt>
                <c:pt idx="9171">
                  <c:v>2019 9</c:v>
                </c:pt>
                <c:pt idx="9172">
                  <c:v>2019 9</c:v>
                </c:pt>
                <c:pt idx="9173">
                  <c:v>2019 9</c:v>
                </c:pt>
                <c:pt idx="9174">
                  <c:v>2019 9</c:v>
                </c:pt>
                <c:pt idx="9175">
                  <c:v>2019 9</c:v>
                </c:pt>
                <c:pt idx="9176">
                  <c:v>2019 9</c:v>
                </c:pt>
                <c:pt idx="9177">
                  <c:v>2019 9</c:v>
                </c:pt>
                <c:pt idx="9178">
                  <c:v>2019 9</c:v>
                </c:pt>
                <c:pt idx="9179">
                  <c:v>2019 9</c:v>
                </c:pt>
                <c:pt idx="9180">
                  <c:v>2019 9</c:v>
                </c:pt>
                <c:pt idx="9181">
                  <c:v>2019 9</c:v>
                </c:pt>
                <c:pt idx="9182">
                  <c:v>2019 9</c:v>
                </c:pt>
                <c:pt idx="9183">
                  <c:v>2019 9</c:v>
                </c:pt>
                <c:pt idx="9184">
                  <c:v>2019 9</c:v>
                </c:pt>
                <c:pt idx="9185">
                  <c:v>2020 1</c:v>
                </c:pt>
                <c:pt idx="9186">
                  <c:v>2020 1</c:v>
                </c:pt>
                <c:pt idx="9187">
                  <c:v>2020 1</c:v>
                </c:pt>
                <c:pt idx="9188">
                  <c:v>2020 1</c:v>
                </c:pt>
                <c:pt idx="9189">
                  <c:v>2020 1</c:v>
                </c:pt>
                <c:pt idx="9190">
                  <c:v>2020 1</c:v>
                </c:pt>
                <c:pt idx="9191">
                  <c:v>2020 1</c:v>
                </c:pt>
                <c:pt idx="9192">
                  <c:v>2020 1</c:v>
                </c:pt>
                <c:pt idx="9193">
                  <c:v>2020 1</c:v>
                </c:pt>
                <c:pt idx="9194">
                  <c:v>2020 1</c:v>
                </c:pt>
                <c:pt idx="9195">
                  <c:v>2020 1</c:v>
                </c:pt>
                <c:pt idx="9196">
                  <c:v>2020 1</c:v>
                </c:pt>
                <c:pt idx="9197">
                  <c:v>2020 1</c:v>
                </c:pt>
                <c:pt idx="9198">
                  <c:v>2020 1</c:v>
                </c:pt>
                <c:pt idx="9199">
                  <c:v>2020 1</c:v>
                </c:pt>
                <c:pt idx="9200">
                  <c:v>2020 1</c:v>
                </c:pt>
                <c:pt idx="9201">
                  <c:v>2020 1</c:v>
                </c:pt>
                <c:pt idx="9202">
                  <c:v>2020 1</c:v>
                </c:pt>
                <c:pt idx="9203">
                  <c:v>2020 1</c:v>
                </c:pt>
                <c:pt idx="9204">
                  <c:v>2020 1</c:v>
                </c:pt>
                <c:pt idx="9205">
                  <c:v>2020 1</c:v>
                </c:pt>
                <c:pt idx="9206">
                  <c:v>2020 1</c:v>
                </c:pt>
                <c:pt idx="9207">
                  <c:v>2020 1</c:v>
                </c:pt>
                <c:pt idx="9208">
                  <c:v>2020 1</c:v>
                </c:pt>
                <c:pt idx="9209">
                  <c:v>2020 1</c:v>
                </c:pt>
                <c:pt idx="9210">
                  <c:v>2020 1</c:v>
                </c:pt>
                <c:pt idx="9211">
                  <c:v>2020 1</c:v>
                </c:pt>
                <c:pt idx="9212">
                  <c:v>2020 1</c:v>
                </c:pt>
                <c:pt idx="9213">
                  <c:v>2020 1</c:v>
                </c:pt>
                <c:pt idx="9214">
                  <c:v>2020 1</c:v>
                </c:pt>
                <c:pt idx="9215">
                  <c:v>2020 1</c:v>
                </c:pt>
                <c:pt idx="9216">
                  <c:v>2020 1</c:v>
                </c:pt>
                <c:pt idx="9217">
                  <c:v>2020 1</c:v>
                </c:pt>
                <c:pt idx="9218">
                  <c:v>2020 1</c:v>
                </c:pt>
                <c:pt idx="9219">
                  <c:v>2020 1</c:v>
                </c:pt>
                <c:pt idx="9220">
                  <c:v>2020 1</c:v>
                </c:pt>
                <c:pt idx="9221">
                  <c:v>2020 1</c:v>
                </c:pt>
                <c:pt idx="9222">
                  <c:v>2020 1</c:v>
                </c:pt>
                <c:pt idx="9223">
                  <c:v>2020 1</c:v>
                </c:pt>
                <c:pt idx="9224">
                  <c:v>2020 1</c:v>
                </c:pt>
                <c:pt idx="9225">
                  <c:v>2020 1</c:v>
                </c:pt>
                <c:pt idx="9226">
                  <c:v>2020 1</c:v>
                </c:pt>
                <c:pt idx="9227">
                  <c:v>2020 1</c:v>
                </c:pt>
                <c:pt idx="9228">
                  <c:v>2020 1</c:v>
                </c:pt>
                <c:pt idx="9229">
                  <c:v>2020 1</c:v>
                </c:pt>
                <c:pt idx="9230">
                  <c:v>2020 1</c:v>
                </c:pt>
                <c:pt idx="9231">
                  <c:v>2020 1</c:v>
                </c:pt>
                <c:pt idx="9232">
                  <c:v>2020 1</c:v>
                </c:pt>
                <c:pt idx="9233">
                  <c:v>2020 1</c:v>
                </c:pt>
                <c:pt idx="9234">
                  <c:v>2020 1</c:v>
                </c:pt>
                <c:pt idx="9235">
                  <c:v>2020 1</c:v>
                </c:pt>
                <c:pt idx="9236">
                  <c:v>2020 1</c:v>
                </c:pt>
                <c:pt idx="9237">
                  <c:v>2020 1</c:v>
                </c:pt>
                <c:pt idx="9238">
                  <c:v>2020 1</c:v>
                </c:pt>
                <c:pt idx="9239">
                  <c:v>2020 1</c:v>
                </c:pt>
                <c:pt idx="9240">
                  <c:v>2020 1</c:v>
                </c:pt>
                <c:pt idx="9241">
                  <c:v>2020 1</c:v>
                </c:pt>
                <c:pt idx="9242">
                  <c:v>2020 1</c:v>
                </c:pt>
                <c:pt idx="9243">
                  <c:v>2020 1</c:v>
                </c:pt>
                <c:pt idx="9244">
                  <c:v>2020 1</c:v>
                </c:pt>
                <c:pt idx="9245">
                  <c:v>2020 1</c:v>
                </c:pt>
                <c:pt idx="9246">
                  <c:v>2020 1</c:v>
                </c:pt>
                <c:pt idx="9247">
                  <c:v>2020 1</c:v>
                </c:pt>
                <c:pt idx="9248">
                  <c:v>2020 1</c:v>
                </c:pt>
                <c:pt idx="9249">
                  <c:v>2020 1</c:v>
                </c:pt>
                <c:pt idx="9250">
                  <c:v>2020 1</c:v>
                </c:pt>
                <c:pt idx="9251">
                  <c:v>2020 1</c:v>
                </c:pt>
                <c:pt idx="9252">
                  <c:v>2020 1</c:v>
                </c:pt>
                <c:pt idx="9253">
                  <c:v>2020 1</c:v>
                </c:pt>
                <c:pt idx="9254">
                  <c:v>2020 1</c:v>
                </c:pt>
                <c:pt idx="9255">
                  <c:v>2020 1</c:v>
                </c:pt>
                <c:pt idx="9256">
                  <c:v>2020 1</c:v>
                </c:pt>
                <c:pt idx="9257">
                  <c:v>2020 1</c:v>
                </c:pt>
                <c:pt idx="9258">
                  <c:v>2020 1</c:v>
                </c:pt>
                <c:pt idx="9259">
                  <c:v>2020 1</c:v>
                </c:pt>
                <c:pt idx="9260">
                  <c:v>2020 1</c:v>
                </c:pt>
                <c:pt idx="9261">
                  <c:v>2020 1</c:v>
                </c:pt>
                <c:pt idx="9262">
                  <c:v>2020 1</c:v>
                </c:pt>
                <c:pt idx="9263">
                  <c:v>2020 1</c:v>
                </c:pt>
                <c:pt idx="9264">
                  <c:v>2020 1</c:v>
                </c:pt>
                <c:pt idx="9265">
                  <c:v>2020 1</c:v>
                </c:pt>
                <c:pt idx="9266">
                  <c:v>2020 1</c:v>
                </c:pt>
                <c:pt idx="9267">
                  <c:v>2020 1</c:v>
                </c:pt>
                <c:pt idx="9268">
                  <c:v>2020 1</c:v>
                </c:pt>
                <c:pt idx="9269">
                  <c:v>2020 1</c:v>
                </c:pt>
                <c:pt idx="9270">
                  <c:v>2020 1</c:v>
                </c:pt>
                <c:pt idx="9271">
                  <c:v>2020 1</c:v>
                </c:pt>
                <c:pt idx="9272">
                  <c:v>2020 1</c:v>
                </c:pt>
                <c:pt idx="9273">
                  <c:v>2020 1</c:v>
                </c:pt>
                <c:pt idx="9274">
                  <c:v>2020 1</c:v>
                </c:pt>
                <c:pt idx="9275">
                  <c:v>2020 1</c:v>
                </c:pt>
                <c:pt idx="9276">
                  <c:v>2020 1</c:v>
                </c:pt>
                <c:pt idx="9277">
                  <c:v>2020 1</c:v>
                </c:pt>
                <c:pt idx="9278">
                  <c:v>2020 1</c:v>
                </c:pt>
                <c:pt idx="9279">
                  <c:v>2020 1</c:v>
                </c:pt>
                <c:pt idx="9280">
                  <c:v>2020 1</c:v>
                </c:pt>
                <c:pt idx="9281">
                  <c:v>2020 1</c:v>
                </c:pt>
                <c:pt idx="9282">
                  <c:v>2020 1</c:v>
                </c:pt>
                <c:pt idx="9283">
                  <c:v>2020 1</c:v>
                </c:pt>
                <c:pt idx="9284">
                  <c:v>2020 1</c:v>
                </c:pt>
                <c:pt idx="9285">
                  <c:v>2020 1</c:v>
                </c:pt>
                <c:pt idx="9286">
                  <c:v>2020 1</c:v>
                </c:pt>
                <c:pt idx="9287">
                  <c:v>2020 1</c:v>
                </c:pt>
                <c:pt idx="9288">
                  <c:v>2020 1</c:v>
                </c:pt>
                <c:pt idx="9289">
                  <c:v>2020 1</c:v>
                </c:pt>
                <c:pt idx="9290">
                  <c:v>2020 1</c:v>
                </c:pt>
                <c:pt idx="9291">
                  <c:v>2020 1</c:v>
                </c:pt>
                <c:pt idx="9292">
                  <c:v>2020 1</c:v>
                </c:pt>
                <c:pt idx="9293">
                  <c:v>2020 1</c:v>
                </c:pt>
                <c:pt idx="9294">
                  <c:v>2020 1</c:v>
                </c:pt>
                <c:pt idx="9295">
                  <c:v>2020 1</c:v>
                </c:pt>
                <c:pt idx="9296">
                  <c:v>2020 1</c:v>
                </c:pt>
                <c:pt idx="9297">
                  <c:v>2020 1</c:v>
                </c:pt>
                <c:pt idx="9298">
                  <c:v>2020 1</c:v>
                </c:pt>
                <c:pt idx="9299">
                  <c:v>2020 1</c:v>
                </c:pt>
                <c:pt idx="9300">
                  <c:v>2020 1</c:v>
                </c:pt>
                <c:pt idx="9301">
                  <c:v>2020 1</c:v>
                </c:pt>
                <c:pt idx="9302">
                  <c:v>2020 1</c:v>
                </c:pt>
                <c:pt idx="9303">
                  <c:v>2020 1</c:v>
                </c:pt>
                <c:pt idx="9304">
                  <c:v>2020 1</c:v>
                </c:pt>
                <c:pt idx="9305">
                  <c:v>2020 1</c:v>
                </c:pt>
                <c:pt idx="9306">
                  <c:v>2020 1</c:v>
                </c:pt>
                <c:pt idx="9307">
                  <c:v>2020 10</c:v>
                </c:pt>
                <c:pt idx="9308">
                  <c:v>2020 10</c:v>
                </c:pt>
                <c:pt idx="9309">
                  <c:v>2020 10</c:v>
                </c:pt>
                <c:pt idx="9310">
                  <c:v>2020 10</c:v>
                </c:pt>
                <c:pt idx="9311">
                  <c:v>2020 10</c:v>
                </c:pt>
                <c:pt idx="9312">
                  <c:v>2020 10</c:v>
                </c:pt>
                <c:pt idx="9313">
                  <c:v>2020 10</c:v>
                </c:pt>
                <c:pt idx="9314">
                  <c:v>2020 10</c:v>
                </c:pt>
                <c:pt idx="9315">
                  <c:v>2020 10</c:v>
                </c:pt>
                <c:pt idx="9316">
                  <c:v>2020 10</c:v>
                </c:pt>
                <c:pt idx="9317">
                  <c:v>2020 10</c:v>
                </c:pt>
                <c:pt idx="9318">
                  <c:v>2020 10</c:v>
                </c:pt>
                <c:pt idx="9319">
                  <c:v>2020 10</c:v>
                </c:pt>
                <c:pt idx="9320">
                  <c:v>2020 10</c:v>
                </c:pt>
                <c:pt idx="9321">
                  <c:v>2020 10</c:v>
                </c:pt>
                <c:pt idx="9322">
                  <c:v>2020 10</c:v>
                </c:pt>
                <c:pt idx="9323">
                  <c:v>2020 10</c:v>
                </c:pt>
                <c:pt idx="9324">
                  <c:v>2020 10</c:v>
                </c:pt>
                <c:pt idx="9325">
                  <c:v>2020 10</c:v>
                </c:pt>
                <c:pt idx="9326">
                  <c:v>2020 10</c:v>
                </c:pt>
                <c:pt idx="9327">
                  <c:v>2020 10</c:v>
                </c:pt>
                <c:pt idx="9328">
                  <c:v>2020 10</c:v>
                </c:pt>
                <c:pt idx="9329">
                  <c:v>2020 10</c:v>
                </c:pt>
                <c:pt idx="9330">
                  <c:v>2020 10</c:v>
                </c:pt>
                <c:pt idx="9331">
                  <c:v>2020 10</c:v>
                </c:pt>
                <c:pt idx="9332">
                  <c:v>2020 10</c:v>
                </c:pt>
                <c:pt idx="9333">
                  <c:v>2020 10</c:v>
                </c:pt>
                <c:pt idx="9334">
                  <c:v>2020 10</c:v>
                </c:pt>
                <c:pt idx="9335">
                  <c:v>2020 10</c:v>
                </c:pt>
                <c:pt idx="9336">
                  <c:v>2020 10</c:v>
                </c:pt>
                <c:pt idx="9337">
                  <c:v>2020 10</c:v>
                </c:pt>
                <c:pt idx="9338">
                  <c:v>2020 10</c:v>
                </c:pt>
                <c:pt idx="9339">
                  <c:v>2020 10</c:v>
                </c:pt>
                <c:pt idx="9340">
                  <c:v>2020 10</c:v>
                </c:pt>
                <c:pt idx="9341">
                  <c:v>2020 10</c:v>
                </c:pt>
                <c:pt idx="9342">
                  <c:v>2020 10</c:v>
                </c:pt>
                <c:pt idx="9343">
                  <c:v>2020 10</c:v>
                </c:pt>
                <c:pt idx="9344">
                  <c:v>2020 10</c:v>
                </c:pt>
                <c:pt idx="9345">
                  <c:v>2020 10</c:v>
                </c:pt>
                <c:pt idx="9346">
                  <c:v>2020 10</c:v>
                </c:pt>
                <c:pt idx="9347">
                  <c:v>2020 10</c:v>
                </c:pt>
                <c:pt idx="9348">
                  <c:v>2020 10</c:v>
                </c:pt>
                <c:pt idx="9349">
                  <c:v>2020 10</c:v>
                </c:pt>
                <c:pt idx="9350">
                  <c:v>2020 10</c:v>
                </c:pt>
                <c:pt idx="9351">
                  <c:v>2020 10</c:v>
                </c:pt>
                <c:pt idx="9352">
                  <c:v>2020 10</c:v>
                </c:pt>
                <c:pt idx="9353">
                  <c:v>2020 10</c:v>
                </c:pt>
                <c:pt idx="9354">
                  <c:v>2020 10</c:v>
                </c:pt>
                <c:pt idx="9355">
                  <c:v>2020 10</c:v>
                </c:pt>
                <c:pt idx="9356">
                  <c:v>2020 10</c:v>
                </c:pt>
                <c:pt idx="9357">
                  <c:v>2020 10</c:v>
                </c:pt>
                <c:pt idx="9358">
                  <c:v>2020 10</c:v>
                </c:pt>
                <c:pt idx="9359">
                  <c:v>2020 10</c:v>
                </c:pt>
                <c:pt idx="9360">
                  <c:v>2020 10</c:v>
                </c:pt>
                <c:pt idx="9361">
                  <c:v>2020 10</c:v>
                </c:pt>
                <c:pt idx="9362">
                  <c:v>2020 10</c:v>
                </c:pt>
                <c:pt idx="9363">
                  <c:v>2020 10</c:v>
                </c:pt>
                <c:pt idx="9364">
                  <c:v>2020 10</c:v>
                </c:pt>
                <c:pt idx="9365">
                  <c:v>2020 10</c:v>
                </c:pt>
                <c:pt idx="9366">
                  <c:v>2020 10</c:v>
                </c:pt>
                <c:pt idx="9367">
                  <c:v>2020 10</c:v>
                </c:pt>
                <c:pt idx="9368">
                  <c:v>2020 10</c:v>
                </c:pt>
                <c:pt idx="9369">
                  <c:v>2020 10</c:v>
                </c:pt>
                <c:pt idx="9370">
                  <c:v>2020 10</c:v>
                </c:pt>
                <c:pt idx="9371">
                  <c:v>2020 10</c:v>
                </c:pt>
                <c:pt idx="9372">
                  <c:v>2020 10</c:v>
                </c:pt>
                <c:pt idx="9373">
                  <c:v>2020 10</c:v>
                </c:pt>
                <c:pt idx="9374">
                  <c:v>2020 10</c:v>
                </c:pt>
                <c:pt idx="9375">
                  <c:v>2020 10</c:v>
                </c:pt>
                <c:pt idx="9376">
                  <c:v>2020 10</c:v>
                </c:pt>
                <c:pt idx="9377">
                  <c:v>2020 10</c:v>
                </c:pt>
                <c:pt idx="9378">
                  <c:v>2020 10</c:v>
                </c:pt>
                <c:pt idx="9379">
                  <c:v>2020 10</c:v>
                </c:pt>
                <c:pt idx="9380">
                  <c:v>2020 10</c:v>
                </c:pt>
                <c:pt idx="9381">
                  <c:v>2020 10</c:v>
                </c:pt>
                <c:pt idx="9382">
                  <c:v>2020 10</c:v>
                </c:pt>
                <c:pt idx="9383">
                  <c:v>2020 10</c:v>
                </c:pt>
                <c:pt idx="9384">
                  <c:v>2020 10</c:v>
                </c:pt>
                <c:pt idx="9385">
                  <c:v>2020 10</c:v>
                </c:pt>
                <c:pt idx="9386">
                  <c:v>2020 10</c:v>
                </c:pt>
                <c:pt idx="9387">
                  <c:v>2020 10</c:v>
                </c:pt>
                <c:pt idx="9388">
                  <c:v>2020 10</c:v>
                </c:pt>
                <c:pt idx="9389">
                  <c:v>2020 10</c:v>
                </c:pt>
                <c:pt idx="9390">
                  <c:v>2020 10</c:v>
                </c:pt>
                <c:pt idx="9391">
                  <c:v>2020 10</c:v>
                </c:pt>
                <c:pt idx="9392">
                  <c:v>2020 10</c:v>
                </c:pt>
                <c:pt idx="9393">
                  <c:v>2020 10</c:v>
                </c:pt>
                <c:pt idx="9394">
                  <c:v>2020 10</c:v>
                </c:pt>
                <c:pt idx="9395">
                  <c:v>2020 10</c:v>
                </c:pt>
                <c:pt idx="9396">
                  <c:v>2020 10</c:v>
                </c:pt>
                <c:pt idx="9397">
                  <c:v>2020 10</c:v>
                </c:pt>
                <c:pt idx="9398">
                  <c:v>2020 10</c:v>
                </c:pt>
                <c:pt idx="9399">
                  <c:v>2020 10</c:v>
                </c:pt>
                <c:pt idx="9400">
                  <c:v>2020 10</c:v>
                </c:pt>
                <c:pt idx="9401">
                  <c:v>2020 10</c:v>
                </c:pt>
                <c:pt idx="9402">
                  <c:v>2020 10</c:v>
                </c:pt>
                <c:pt idx="9403">
                  <c:v>2020 10</c:v>
                </c:pt>
                <c:pt idx="9404">
                  <c:v>2020 10</c:v>
                </c:pt>
                <c:pt idx="9405">
                  <c:v>2020 10</c:v>
                </c:pt>
                <c:pt idx="9406">
                  <c:v>2020 10</c:v>
                </c:pt>
                <c:pt idx="9407">
                  <c:v>2020 10</c:v>
                </c:pt>
                <c:pt idx="9408">
                  <c:v>2020 10</c:v>
                </c:pt>
                <c:pt idx="9409">
                  <c:v>2020 10</c:v>
                </c:pt>
                <c:pt idx="9410">
                  <c:v>2020 10</c:v>
                </c:pt>
                <c:pt idx="9411">
                  <c:v>2020 10</c:v>
                </c:pt>
                <c:pt idx="9412">
                  <c:v>2020 10</c:v>
                </c:pt>
                <c:pt idx="9413">
                  <c:v>2020 10</c:v>
                </c:pt>
                <c:pt idx="9414">
                  <c:v>2020 10</c:v>
                </c:pt>
                <c:pt idx="9415">
                  <c:v>2020 10</c:v>
                </c:pt>
                <c:pt idx="9416">
                  <c:v>2020 10</c:v>
                </c:pt>
                <c:pt idx="9417">
                  <c:v>2020 10</c:v>
                </c:pt>
                <c:pt idx="9418">
                  <c:v>2020 10</c:v>
                </c:pt>
                <c:pt idx="9419">
                  <c:v>2020 10</c:v>
                </c:pt>
                <c:pt idx="9420">
                  <c:v>2020 10</c:v>
                </c:pt>
                <c:pt idx="9421">
                  <c:v>2020 10</c:v>
                </c:pt>
                <c:pt idx="9422">
                  <c:v>2020 10</c:v>
                </c:pt>
                <c:pt idx="9423">
                  <c:v>2020 10</c:v>
                </c:pt>
                <c:pt idx="9424">
                  <c:v>2020 10</c:v>
                </c:pt>
                <c:pt idx="9425">
                  <c:v>2020 10</c:v>
                </c:pt>
                <c:pt idx="9426">
                  <c:v>2020 10</c:v>
                </c:pt>
                <c:pt idx="9427">
                  <c:v>2020 10</c:v>
                </c:pt>
                <c:pt idx="9428">
                  <c:v>2020 10</c:v>
                </c:pt>
                <c:pt idx="9429">
                  <c:v>2020 10</c:v>
                </c:pt>
                <c:pt idx="9430">
                  <c:v>2020 10</c:v>
                </c:pt>
                <c:pt idx="9431">
                  <c:v>2020 10</c:v>
                </c:pt>
                <c:pt idx="9432">
                  <c:v>2020 10</c:v>
                </c:pt>
                <c:pt idx="9433">
                  <c:v>2020 10</c:v>
                </c:pt>
                <c:pt idx="9434">
                  <c:v>2020 10</c:v>
                </c:pt>
                <c:pt idx="9435">
                  <c:v>2020 11</c:v>
                </c:pt>
                <c:pt idx="9436">
                  <c:v>2020 11</c:v>
                </c:pt>
                <c:pt idx="9437">
                  <c:v>2020 11</c:v>
                </c:pt>
                <c:pt idx="9438">
                  <c:v>2020 11</c:v>
                </c:pt>
                <c:pt idx="9439">
                  <c:v>2020 11</c:v>
                </c:pt>
                <c:pt idx="9440">
                  <c:v>2020 11</c:v>
                </c:pt>
                <c:pt idx="9441">
                  <c:v>2020 11</c:v>
                </c:pt>
                <c:pt idx="9442">
                  <c:v>2020 11</c:v>
                </c:pt>
                <c:pt idx="9443">
                  <c:v>2020 11</c:v>
                </c:pt>
                <c:pt idx="9444">
                  <c:v>2020 11</c:v>
                </c:pt>
                <c:pt idx="9445">
                  <c:v>2020 11</c:v>
                </c:pt>
                <c:pt idx="9446">
                  <c:v>2020 11</c:v>
                </c:pt>
                <c:pt idx="9447">
                  <c:v>2020 11</c:v>
                </c:pt>
                <c:pt idx="9448">
                  <c:v>2020 11</c:v>
                </c:pt>
                <c:pt idx="9449">
                  <c:v>2020 11</c:v>
                </c:pt>
                <c:pt idx="9450">
                  <c:v>2020 11</c:v>
                </c:pt>
                <c:pt idx="9451">
                  <c:v>2020 11</c:v>
                </c:pt>
                <c:pt idx="9452">
                  <c:v>2020 11</c:v>
                </c:pt>
                <c:pt idx="9453">
                  <c:v>2020 11</c:v>
                </c:pt>
                <c:pt idx="9454">
                  <c:v>2020 11</c:v>
                </c:pt>
                <c:pt idx="9455">
                  <c:v>2020 11</c:v>
                </c:pt>
                <c:pt idx="9456">
                  <c:v>2020 11</c:v>
                </c:pt>
                <c:pt idx="9457">
                  <c:v>2020 11</c:v>
                </c:pt>
                <c:pt idx="9458">
                  <c:v>2020 11</c:v>
                </c:pt>
                <c:pt idx="9459">
                  <c:v>2020 11</c:v>
                </c:pt>
                <c:pt idx="9460">
                  <c:v>2020 11</c:v>
                </c:pt>
                <c:pt idx="9461">
                  <c:v>2020 11</c:v>
                </c:pt>
                <c:pt idx="9462">
                  <c:v>2020 11</c:v>
                </c:pt>
                <c:pt idx="9463">
                  <c:v>2020 11</c:v>
                </c:pt>
                <c:pt idx="9464">
                  <c:v>2020 11</c:v>
                </c:pt>
                <c:pt idx="9465">
                  <c:v>2020 11</c:v>
                </c:pt>
                <c:pt idx="9466">
                  <c:v>2020 11</c:v>
                </c:pt>
                <c:pt idx="9467">
                  <c:v>2020 11</c:v>
                </c:pt>
                <c:pt idx="9468">
                  <c:v>2020 11</c:v>
                </c:pt>
                <c:pt idx="9469">
                  <c:v>2020 11</c:v>
                </c:pt>
                <c:pt idx="9470">
                  <c:v>2020 11</c:v>
                </c:pt>
                <c:pt idx="9471">
                  <c:v>2020 11</c:v>
                </c:pt>
                <c:pt idx="9472">
                  <c:v>2020 11</c:v>
                </c:pt>
                <c:pt idx="9473">
                  <c:v>2020 11</c:v>
                </c:pt>
                <c:pt idx="9474">
                  <c:v>2020 11</c:v>
                </c:pt>
                <c:pt idx="9475">
                  <c:v>2020 11</c:v>
                </c:pt>
                <c:pt idx="9476">
                  <c:v>2020 11</c:v>
                </c:pt>
                <c:pt idx="9477">
                  <c:v>2020 11</c:v>
                </c:pt>
                <c:pt idx="9478">
                  <c:v>2020 11</c:v>
                </c:pt>
                <c:pt idx="9479">
                  <c:v>2020 11</c:v>
                </c:pt>
                <c:pt idx="9480">
                  <c:v>2020 11</c:v>
                </c:pt>
                <c:pt idx="9481">
                  <c:v>2020 11</c:v>
                </c:pt>
                <c:pt idx="9482">
                  <c:v>2020 11</c:v>
                </c:pt>
                <c:pt idx="9483">
                  <c:v>2020 11</c:v>
                </c:pt>
                <c:pt idx="9484">
                  <c:v>2020 11</c:v>
                </c:pt>
                <c:pt idx="9485">
                  <c:v>2020 11</c:v>
                </c:pt>
                <c:pt idx="9486">
                  <c:v>2020 11</c:v>
                </c:pt>
                <c:pt idx="9487">
                  <c:v>2020 11</c:v>
                </c:pt>
                <c:pt idx="9488">
                  <c:v>2020 11</c:v>
                </c:pt>
                <c:pt idx="9489">
                  <c:v>2020 11</c:v>
                </c:pt>
                <c:pt idx="9490">
                  <c:v>2020 11</c:v>
                </c:pt>
                <c:pt idx="9491">
                  <c:v>2020 11</c:v>
                </c:pt>
                <c:pt idx="9492">
                  <c:v>2020 11</c:v>
                </c:pt>
                <c:pt idx="9493">
                  <c:v>2020 11</c:v>
                </c:pt>
                <c:pt idx="9494">
                  <c:v>2020 11</c:v>
                </c:pt>
                <c:pt idx="9495">
                  <c:v>2020 11</c:v>
                </c:pt>
                <c:pt idx="9496">
                  <c:v>2020 11</c:v>
                </c:pt>
                <c:pt idx="9497">
                  <c:v>2020 11</c:v>
                </c:pt>
                <c:pt idx="9498">
                  <c:v>2020 11</c:v>
                </c:pt>
                <c:pt idx="9499">
                  <c:v>2020 11</c:v>
                </c:pt>
                <c:pt idx="9500">
                  <c:v>2020 11</c:v>
                </c:pt>
                <c:pt idx="9501">
                  <c:v>2020 11</c:v>
                </c:pt>
                <c:pt idx="9502">
                  <c:v>2020 11</c:v>
                </c:pt>
                <c:pt idx="9503">
                  <c:v>2020 11</c:v>
                </c:pt>
                <c:pt idx="9504">
                  <c:v>2020 11</c:v>
                </c:pt>
                <c:pt idx="9505">
                  <c:v>2020 11</c:v>
                </c:pt>
                <c:pt idx="9506">
                  <c:v>2020 11</c:v>
                </c:pt>
                <c:pt idx="9507">
                  <c:v>2020 11</c:v>
                </c:pt>
                <c:pt idx="9508">
                  <c:v>2020 11</c:v>
                </c:pt>
                <c:pt idx="9509">
                  <c:v>2020 11</c:v>
                </c:pt>
                <c:pt idx="9510">
                  <c:v>2020 11</c:v>
                </c:pt>
                <c:pt idx="9511">
                  <c:v>2020 11</c:v>
                </c:pt>
                <c:pt idx="9512">
                  <c:v>2020 11</c:v>
                </c:pt>
                <c:pt idx="9513">
                  <c:v>2020 11</c:v>
                </c:pt>
                <c:pt idx="9514">
                  <c:v>2020 11</c:v>
                </c:pt>
                <c:pt idx="9515">
                  <c:v>2020 11</c:v>
                </c:pt>
                <c:pt idx="9516">
                  <c:v>2020 11</c:v>
                </c:pt>
                <c:pt idx="9517">
                  <c:v>2020 11</c:v>
                </c:pt>
                <c:pt idx="9518">
                  <c:v>2020 11</c:v>
                </c:pt>
                <c:pt idx="9519">
                  <c:v>2020 11</c:v>
                </c:pt>
                <c:pt idx="9520">
                  <c:v>2020 11</c:v>
                </c:pt>
                <c:pt idx="9521">
                  <c:v>2020 11</c:v>
                </c:pt>
                <c:pt idx="9522">
                  <c:v>2020 11</c:v>
                </c:pt>
                <c:pt idx="9523">
                  <c:v>2020 11</c:v>
                </c:pt>
                <c:pt idx="9524">
                  <c:v>2020 11</c:v>
                </c:pt>
                <c:pt idx="9525">
                  <c:v>2020 11</c:v>
                </c:pt>
                <c:pt idx="9526">
                  <c:v>2020 11</c:v>
                </c:pt>
                <c:pt idx="9527">
                  <c:v>2020 11</c:v>
                </c:pt>
                <c:pt idx="9528">
                  <c:v>2020 11</c:v>
                </c:pt>
                <c:pt idx="9529">
                  <c:v>2020 11</c:v>
                </c:pt>
                <c:pt idx="9530">
                  <c:v>2020 11</c:v>
                </c:pt>
                <c:pt idx="9531">
                  <c:v>2020 11</c:v>
                </c:pt>
                <c:pt idx="9532">
                  <c:v>2020 11</c:v>
                </c:pt>
                <c:pt idx="9533">
                  <c:v>2020 11</c:v>
                </c:pt>
                <c:pt idx="9534">
                  <c:v>2020 11</c:v>
                </c:pt>
                <c:pt idx="9535">
                  <c:v>2020 11</c:v>
                </c:pt>
                <c:pt idx="9536">
                  <c:v>2020 11</c:v>
                </c:pt>
                <c:pt idx="9537">
                  <c:v>2020 11</c:v>
                </c:pt>
                <c:pt idx="9538">
                  <c:v>2020 11</c:v>
                </c:pt>
                <c:pt idx="9539">
                  <c:v>2020 11</c:v>
                </c:pt>
                <c:pt idx="9540">
                  <c:v>2020 11</c:v>
                </c:pt>
                <c:pt idx="9541">
                  <c:v>2020 11</c:v>
                </c:pt>
                <c:pt idx="9542">
                  <c:v>2020 11</c:v>
                </c:pt>
                <c:pt idx="9543">
                  <c:v>2020 11</c:v>
                </c:pt>
                <c:pt idx="9544">
                  <c:v>2020 11</c:v>
                </c:pt>
                <c:pt idx="9545">
                  <c:v>2020 11</c:v>
                </c:pt>
                <c:pt idx="9546">
                  <c:v>2020 11</c:v>
                </c:pt>
                <c:pt idx="9547">
                  <c:v>2020 11</c:v>
                </c:pt>
                <c:pt idx="9548">
                  <c:v>2020 11</c:v>
                </c:pt>
                <c:pt idx="9549">
                  <c:v>2020 11</c:v>
                </c:pt>
                <c:pt idx="9550">
                  <c:v>2020 11</c:v>
                </c:pt>
                <c:pt idx="9551">
                  <c:v>2020 11</c:v>
                </c:pt>
                <c:pt idx="9552">
                  <c:v>2020 11</c:v>
                </c:pt>
                <c:pt idx="9553">
                  <c:v>2020 11</c:v>
                </c:pt>
                <c:pt idx="9554">
                  <c:v>2020 11</c:v>
                </c:pt>
                <c:pt idx="9555">
                  <c:v>2020 11</c:v>
                </c:pt>
                <c:pt idx="9556">
                  <c:v>2020 11</c:v>
                </c:pt>
                <c:pt idx="9557">
                  <c:v>2020 11</c:v>
                </c:pt>
                <c:pt idx="9558">
                  <c:v>2020 11</c:v>
                </c:pt>
                <c:pt idx="9559">
                  <c:v>2020 11</c:v>
                </c:pt>
                <c:pt idx="9560">
                  <c:v>2020 11</c:v>
                </c:pt>
                <c:pt idx="9561">
                  <c:v>2020 11</c:v>
                </c:pt>
                <c:pt idx="9562">
                  <c:v>2020 12</c:v>
                </c:pt>
                <c:pt idx="9563">
                  <c:v>2020 12</c:v>
                </c:pt>
                <c:pt idx="9564">
                  <c:v>2020 12</c:v>
                </c:pt>
                <c:pt idx="9565">
                  <c:v>2020 12</c:v>
                </c:pt>
                <c:pt idx="9566">
                  <c:v>2020 12</c:v>
                </c:pt>
                <c:pt idx="9567">
                  <c:v>2020 12</c:v>
                </c:pt>
                <c:pt idx="9568">
                  <c:v>2020 12</c:v>
                </c:pt>
                <c:pt idx="9569">
                  <c:v>2020 12</c:v>
                </c:pt>
                <c:pt idx="9570">
                  <c:v>2020 12</c:v>
                </c:pt>
                <c:pt idx="9571">
                  <c:v>2020 12</c:v>
                </c:pt>
                <c:pt idx="9572">
                  <c:v>2020 12</c:v>
                </c:pt>
                <c:pt idx="9573">
                  <c:v>2020 12</c:v>
                </c:pt>
                <c:pt idx="9574">
                  <c:v>2020 12</c:v>
                </c:pt>
                <c:pt idx="9575">
                  <c:v>2020 12</c:v>
                </c:pt>
                <c:pt idx="9576">
                  <c:v>2020 12</c:v>
                </c:pt>
                <c:pt idx="9577">
                  <c:v>2020 12</c:v>
                </c:pt>
                <c:pt idx="9578">
                  <c:v>2020 12</c:v>
                </c:pt>
                <c:pt idx="9579">
                  <c:v>2020 12</c:v>
                </c:pt>
                <c:pt idx="9580">
                  <c:v>2020 12</c:v>
                </c:pt>
                <c:pt idx="9581">
                  <c:v>2020 12</c:v>
                </c:pt>
                <c:pt idx="9582">
                  <c:v>2020 12</c:v>
                </c:pt>
                <c:pt idx="9583">
                  <c:v>2020 12</c:v>
                </c:pt>
                <c:pt idx="9584">
                  <c:v>2020 12</c:v>
                </c:pt>
                <c:pt idx="9585">
                  <c:v>2020 12</c:v>
                </c:pt>
                <c:pt idx="9586">
                  <c:v>2020 12</c:v>
                </c:pt>
                <c:pt idx="9587">
                  <c:v>2020 12</c:v>
                </c:pt>
                <c:pt idx="9588">
                  <c:v>2020 12</c:v>
                </c:pt>
                <c:pt idx="9589">
                  <c:v>2020 12</c:v>
                </c:pt>
                <c:pt idx="9590">
                  <c:v>2020 12</c:v>
                </c:pt>
                <c:pt idx="9591">
                  <c:v>2020 12</c:v>
                </c:pt>
                <c:pt idx="9592">
                  <c:v>2020 12</c:v>
                </c:pt>
                <c:pt idx="9593">
                  <c:v>2020 12</c:v>
                </c:pt>
                <c:pt idx="9594">
                  <c:v>2020 12</c:v>
                </c:pt>
                <c:pt idx="9595">
                  <c:v>2020 12</c:v>
                </c:pt>
                <c:pt idx="9596">
                  <c:v>2020 12</c:v>
                </c:pt>
                <c:pt idx="9597">
                  <c:v>2020 12</c:v>
                </c:pt>
                <c:pt idx="9598">
                  <c:v>2020 12</c:v>
                </c:pt>
                <c:pt idx="9599">
                  <c:v>2020 12</c:v>
                </c:pt>
                <c:pt idx="9600">
                  <c:v>2020 12</c:v>
                </c:pt>
                <c:pt idx="9601">
                  <c:v>2020 12</c:v>
                </c:pt>
                <c:pt idx="9602">
                  <c:v>2020 12</c:v>
                </c:pt>
                <c:pt idx="9603">
                  <c:v>2020 12</c:v>
                </c:pt>
                <c:pt idx="9604">
                  <c:v>2020 12</c:v>
                </c:pt>
                <c:pt idx="9605">
                  <c:v>2020 12</c:v>
                </c:pt>
                <c:pt idx="9606">
                  <c:v>2020 12</c:v>
                </c:pt>
                <c:pt idx="9607">
                  <c:v>2020 12</c:v>
                </c:pt>
                <c:pt idx="9608">
                  <c:v>2020 12</c:v>
                </c:pt>
                <c:pt idx="9609">
                  <c:v>2020 12</c:v>
                </c:pt>
                <c:pt idx="9610">
                  <c:v>2020 12</c:v>
                </c:pt>
                <c:pt idx="9611">
                  <c:v>2020 12</c:v>
                </c:pt>
                <c:pt idx="9612">
                  <c:v>2020 12</c:v>
                </c:pt>
                <c:pt idx="9613">
                  <c:v>2020 12</c:v>
                </c:pt>
                <c:pt idx="9614">
                  <c:v>2020 12</c:v>
                </c:pt>
                <c:pt idx="9615">
                  <c:v>2020 12</c:v>
                </c:pt>
                <c:pt idx="9616">
                  <c:v>2020 12</c:v>
                </c:pt>
                <c:pt idx="9617">
                  <c:v>2020 12</c:v>
                </c:pt>
                <c:pt idx="9618">
                  <c:v>2020 12</c:v>
                </c:pt>
                <c:pt idx="9619">
                  <c:v>2020 12</c:v>
                </c:pt>
                <c:pt idx="9620">
                  <c:v>2020 12</c:v>
                </c:pt>
                <c:pt idx="9621">
                  <c:v>2020 12</c:v>
                </c:pt>
                <c:pt idx="9622">
                  <c:v>2020 12</c:v>
                </c:pt>
                <c:pt idx="9623">
                  <c:v>2020 12</c:v>
                </c:pt>
                <c:pt idx="9624">
                  <c:v>2020 12</c:v>
                </c:pt>
                <c:pt idx="9625">
                  <c:v>2020 12</c:v>
                </c:pt>
                <c:pt idx="9626">
                  <c:v>2020 12</c:v>
                </c:pt>
                <c:pt idx="9627">
                  <c:v>2020 12</c:v>
                </c:pt>
                <c:pt idx="9628">
                  <c:v>2020 12</c:v>
                </c:pt>
                <c:pt idx="9629">
                  <c:v>2020 12</c:v>
                </c:pt>
                <c:pt idx="9630">
                  <c:v>2020 12</c:v>
                </c:pt>
                <c:pt idx="9631">
                  <c:v>2020 12</c:v>
                </c:pt>
                <c:pt idx="9632">
                  <c:v>2020 12</c:v>
                </c:pt>
                <c:pt idx="9633">
                  <c:v>2020 12</c:v>
                </c:pt>
                <c:pt idx="9634">
                  <c:v>2020 12</c:v>
                </c:pt>
                <c:pt idx="9635">
                  <c:v>2020 12</c:v>
                </c:pt>
                <c:pt idx="9636">
                  <c:v>2020 12</c:v>
                </c:pt>
                <c:pt idx="9637">
                  <c:v>2020 12</c:v>
                </c:pt>
                <c:pt idx="9638">
                  <c:v>2020 12</c:v>
                </c:pt>
                <c:pt idx="9639">
                  <c:v>2020 12</c:v>
                </c:pt>
                <c:pt idx="9640">
                  <c:v>2020 12</c:v>
                </c:pt>
                <c:pt idx="9641">
                  <c:v>2020 12</c:v>
                </c:pt>
                <c:pt idx="9642">
                  <c:v>2020 12</c:v>
                </c:pt>
                <c:pt idx="9643">
                  <c:v>2020 12</c:v>
                </c:pt>
                <c:pt idx="9644">
                  <c:v>2020 12</c:v>
                </c:pt>
                <c:pt idx="9645">
                  <c:v>2020 12</c:v>
                </c:pt>
                <c:pt idx="9646">
                  <c:v>2020 12</c:v>
                </c:pt>
                <c:pt idx="9647">
                  <c:v>2020 12</c:v>
                </c:pt>
                <c:pt idx="9648">
                  <c:v>2020 12</c:v>
                </c:pt>
                <c:pt idx="9649">
                  <c:v>2020 12</c:v>
                </c:pt>
                <c:pt idx="9650">
                  <c:v>2020 12</c:v>
                </c:pt>
                <c:pt idx="9651">
                  <c:v>2020 12</c:v>
                </c:pt>
                <c:pt idx="9652">
                  <c:v>2020 12</c:v>
                </c:pt>
                <c:pt idx="9653">
                  <c:v>2020 12</c:v>
                </c:pt>
                <c:pt idx="9654">
                  <c:v>2020 12</c:v>
                </c:pt>
                <c:pt idx="9655">
                  <c:v>2020 12</c:v>
                </c:pt>
                <c:pt idx="9656">
                  <c:v>2020 12</c:v>
                </c:pt>
                <c:pt idx="9657">
                  <c:v>2020 12</c:v>
                </c:pt>
                <c:pt idx="9658">
                  <c:v>2020 12</c:v>
                </c:pt>
                <c:pt idx="9659">
                  <c:v>2020 12</c:v>
                </c:pt>
                <c:pt idx="9660">
                  <c:v>2020 12</c:v>
                </c:pt>
                <c:pt idx="9661">
                  <c:v>2020 12</c:v>
                </c:pt>
                <c:pt idx="9662">
                  <c:v>2020 12</c:v>
                </c:pt>
                <c:pt idx="9663">
                  <c:v>2020 12</c:v>
                </c:pt>
                <c:pt idx="9664">
                  <c:v>2020 12</c:v>
                </c:pt>
                <c:pt idx="9665">
                  <c:v>2020 12</c:v>
                </c:pt>
                <c:pt idx="9666">
                  <c:v>2020 12</c:v>
                </c:pt>
                <c:pt idx="9667">
                  <c:v>2020 12</c:v>
                </c:pt>
                <c:pt idx="9668">
                  <c:v>2020 12</c:v>
                </c:pt>
                <c:pt idx="9669">
                  <c:v>2020 12</c:v>
                </c:pt>
                <c:pt idx="9670">
                  <c:v>2020 12</c:v>
                </c:pt>
                <c:pt idx="9671">
                  <c:v>2020 12</c:v>
                </c:pt>
                <c:pt idx="9672">
                  <c:v>2020 12</c:v>
                </c:pt>
                <c:pt idx="9673">
                  <c:v>2020 12</c:v>
                </c:pt>
                <c:pt idx="9674">
                  <c:v>2020 12</c:v>
                </c:pt>
                <c:pt idx="9675">
                  <c:v>2020 12</c:v>
                </c:pt>
                <c:pt idx="9676">
                  <c:v>2020 12</c:v>
                </c:pt>
                <c:pt idx="9677">
                  <c:v>2020 12</c:v>
                </c:pt>
                <c:pt idx="9678">
                  <c:v>2020 12</c:v>
                </c:pt>
                <c:pt idx="9679">
                  <c:v>2020 12</c:v>
                </c:pt>
                <c:pt idx="9680">
                  <c:v>2020 12</c:v>
                </c:pt>
                <c:pt idx="9681">
                  <c:v>2020 12</c:v>
                </c:pt>
                <c:pt idx="9682">
                  <c:v>2020 12</c:v>
                </c:pt>
                <c:pt idx="9683">
                  <c:v>2020 12</c:v>
                </c:pt>
                <c:pt idx="9684">
                  <c:v>2020 12</c:v>
                </c:pt>
                <c:pt idx="9685">
                  <c:v>2020 12</c:v>
                </c:pt>
                <c:pt idx="9686">
                  <c:v>2020 2</c:v>
                </c:pt>
                <c:pt idx="9687">
                  <c:v>2020 2</c:v>
                </c:pt>
                <c:pt idx="9688">
                  <c:v>2020 2</c:v>
                </c:pt>
                <c:pt idx="9689">
                  <c:v>2020 2</c:v>
                </c:pt>
                <c:pt idx="9690">
                  <c:v>2020 2</c:v>
                </c:pt>
                <c:pt idx="9691">
                  <c:v>2020 2</c:v>
                </c:pt>
                <c:pt idx="9692">
                  <c:v>2020 2</c:v>
                </c:pt>
                <c:pt idx="9693">
                  <c:v>2020 2</c:v>
                </c:pt>
                <c:pt idx="9694">
                  <c:v>2020 2</c:v>
                </c:pt>
                <c:pt idx="9695">
                  <c:v>2020 2</c:v>
                </c:pt>
                <c:pt idx="9696">
                  <c:v>2020 2</c:v>
                </c:pt>
                <c:pt idx="9697">
                  <c:v>2020 2</c:v>
                </c:pt>
                <c:pt idx="9698">
                  <c:v>2020 2</c:v>
                </c:pt>
                <c:pt idx="9699">
                  <c:v>2020 2</c:v>
                </c:pt>
                <c:pt idx="9700">
                  <c:v>2020 2</c:v>
                </c:pt>
                <c:pt idx="9701">
                  <c:v>2020 2</c:v>
                </c:pt>
                <c:pt idx="9702">
                  <c:v>2020 2</c:v>
                </c:pt>
                <c:pt idx="9703">
                  <c:v>2020 2</c:v>
                </c:pt>
                <c:pt idx="9704">
                  <c:v>2020 2</c:v>
                </c:pt>
                <c:pt idx="9705">
                  <c:v>2020 2</c:v>
                </c:pt>
                <c:pt idx="9706">
                  <c:v>2020 2</c:v>
                </c:pt>
                <c:pt idx="9707">
                  <c:v>2020 2</c:v>
                </c:pt>
                <c:pt idx="9708">
                  <c:v>2020 2</c:v>
                </c:pt>
                <c:pt idx="9709">
                  <c:v>2020 2</c:v>
                </c:pt>
                <c:pt idx="9710">
                  <c:v>2020 2</c:v>
                </c:pt>
                <c:pt idx="9711">
                  <c:v>2020 2</c:v>
                </c:pt>
                <c:pt idx="9712">
                  <c:v>2020 2</c:v>
                </c:pt>
                <c:pt idx="9713">
                  <c:v>2020 2</c:v>
                </c:pt>
                <c:pt idx="9714">
                  <c:v>2020 2</c:v>
                </c:pt>
                <c:pt idx="9715">
                  <c:v>2020 2</c:v>
                </c:pt>
                <c:pt idx="9716">
                  <c:v>2020 2</c:v>
                </c:pt>
                <c:pt idx="9717">
                  <c:v>2020 2</c:v>
                </c:pt>
                <c:pt idx="9718">
                  <c:v>2020 2</c:v>
                </c:pt>
                <c:pt idx="9719">
                  <c:v>2020 2</c:v>
                </c:pt>
                <c:pt idx="9720">
                  <c:v>2020 2</c:v>
                </c:pt>
                <c:pt idx="9721">
                  <c:v>2020 2</c:v>
                </c:pt>
                <c:pt idx="9722">
                  <c:v>2020 2</c:v>
                </c:pt>
                <c:pt idx="9723">
                  <c:v>2020 2</c:v>
                </c:pt>
                <c:pt idx="9724">
                  <c:v>2020 2</c:v>
                </c:pt>
                <c:pt idx="9725">
                  <c:v>2020 2</c:v>
                </c:pt>
                <c:pt idx="9726">
                  <c:v>2020 2</c:v>
                </c:pt>
                <c:pt idx="9727">
                  <c:v>2020 2</c:v>
                </c:pt>
                <c:pt idx="9728">
                  <c:v>2020 2</c:v>
                </c:pt>
                <c:pt idx="9729">
                  <c:v>2020 2</c:v>
                </c:pt>
                <c:pt idx="9730">
                  <c:v>2020 2</c:v>
                </c:pt>
                <c:pt idx="9731">
                  <c:v>2020 2</c:v>
                </c:pt>
                <c:pt idx="9732">
                  <c:v>2020 2</c:v>
                </c:pt>
                <c:pt idx="9733">
                  <c:v>2020 2</c:v>
                </c:pt>
                <c:pt idx="9734">
                  <c:v>2020 2</c:v>
                </c:pt>
                <c:pt idx="9735">
                  <c:v>2020 2</c:v>
                </c:pt>
                <c:pt idx="9736">
                  <c:v>2020 2</c:v>
                </c:pt>
                <c:pt idx="9737">
                  <c:v>2020 2</c:v>
                </c:pt>
                <c:pt idx="9738">
                  <c:v>2020 2</c:v>
                </c:pt>
                <c:pt idx="9739">
                  <c:v>2020 2</c:v>
                </c:pt>
                <c:pt idx="9740">
                  <c:v>2020 2</c:v>
                </c:pt>
                <c:pt idx="9741">
                  <c:v>2020 2</c:v>
                </c:pt>
                <c:pt idx="9742">
                  <c:v>2020 2</c:v>
                </c:pt>
                <c:pt idx="9743">
                  <c:v>2020 2</c:v>
                </c:pt>
                <c:pt idx="9744">
                  <c:v>2020 2</c:v>
                </c:pt>
                <c:pt idx="9745">
                  <c:v>2020 2</c:v>
                </c:pt>
                <c:pt idx="9746">
                  <c:v>2020 2</c:v>
                </c:pt>
                <c:pt idx="9747">
                  <c:v>2020 2</c:v>
                </c:pt>
                <c:pt idx="9748">
                  <c:v>2020 2</c:v>
                </c:pt>
                <c:pt idx="9749">
                  <c:v>2020 2</c:v>
                </c:pt>
                <c:pt idx="9750">
                  <c:v>2020 2</c:v>
                </c:pt>
                <c:pt idx="9751">
                  <c:v>2020 2</c:v>
                </c:pt>
                <c:pt idx="9752">
                  <c:v>2020 2</c:v>
                </c:pt>
                <c:pt idx="9753">
                  <c:v>2020 2</c:v>
                </c:pt>
                <c:pt idx="9754">
                  <c:v>2020 2</c:v>
                </c:pt>
                <c:pt idx="9755">
                  <c:v>2020 2</c:v>
                </c:pt>
                <c:pt idx="9756">
                  <c:v>2020 2</c:v>
                </c:pt>
                <c:pt idx="9757">
                  <c:v>2020 2</c:v>
                </c:pt>
                <c:pt idx="9758">
                  <c:v>2020 2</c:v>
                </c:pt>
                <c:pt idx="9759">
                  <c:v>2020 2</c:v>
                </c:pt>
                <c:pt idx="9760">
                  <c:v>2020 2</c:v>
                </c:pt>
                <c:pt idx="9761">
                  <c:v>2020 2</c:v>
                </c:pt>
                <c:pt idx="9762">
                  <c:v>2020 2</c:v>
                </c:pt>
                <c:pt idx="9763">
                  <c:v>2020 2</c:v>
                </c:pt>
                <c:pt idx="9764">
                  <c:v>2020 2</c:v>
                </c:pt>
                <c:pt idx="9765">
                  <c:v>2020 2</c:v>
                </c:pt>
                <c:pt idx="9766">
                  <c:v>2020 2</c:v>
                </c:pt>
                <c:pt idx="9767">
                  <c:v>2020 2</c:v>
                </c:pt>
                <c:pt idx="9768">
                  <c:v>2020 2</c:v>
                </c:pt>
                <c:pt idx="9769">
                  <c:v>2020 2</c:v>
                </c:pt>
                <c:pt idx="9770">
                  <c:v>2020 2</c:v>
                </c:pt>
                <c:pt idx="9771">
                  <c:v>2020 2</c:v>
                </c:pt>
                <c:pt idx="9772">
                  <c:v>2020 2</c:v>
                </c:pt>
                <c:pt idx="9773">
                  <c:v>2020 2</c:v>
                </c:pt>
                <c:pt idx="9774">
                  <c:v>2020 2</c:v>
                </c:pt>
                <c:pt idx="9775">
                  <c:v>2020 2</c:v>
                </c:pt>
                <c:pt idx="9776">
                  <c:v>2020 2</c:v>
                </c:pt>
                <c:pt idx="9777">
                  <c:v>2020 2</c:v>
                </c:pt>
                <c:pt idx="9778">
                  <c:v>2020 2</c:v>
                </c:pt>
                <c:pt idx="9779">
                  <c:v>2020 2</c:v>
                </c:pt>
                <c:pt idx="9780">
                  <c:v>2020 2</c:v>
                </c:pt>
                <c:pt idx="9781">
                  <c:v>2020 2</c:v>
                </c:pt>
                <c:pt idx="9782">
                  <c:v>2020 2</c:v>
                </c:pt>
                <c:pt idx="9783">
                  <c:v>2020 2</c:v>
                </c:pt>
                <c:pt idx="9784">
                  <c:v>2020 2</c:v>
                </c:pt>
                <c:pt idx="9785">
                  <c:v>2020 2</c:v>
                </c:pt>
                <c:pt idx="9786">
                  <c:v>2020 2</c:v>
                </c:pt>
                <c:pt idx="9787">
                  <c:v>2020 2</c:v>
                </c:pt>
                <c:pt idx="9788">
                  <c:v>2020 2</c:v>
                </c:pt>
                <c:pt idx="9789">
                  <c:v>2020 2</c:v>
                </c:pt>
                <c:pt idx="9790">
                  <c:v>2020 2</c:v>
                </c:pt>
                <c:pt idx="9791">
                  <c:v>2020 2</c:v>
                </c:pt>
                <c:pt idx="9792">
                  <c:v>2020 2</c:v>
                </c:pt>
                <c:pt idx="9793">
                  <c:v>2020 2</c:v>
                </c:pt>
                <c:pt idx="9794">
                  <c:v>2020 2</c:v>
                </c:pt>
                <c:pt idx="9795">
                  <c:v>2020 2</c:v>
                </c:pt>
                <c:pt idx="9796">
                  <c:v>2020 2</c:v>
                </c:pt>
                <c:pt idx="9797">
                  <c:v>2020 2</c:v>
                </c:pt>
                <c:pt idx="9798">
                  <c:v>2020 2</c:v>
                </c:pt>
                <c:pt idx="9799">
                  <c:v>2020 2</c:v>
                </c:pt>
                <c:pt idx="9800">
                  <c:v>2020 2</c:v>
                </c:pt>
                <c:pt idx="9801">
                  <c:v>2020 2</c:v>
                </c:pt>
                <c:pt idx="9802">
                  <c:v>2020 2</c:v>
                </c:pt>
                <c:pt idx="9803">
                  <c:v>2020 2</c:v>
                </c:pt>
                <c:pt idx="9804">
                  <c:v>2020 2</c:v>
                </c:pt>
                <c:pt idx="9805">
                  <c:v>2020 2</c:v>
                </c:pt>
                <c:pt idx="9806">
                  <c:v>2020 2</c:v>
                </c:pt>
                <c:pt idx="9807">
                  <c:v>2020 2</c:v>
                </c:pt>
                <c:pt idx="9808">
                  <c:v>2020 3</c:v>
                </c:pt>
                <c:pt idx="9809">
                  <c:v>2020 3</c:v>
                </c:pt>
                <c:pt idx="9810">
                  <c:v>2020 3</c:v>
                </c:pt>
                <c:pt idx="9811">
                  <c:v>2020 3</c:v>
                </c:pt>
                <c:pt idx="9812">
                  <c:v>2020 3</c:v>
                </c:pt>
                <c:pt idx="9813">
                  <c:v>2020 3</c:v>
                </c:pt>
                <c:pt idx="9814">
                  <c:v>2020 3</c:v>
                </c:pt>
                <c:pt idx="9815">
                  <c:v>2020 3</c:v>
                </c:pt>
                <c:pt idx="9816">
                  <c:v>2020 3</c:v>
                </c:pt>
                <c:pt idx="9817">
                  <c:v>2020 3</c:v>
                </c:pt>
                <c:pt idx="9818">
                  <c:v>2020 3</c:v>
                </c:pt>
                <c:pt idx="9819">
                  <c:v>2020 3</c:v>
                </c:pt>
                <c:pt idx="9820">
                  <c:v>2020 3</c:v>
                </c:pt>
                <c:pt idx="9821">
                  <c:v>2020 3</c:v>
                </c:pt>
                <c:pt idx="9822">
                  <c:v>2020 3</c:v>
                </c:pt>
                <c:pt idx="9823">
                  <c:v>2020 3</c:v>
                </c:pt>
                <c:pt idx="9824">
                  <c:v>2020 3</c:v>
                </c:pt>
                <c:pt idx="9825">
                  <c:v>2020 3</c:v>
                </c:pt>
                <c:pt idx="9826">
                  <c:v>2020 3</c:v>
                </c:pt>
                <c:pt idx="9827">
                  <c:v>2020 3</c:v>
                </c:pt>
                <c:pt idx="9828">
                  <c:v>2020 3</c:v>
                </c:pt>
                <c:pt idx="9829">
                  <c:v>2020 3</c:v>
                </c:pt>
                <c:pt idx="9830">
                  <c:v>2020 3</c:v>
                </c:pt>
                <c:pt idx="9831">
                  <c:v>2020 3</c:v>
                </c:pt>
                <c:pt idx="9832">
                  <c:v>2020 3</c:v>
                </c:pt>
                <c:pt idx="9833">
                  <c:v>2020 3</c:v>
                </c:pt>
                <c:pt idx="9834">
                  <c:v>2020 3</c:v>
                </c:pt>
                <c:pt idx="9835">
                  <c:v>2020 3</c:v>
                </c:pt>
                <c:pt idx="9836">
                  <c:v>2020 3</c:v>
                </c:pt>
                <c:pt idx="9837">
                  <c:v>2020 3</c:v>
                </c:pt>
                <c:pt idx="9838">
                  <c:v>2020 3</c:v>
                </c:pt>
                <c:pt idx="9839">
                  <c:v>2020 3</c:v>
                </c:pt>
                <c:pt idx="9840">
                  <c:v>2020 3</c:v>
                </c:pt>
                <c:pt idx="9841">
                  <c:v>2020 3</c:v>
                </c:pt>
                <c:pt idx="9842">
                  <c:v>2020 3</c:v>
                </c:pt>
                <c:pt idx="9843">
                  <c:v>2020 3</c:v>
                </c:pt>
                <c:pt idx="9844">
                  <c:v>2020 3</c:v>
                </c:pt>
                <c:pt idx="9845">
                  <c:v>2020 3</c:v>
                </c:pt>
                <c:pt idx="9846">
                  <c:v>2020 3</c:v>
                </c:pt>
                <c:pt idx="9847">
                  <c:v>2020 3</c:v>
                </c:pt>
                <c:pt idx="9848">
                  <c:v>2020 3</c:v>
                </c:pt>
                <c:pt idx="9849">
                  <c:v>2020 3</c:v>
                </c:pt>
                <c:pt idx="9850">
                  <c:v>2020 3</c:v>
                </c:pt>
                <c:pt idx="9851">
                  <c:v>2020 3</c:v>
                </c:pt>
                <c:pt idx="9852">
                  <c:v>2020 3</c:v>
                </c:pt>
                <c:pt idx="9853">
                  <c:v>2020 3</c:v>
                </c:pt>
                <c:pt idx="9854">
                  <c:v>2020 3</c:v>
                </c:pt>
                <c:pt idx="9855">
                  <c:v>2020 3</c:v>
                </c:pt>
                <c:pt idx="9856">
                  <c:v>2020 3</c:v>
                </c:pt>
                <c:pt idx="9857">
                  <c:v>2020 3</c:v>
                </c:pt>
                <c:pt idx="9858">
                  <c:v>2020 3</c:v>
                </c:pt>
                <c:pt idx="9859">
                  <c:v>2020 3</c:v>
                </c:pt>
                <c:pt idx="9860">
                  <c:v>2020 3</c:v>
                </c:pt>
                <c:pt idx="9861">
                  <c:v>2020 3</c:v>
                </c:pt>
                <c:pt idx="9862">
                  <c:v>2020 3</c:v>
                </c:pt>
                <c:pt idx="9863">
                  <c:v>2020 3</c:v>
                </c:pt>
                <c:pt idx="9864">
                  <c:v>2020 3</c:v>
                </c:pt>
                <c:pt idx="9865">
                  <c:v>2020 3</c:v>
                </c:pt>
                <c:pt idx="9866">
                  <c:v>2020 3</c:v>
                </c:pt>
                <c:pt idx="9867">
                  <c:v>2020 3</c:v>
                </c:pt>
                <c:pt idx="9868">
                  <c:v>2020 3</c:v>
                </c:pt>
                <c:pt idx="9869">
                  <c:v>2020 3</c:v>
                </c:pt>
                <c:pt idx="9870">
                  <c:v>2020 3</c:v>
                </c:pt>
                <c:pt idx="9871">
                  <c:v>2020 3</c:v>
                </c:pt>
                <c:pt idx="9872">
                  <c:v>2020 3</c:v>
                </c:pt>
                <c:pt idx="9873">
                  <c:v>2020 3</c:v>
                </c:pt>
                <c:pt idx="9874">
                  <c:v>2020 3</c:v>
                </c:pt>
                <c:pt idx="9875">
                  <c:v>2020 3</c:v>
                </c:pt>
                <c:pt idx="9876">
                  <c:v>2020 3</c:v>
                </c:pt>
                <c:pt idx="9877">
                  <c:v>2020 3</c:v>
                </c:pt>
                <c:pt idx="9878">
                  <c:v>2020 3</c:v>
                </c:pt>
                <c:pt idx="9879">
                  <c:v>2020 3</c:v>
                </c:pt>
                <c:pt idx="9880">
                  <c:v>2020 3</c:v>
                </c:pt>
                <c:pt idx="9881">
                  <c:v>2020 3</c:v>
                </c:pt>
                <c:pt idx="9882">
                  <c:v>2020 3</c:v>
                </c:pt>
                <c:pt idx="9883">
                  <c:v>2020 3</c:v>
                </c:pt>
                <c:pt idx="9884">
                  <c:v>2020 3</c:v>
                </c:pt>
                <c:pt idx="9885">
                  <c:v>2020 3</c:v>
                </c:pt>
                <c:pt idx="9886">
                  <c:v>2020 3</c:v>
                </c:pt>
                <c:pt idx="9887">
                  <c:v>2020 3</c:v>
                </c:pt>
                <c:pt idx="9888">
                  <c:v>2020 3</c:v>
                </c:pt>
                <c:pt idx="9889">
                  <c:v>2020 3</c:v>
                </c:pt>
                <c:pt idx="9890">
                  <c:v>2020 3</c:v>
                </c:pt>
                <c:pt idx="9891">
                  <c:v>2020 3</c:v>
                </c:pt>
                <c:pt idx="9892">
                  <c:v>2020 3</c:v>
                </c:pt>
                <c:pt idx="9893">
                  <c:v>2020 3</c:v>
                </c:pt>
                <c:pt idx="9894">
                  <c:v>2020 3</c:v>
                </c:pt>
                <c:pt idx="9895">
                  <c:v>2020 3</c:v>
                </c:pt>
                <c:pt idx="9896">
                  <c:v>2020 3</c:v>
                </c:pt>
                <c:pt idx="9897">
                  <c:v>2020 3</c:v>
                </c:pt>
                <c:pt idx="9898">
                  <c:v>2020 3</c:v>
                </c:pt>
                <c:pt idx="9899">
                  <c:v>2020 3</c:v>
                </c:pt>
                <c:pt idx="9900">
                  <c:v>2020 3</c:v>
                </c:pt>
                <c:pt idx="9901">
                  <c:v>2020 3</c:v>
                </c:pt>
                <c:pt idx="9902">
                  <c:v>2020 3</c:v>
                </c:pt>
                <c:pt idx="9903">
                  <c:v>2020 3</c:v>
                </c:pt>
                <c:pt idx="9904">
                  <c:v>2020 3</c:v>
                </c:pt>
                <c:pt idx="9905">
                  <c:v>2020 3</c:v>
                </c:pt>
                <c:pt idx="9906">
                  <c:v>2020 3</c:v>
                </c:pt>
                <c:pt idx="9907">
                  <c:v>2020 3</c:v>
                </c:pt>
                <c:pt idx="9908">
                  <c:v>2020 3</c:v>
                </c:pt>
                <c:pt idx="9909">
                  <c:v>2020 3</c:v>
                </c:pt>
                <c:pt idx="9910">
                  <c:v>2020 3</c:v>
                </c:pt>
                <c:pt idx="9911">
                  <c:v>2020 3</c:v>
                </c:pt>
                <c:pt idx="9912">
                  <c:v>2020 3</c:v>
                </c:pt>
                <c:pt idx="9913">
                  <c:v>2020 3</c:v>
                </c:pt>
                <c:pt idx="9914">
                  <c:v>2020 3</c:v>
                </c:pt>
                <c:pt idx="9915">
                  <c:v>2020 3</c:v>
                </c:pt>
                <c:pt idx="9916">
                  <c:v>2020 3</c:v>
                </c:pt>
                <c:pt idx="9917">
                  <c:v>2020 3</c:v>
                </c:pt>
                <c:pt idx="9918">
                  <c:v>2020 3</c:v>
                </c:pt>
                <c:pt idx="9919">
                  <c:v>2020 3</c:v>
                </c:pt>
                <c:pt idx="9920">
                  <c:v>2020 3</c:v>
                </c:pt>
                <c:pt idx="9921">
                  <c:v>2020 3</c:v>
                </c:pt>
                <c:pt idx="9922">
                  <c:v>2020 3</c:v>
                </c:pt>
                <c:pt idx="9923">
                  <c:v>2020 3</c:v>
                </c:pt>
                <c:pt idx="9924">
                  <c:v>2020 3</c:v>
                </c:pt>
                <c:pt idx="9925">
                  <c:v>2020 3</c:v>
                </c:pt>
                <c:pt idx="9926">
                  <c:v>2020 3</c:v>
                </c:pt>
                <c:pt idx="9927">
                  <c:v>2020 3</c:v>
                </c:pt>
                <c:pt idx="9928">
                  <c:v>2020 3</c:v>
                </c:pt>
                <c:pt idx="9929">
                  <c:v>2020 3</c:v>
                </c:pt>
                <c:pt idx="9930">
                  <c:v>2020 3</c:v>
                </c:pt>
                <c:pt idx="9931">
                  <c:v>2020 3</c:v>
                </c:pt>
                <c:pt idx="9932">
                  <c:v>2020 3</c:v>
                </c:pt>
                <c:pt idx="9933">
                  <c:v>2020 3</c:v>
                </c:pt>
                <c:pt idx="9934">
                  <c:v>2020 4</c:v>
                </c:pt>
                <c:pt idx="9935">
                  <c:v>2020 4</c:v>
                </c:pt>
                <c:pt idx="9936">
                  <c:v>2020 4</c:v>
                </c:pt>
                <c:pt idx="9937">
                  <c:v>2020 4</c:v>
                </c:pt>
                <c:pt idx="9938">
                  <c:v>2020 4</c:v>
                </c:pt>
                <c:pt idx="9939">
                  <c:v>2020 4</c:v>
                </c:pt>
                <c:pt idx="9940">
                  <c:v>2020 4</c:v>
                </c:pt>
                <c:pt idx="9941">
                  <c:v>2020 4</c:v>
                </c:pt>
                <c:pt idx="9942">
                  <c:v>2020 4</c:v>
                </c:pt>
                <c:pt idx="9943">
                  <c:v>2020 4</c:v>
                </c:pt>
                <c:pt idx="9944">
                  <c:v>2020 4</c:v>
                </c:pt>
                <c:pt idx="9945">
                  <c:v>2020 4</c:v>
                </c:pt>
                <c:pt idx="9946">
                  <c:v>2020 4</c:v>
                </c:pt>
                <c:pt idx="9947">
                  <c:v>2020 4</c:v>
                </c:pt>
                <c:pt idx="9948">
                  <c:v>2020 4</c:v>
                </c:pt>
                <c:pt idx="9949">
                  <c:v>2020 4</c:v>
                </c:pt>
                <c:pt idx="9950">
                  <c:v>2020 4</c:v>
                </c:pt>
                <c:pt idx="9951">
                  <c:v>2020 4</c:v>
                </c:pt>
                <c:pt idx="9952">
                  <c:v>2020 4</c:v>
                </c:pt>
                <c:pt idx="9953">
                  <c:v>2020 4</c:v>
                </c:pt>
                <c:pt idx="9954">
                  <c:v>2020 4</c:v>
                </c:pt>
                <c:pt idx="9955">
                  <c:v>2020 4</c:v>
                </c:pt>
                <c:pt idx="9956">
                  <c:v>2020 4</c:v>
                </c:pt>
                <c:pt idx="9957">
                  <c:v>2020 4</c:v>
                </c:pt>
                <c:pt idx="9958">
                  <c:v>2020 4</c:v>
                </c:pt>
                <c:pt idx="9959">
                  <c:v>2020 4</c:v>
                </c:pt>
                <c:pt idx="9960">
                  <c:v>2020 4</c:v>
                </c:pt>
                <c:pt idx="9961">
                  <c:v>2020 4</c:v>
                </c:pt>
                <c:pt idx="9962">
                  <c:v>2020 4</c:v>
                </c:pt>
                <c:pt idx="9963">
                  <c:v>2020 4</c:v>
                </c:pt>
                <c:pt idx="9964">
                  <c:v>2020 4</c:v>
                </c:pt>
                <c:pt idx="9965">
                  <c:v>2020 4</c:v>
                </c:pt>
                <c:pt idx="9966">
                  <c:v>2020 4</c:v>
                </c:pt>
                <c:pt idx="9967">
                  <c:v>2020 4</c:v>
                </c:pt>
                <c:pt idx="9968">
                  <c:v>2020 4</c:v>
                </c:pt>
                <c:pt idx="9969">
                  <c:v>2020 4</c:v>
                </c:pt>
                <c:pt idx="9970">
                  <c:v>2020 4</c:v>
                </c:pt>
                <c:pt idx="9971">
                  <c:v>2020 4</c:v>
                </c:pt>
                <c:pt idx="9972">
                  <c:v>2020 4</c:v>
                </c:pt>
                <c:pt idx="9973">
                  <c:v>2020 4</c:v>
                </c:pt>
                <c:pt idx="9974">
                  <c:v>2020 4</c:v>
                </c:pt>
                <c:pt idx="9975">
                  <c:v>2020 4</c:v>
                </c:pt>
                <c:pt idx="9976">
                  <c:v>2020 4</c:v>
                </c:pt>
                <c:pt idx="9977">
                  <c:v>2020 4</c:v>
                </c:pt>
                <c:pt idx="9978">
                  <c:v>2020 4</c:v>
                </c:pt>
                <c:pt idx="9979">
                  <c:v>2020 4</c:v>
                </c:pt>
                <c:pt idx="9980">
                  <c:v>2020 4</c:v>
                </c:pt>
                <c:pt idx="9981">
                  <c:v>2020 4</c:v>
                </c:pt>
                <c:pt idx="9982">
                  <c:v>2020 4</c:v>
                </c:pt>
                <c:pt idx="9983">
                  <c:v>2020 4</c:v>
                </c:pt>
                <c:pt idx="9984">
                  <c:v>2020 4</c:v>
                </c:pt>
                <c:pt idx="9985">
                  <c:v>2020 4</c:v>
                </c:pt>
                <c:pt idx="9986">
                  <c:v>2020 4</c:v>
                </c:pt>
                <c:pt idx="9987">
                  <c:v>2020 4</c:v>
                </c:pt>
                <c:pt idx="9988">
                  <c:v>2020 4</c:v>
                </c:pt>
                <c:pt idx="9989">
                  <c:v>2020 4</c:v>
                </c:pt>
                <c:pt idx="9990">
                  <c:v>2020 4</c:v>
                </c:pt>
                <c:pt idx="9991">
                  <c:v>2020 4</c:v>
                </c:pt>
                <c:pt idx="9992">
                  <c:v>2020 4</c:v>
                </c:pt>
                <c:pt idx="9993">
                  <c:v>2020 4</c:v>
                </c:pt>
                <c:pt idx="9994">
                  <c:v>2020 4</c:v>
                </c:pt>
                <c:pt idx="9995">
                  <c:v>2020 4</c:v>
                </c:pt>
                <c:pt idx="9996">
                  <c:v>2020 4</c:v>
                </c:pt>
                <c:pt idx="9997">
                  <c:v>2020 4</c:v>
                </c:pt>
                <c:pt idx="9998">
                  <c:v>2020 4</c:v>
                </c:pt>
                <c:pt idx="9999">
                  <c:v>2020 4</c:v>
                </c:pt>
                <c:pt idx="10000">
                  <c:v>2020 4</c:v>
                </c:pt>
                <c:pt idx="10001">
                  <c:v>2020 4</c:v>
                </c:pt>
                <c:pt idx="10002">
                  <c:v>2020 4</c:v>
                </c:pt>
                <c:pt idx="10003">
                  <c:v>2020 4</c:v>
                </c:pt>
                <c:pt idx="10004">
                  <c:v>2020 4</c:v>
                </c:pt>
                <c:pt idx="10005">
                  <c:v>2020 4</c:v>
                </c:pt>
                <c:pt idx="10006">
                  <c:v>2020 4</c:v>
                </c:pt>
                <c:pt idx="10007">
                  <c:v>2020 4</c:v>
                </c:pt>
                <c:pt idx="10008">
                  <c:v>2020 4</c:v>
                </c:pt>
                <c:pt idx="10009">
                  <c:v>2020 4</c:v>
                </c:pt>
                <c:pt idx="10010">
                  <c:v>2020 4</c:v>
                </c:pt>
                <c:pt idx="10011">
                  <c:v>2020 4</c:v>
                </c:pt>
                <c:pt idx="10012">
                  <c:v>2020 4</c:v>
                </c:pt>
                <c:pt idx="10013">
                  <c:v>2020 4</c:v>
                </c:pt>
                <c:pt idx="10014">
                  <c:v>2020 4</c:v>
                </c:pt>
                <c:pt idx="10015">
                  <c:v>2020 4</c:v>
                </c:pt>
                <c:pt idx="10016">
                  <c:v>2020 4</c:v>
                </c:pt>
                <c:pt idx="10017">
                  <c:v>2020 4</c:v>
                </c:pt>
                <c:pt idx="10018">
                  <c:v>2020 4</c:v>
                </c:pt>
                <c:pt idx="10019">
                  <c:v>2020 4</c:v>
                </c:pt>
                <c:pt idx="10020">
                  <c:v>2020 4</c:v>
                </c:pt>
                <c:pt idx="10021">
                  <c:v>2020 4</c:v>
                </c:pt>
                <c:pt idx="10022">
                  <c:v>2020 4</c:v>
                </c:pt>
                <c:pt idx="10023">
                  <c:v>2020 4</c:v>
                </c:pt>
                <c:pt idx="10024">
                  <c:v>2020 4</c:v>
                </c:pt>
                <c:pt idx="10025">
                  <c:v>2020 4</c:v>
                </c:pt>
                <c:pt idx="10026">
                  <c:v>2020 4</c:v>
                </c:pt>
                <c:pt idx="10027">
                  <c:v>2020 4</c:v>
                </c:pt>
                <c:pt idx="10028">
                  <c:v>2020 4</c:v>
                </c:pt>
                <c:pt idx="10029">
                  <c:v>2020 4</c:v>
                </c:pt>
                <c:pt idx="10030">
                  <c:v>2020 4</c:v>
                </c:pt>
                <c:pt idx="10031">
                  <c:v>2020 4</c:v>
                </c:pt>
                <c:pt idx="10032">
                  <c:v>2020 4</c:v>
                </c:pt>
                <c:pt idx="10033">
                  <c:v>2020 4</c:v>
                </c:pt>
                <c:pt idx="10034">
                  <c:v>2020 4</c:v>
                </c:pt>
                <c:pt idx="10035">
                  <c:v>2020 4</c:v>
                </c:pt>
                <c:pt idx="10036">
                  <c:v>2020 4</c:v>
                </c:pt>
                <c:pt idx="10037">
                  <c:v>2020 4</c:v>
                </c:pt>
                <c:pt idx="10038">
                  <c:v>2020 4</c:v>
                </c:pt>
                <c:pt idx="10039">
                  <c:v>2020 4</c:v>
                </c:pt>
                <c:pt idx="10040">
                  <c:v>2020 4</c:v>
                </c:pt>
                <c:pt idx="10041">
                  <c:v>2020 4</c:v>
                </c:pt>
                <c:pt idx="10042">
                  <c:v>2020 4</c:v>
                </c:pt>
                <c:pt idx="10043">
                  <c:v>2020 4</c:v>
                </c:pt>
                <c:pt idx="10044">
                  <c:v>2020 4</c:v>
                </c:pt>
                <c:pt idx="10045">
                  <c:v>2020 4</c:v>
                </c:pt>
                <c:pt idx="10046">
                  <c:v>2020 4</c:v>
                </c:pt>
                <c:pt idx="10047">
                  <c:v>2020 4</c:v>
                </c:pt>
                <c:pt idx="10048">
                  <c:v>2020 4</c:v>
                </c:pt>
                <c:pt idx="10049">
                  <c:v>2020 4</c:v>
                </c:pt>
                <c:pt idx="10050">
                  <c:v>2020 4</c:v>
                </c:pt>
                <c:pt idx="10051">
                  <c:v>2020 4</c:v>
                </c:pt>
                <c:pt idx="10052">
                  <c:v>2020 4</c:v>
                </c:pt>
                <c:pt idx="10053">
                  <c:v>2020 4</c:v>
                </c:pt>
                <c:pt idx="10054">
                  <c:v>2020 4</c:v>
                </c:pt>
                <c:pt idx="10055">
                  <c:v>2020 4</c:v>
                </c:pt>
                <c:pt idx="10056">
                  <c:v>2020 4</c:v>
                </c:pt>
                <c:pt idx="10057">
                  <c:v>2020 4</c:v>
                </c:pt>
                <c:pt idx="10058">
                  <c:v>2020 4</c:v>
                </c:pt>
                <c:pt idx="10059">
                  <c:v>2020 4</c:v>
                </c:pt>
                <c:pt idx="10060">
                  <c:v>2020 5</c:v>
                </c:pt>
                <c:pt idx="10061">
                  <c:v>2020 5</c:v>
                </c:pt>
                <c:pt idx="10062">
                  <c:v>2020 5</c:v>
                </c:pt>
                <c:pt idx="10063">
                  <c:v>2020 5</c:v>
                </c:pt>
                <c:pt idx="10064">
                  <c:v>2020 5</c:v>
                </c:pt>
                <c:pt idx="10065">
                  <c:v>2020 5</c:v>
                </c:pt>
                <c:pt idx="10066">
                  <c:v>2020 5</c:v>
                </c:pt>
                <c:pt idx="10067">
                  <c:v>2020 5</c:v>
                </c:pt>
                <c:pt idx="10068">
                  <c:v>2020 5</c:v>
                </c:pt>
                <c:pt idx="10069">
                  <c:v>2020 5</c:v>
                </c:pt>
                <c:pt idx="10070">
                  <c:v>2020 5</c:v>
                </c:pt>
                <c:pt idx="10071">
                  <c:v>2020 5</c:v>
                </c:pt>
                <c:pt idx="10072">
                  <c:v>2020 5</c:v>
                </c:pt>
                <c:pt idx="10073">
                  <c:v>2020 5</c:v>
                </c:pt>
                <c:pt idx="10074">
                  <c:v>2020 5</c:v>
                </c:pt>
                <c:pt idx="10075">
                  <c:v>2020 5</c:v>
                </c:pt>
                <c:pt idx="10076">
                  <c:v>2020 5</c:v>
                </c:pt>
                <c:pt idx="10077">
                  <c:v>2020 5</c:v>
                </c:pt>
                <c:pt idx="10078">
                  <c:v>2020 5</c:v>
                </c:pt>
                <c:pt idx="10079">
                  <c:v>2020 5</c:v>
                </c:pt>
                <c:pt idx="10080">
                  <c:v>2020 5</c:v>
                </c:pt>
                <c:pt idx="10081">
                  <c:v>2020 5</c:v>
                </c:pt>
                <c:pt idx="10082">
                  <c:v>2020 5</c:v>
                </c:pt>
                <c:pt idx="10083">
                  <c:v>2020 5</c:v>
                </c:pt>
                <c:pt idx="10084">
                  <c:v>2020 5</c:v>
                </c:pt>
                <c:pt idx="10085">
                  <c:v>2020 5</c:v>
                </c:pt>
                <c:pt idx="10086">
                  <c:v>2020 5</c:v>
                </c:pt>
                <c:pt idx="10087">
                  <c:v>2020 5</c:v>
                </c:pt>
                <c:pt idx="10088">
                  <c:v>2020 5</c:v>
                </c:pt>
                <c:pt idx="10089">
                  <c:v>2020 5</c:v>
                </c:pt>
                <c:pt idx="10090">
                  <c:v>2020 5</c:v>
                </c:pt>
                <c:pt idx="10091">
                  <c:v>2020 5</c:v>
                </c:pt>
                <c:pt idx="10092">
                  <c:v>2020 5</c:v>
                </c:pt>
                <c:pt idx="10093">
                  <c:v>2020 5</c:v>
                </c:pt>
                <c:pt idx="10094">
                  <c:v>2020 5</c:v>
                </c:pt>
                <c:pt idx="10095">
                  <c:v>2020 5</c:v>
                </c:pt>
                <c:pt idx="10096">
                  <c:v>2020 5</c:v>
                </c:pt>
                <c:pt idx="10097">
                  <c:v>2020 5</c:v>
                </c:pt>
                <c:pt idx="10098">
                  <c:v>2020 5</c:v>
                </c:pt>
                <c:pt idx="10099">
                  <c:v>2020 5</c:v>
                </c:pt>
                <c:pt idx="10100">
                  <c:v>2020 5</c:v>
                </c:pt>
                <c:pt idx="10101">
                  <c:v>2020 5</c:v>
                </c:pt>
                <c:pt idx="10102">
                  <c:v>2020 5</c:v>
                </c:pt>
                <c:pt idx="10103">
                  <c:v>2020 5</c:v>
                </c:pt>
                <c:pt idx="10104">
                  <c:v>2020 5</c:v>
                </c:pt>
                <c:pt idx="10105">
                  <c:v>2020 5</c:v>
                </c:pt>
                <c:pt idx="10106">
                  <c:v>2020 5</c:v>
                </c:pt>
                <c:pt idx="10107">
                  <c:v>2020 5</c:v>
                </c:pt>
                <c:pt idx="10108">
                  <c:v>2020 5</c:v>
                </c:pt>
                <c:pt idx="10109">
                  <c:v>2020 5</c:v>
                </c:pt>
                <c:pt idx="10110">
                  <c:v>2020 5</c:v>
                </c:pt>
                <c:pt idx="10111">
                  <c:v>2020 5</c:v>
                </c:pt>
                <c:pt idx="10112">
                  <c:v>2020 5</c:v>
                </c:pt>
                <c:pt idx="10113">
                  <c:v>2020 5</c:v>
                </c:pt>
                <c:pt idx="10114">
                  <c:v>2020 5</c:v>
                </c:pt>
                <c:pt idx="10115">
                  <c:v>2020 5</c:v>
                </c:pt>
                <c:pt idx="10116">
                  <c:v>2020 5</c:v>
                </c:pt>
                <c:pt idx="10117">
                  <c:v>2020 5</c:v>
                </c:pt>
                <c:pt idx="10118">
                  <c:v>2020 5</c:v>
                </c:pt>
                <c:pt idx="10119">
                  <c:v>2020 5</c:v>
                </c:pt>
                <c:pt idx="10120">
                  <c:v>2020 5</c:v>
                </c:pt>
                <c:pt idx="10121">
                  <c:v>2020 5</c:v>
                </c:pt>
                <c:pt idx="10122">
                  <c:v>2020 5</c:v>
                </c:pt>
                <c:pt idx="10123">
                  <c:v>2020 5</c:v>
                </c:pt>
                <c:pt idx="10124">
                  <c:v>2020 5</c:v>
                </c:pt>
                <c:pt idx="10125">
                  <c:v>2020 5</c:v>
                </c:pt>
                <c:pt idx="10126">
                  <c:v>2020 5</c:v>
                </c:pt>
                <c:pt idx="10127">
                  <c:v>2020 5</c:v>
                </c:pt>
                <c:pt idx="10128">
                  <c:v>2020 5</c:v>
                </c:pt>
                <c:pt idx="10129">
                  <c:v>2020 5</c:v>
                </c:pt>
                <c:pt idx="10130">
                  <c:v>2020 5</c:v>
                </c:pt>
                <c:pt idx="10131">
                  <c:v>2020 5</c:v>
                </c:pt>
                <c:pt idx="10132">
                  <c:v>2020 5</c:v>
                </c:pt>
                <c:pt idx="10133">
                  <c:v>2020 5</c:v>
                </c:pt>
                <c:pt idx="10134">
                  <c:v>2020 5</c:v>
                </c:pt>
                <c:pt idx="10135">
                  <c:v>2020 5</c:v>
                </c:pt>
                <c:pt idx="10136">
                  <c:v>2020 5</c:v>
                </c:pt>
                <c:pt idx="10137">
                  <c:v>2020 5</c:v>
                </c:pt>
                <c:pt idx="10138">
                  <c:v>2020 5</c:v>
                </c:pt>
                <c:pt idx="10139">
                  <c:v>2020 5</c:v>
                </c:pt>
                <c:pt idx="10140">
                  <c:v>2020 5</c:v>
                </c:pt>
                <c:pt idx="10141">
                  <c:v>2020 5</c:v>
                </c:pt>
                <c:pt idx="10142">
                  <c:v>2020 5</c:v>
                </c:pt>
                <c:pt idx="10143">
                  <c:v>2020 5</c:v>
                </c:pt>
                <c:pt idx="10144">
                  <c:v>2020 5</c:v>
                </c:pt>
                <c:pt idx="10145">
                  <c:v>2020 5</c:v>
                </c:pt>
                <c:pt idx="10146">
                  <c:v>2020 5</c:v>
                </c:pt>
                <c:pt idx="10147">
                  <c:v>2020 5</c:v>
                </c:pt>
                <c:pt idx="10148">
                  <c:v>2020 5</c:v>
                </c:pt>
                <c:pt idx="10149">
                  <c:v>2020 5</c:v>
                </c:pt>
                <c:pt idx="10150">
                  <c:v>2020 5</c:v>
                </c:pt>
                <c:pt idx="10151">
                  <c:v>2020 5</c:v>
                </c:pt>
                <c:pt idx="10152">
                  <c:v>2020 5</c:v>
                </c:pt>
                <c:pt idx="10153">
                  <c:v>2020 5</c:v>
                </c:pt>
                <c:pt idx="10154">
                  <c:v>2020 5</c:v>
                </c:pt>
                <c:pt idx="10155">
                  <c:v>2020 5</c:v>
                </c:pt>
                <c:pt idx="10156">
                  <c:v>2020 5</c:v>
                </c:pt>
                <c:pt idx="10157">
                  <c:v>2020 5</c:v>
                </c:pt>
                <c:pt idx="10158">
                  <c:v>2020 5</c:v>
                </c:pt>
                <c:pt idx="10159">
                  <c:v>2020 5</c:v>
                </c:pt>
                <c:pt idx="10160">
                  <c:v>2020 5</c:v>
                </c:pt>
                <c:pt idx="10161">
                  <c:v>2020 5</c:v>
                </c:pt>
                <c:pt idx="10162">
                  <c:v>2020 5</c:v>
                </c:pt>
                <c:pt idx="10163">
                  <c:v>2020 5</c:v>
                </c:pt>
                <c:pt idx="10164">
                  <c:v>2020 5</c:v>
                </c:pt>
                <c:pt idx="10165">
                  <c:v>2020 5</c:v>
                </c:pt>
                <c:pt idx="10166">
                  <c:v>2020 5</c:v>
                </c:pt>
                <c:pt idx="10167">
                  <c:v>2020 5</c:v>
                </c:pt>
                <c:pt idx="10168">
                  <c:v>2020 5</c:v>
                </c:pt>
                <c:pt idx="10169">
                  <c:v>2020 5</c:v>
                </c:pt>
                <c:pt idx="10170">
                  <c:v>2020 5</c:v>
                </c:pt>
                <c:pt idx="10171">
                  <c:v>2020 5</c:v>
                </c:pt>
                <c:pt idx="10172">
                  <c:v>2020 5</c:v>
                </c:pt>
                <c:pt idx="10173">
                  <c:v>2020 5</c:v>
                </c:pt>
                <c:pt idx="10174">
                  <c:v>2020 5</c:v>
                </c:pt>
                <c:pt idx="10175">
                  <c:v>2020 5</c:v>
                </c:pt>
                <c:pt idx="10176">
                  <c:v>2020 5</c:v>
                </c:pt>
                <c:pt idx="10177">
                  <c:v>2020 5</c:v>
                </c:pt>
                <c:pt idx="10178">
                  <c:v>2020 5</c:v>
                </c:pt>
                <c:pt idx="10179">
                  <c:v>2020 6</c:v>
                </c:pt>
                <c:pt idx="10180">
                  <c:v>2020 6</c:v>
                </c:pt>
                <c:pt idx="10181">
                  <c:v>2020 6</c:v>
                </c:pt>
                <c:pt idx="10182">
                  <c:v>2020 6</c:v>
                </c:pt>
                <c:pt idx="10183">
                  <c:v>2020 6</c:v>
                </c:pt>
                <c:pt idx="10184">
                  <c:v>2020 6</c:v>
                </c:pt>
                <c:pt idx="10185">
                  <c:v>2020 6</c:v>
                </c:pt>
                <c:pt idx="10186">
                  <c:v>2020 6</c:v>
                </c:pt>
                <c:pt idx="10187">
                  <c:v>2020 6</c:v>
                </c:pt>
                <c:pt idx="10188">
                  <c:v>2020 6</c:v>
                </c:pt>
                <c:pt idx="10189">
                  <c:v>2020 6</c:v>
                </c:pt>
                <c:pt idx="10190">
                  <c:v>2020 6</c:v>
                </c:pt>
                <c:pt idx="10191">
                  <c:v>2020 6</c:v>
                </c:pt>
                <c:pt idx="10192">
                  <c:v>2020 6</c:v>
                </c:pt>
                <c:pt idx="10193">
                  <c:v>2020 6</c:v>
                </c:pt>
                <c:pt idx="10194">
                  <c:v>2020 6</c:v>
                </c:pt>
                <c:pt idx="10195">
                  <c:v>2020 6</c:v>
                </c:pt>
                <c:pt idx="10196">
                  <c:v>2020 6</c:v>
                </c:pt>
                <c:pt idx="10197">
                  <c:v>2020 6</c:v>
                </c:pt>
                <c:pt idx="10198">
                  <c:v>2020 6</c:v>
                </c:pt>
                <c:pt idx="10199">
                  <c:v>2020 6</c:v>
                </c:pt>
                <c:pt idx="10200">
                  <c:v>2020 6</c:v>
                </c:pt>
                <c:pt idx="10201">
                  <c:v>2020 6</c:v>
                </c:pt>
                <c:pt idx="10202">
                  <c:v>2020 6</c:v>
                </c:pt>
                <c:pt idx="10203">
                  <c:v>2020 6</c:v>
                </c:pt>
                <c:pt idx="10204">
                  <c:v>2020 6</c:v>
                </c:pt>
                <c:pt idx="10205">
                  <c:v>2020 6</c:v>
                </c:pt>
                <c:pt idx="10206">
                  <c:v>2020 6</c:v>
                </c:pt>
                <c:pt idx="10207">
                  <c:v>2020 6</c:v>
                </c:pt>
                <c:pt idx="10208">
                  <c:v>2020 6</c:v>
                </c:pt>
                <c:pt idx="10209">
                  <c:v>2020 6</c:v>
                </c:pt>
                <c:pt idx="10210">
                  <c:v>2020 6</c:v>
                </c:pt>
                <c:pt idx="10211">
                  <c:v>2020 6</c:v>
                </c:pt>
                <c:pt idx="10212">
                  <c:v>2020 6</c:v>
                </c:pt>
                <c:pt idx="10213">
                  <c:v>2020 6</c:v>
                </c:pt>
                <c:pt idx="10214">
                  <c:v>2020 6</c:v>
                </c:pt>
                <c:pt idx="10215">
                  <c:v>2020 6</c:v>
                </c:pt>
                <c:pt idx="10216">
                  <c:v>2020 6</c:v>
                </c:pt>
                <c:pt idx="10217">
                  <c:v>2020 6</c:v>
                </c:pt>
                <c:pt idx="10218">
                  <c:v>2020 6</c:v>
                </c:pt>
                <c:pt idx="10219">
                  <c:v>2020 6</c:v>
                </c:pt>
                <c:pt idx="10220">
                  <c:v>2020 6</c:v>
                </c:pt>
                <c:pt idx="10221">
                  <c:v>2020 6</c:v>
                </c:pt>
                <c:pt idx="10222">
                  <c:v>2020 6</c:v>
                </c:pt>
                <c:pt idx="10223">
                  <c:v>2020 6</c:v>
                </c:pt>
                <c:pt idx="10224">
                  <c:v>2020 6</c:v>
                </c:pt>
                <c:pt idx="10225">
                  <c:v>2020 6</c:v>
                </c:pt>
                <c:pt idx="10226">
                  <c:v>2020 6</c:v>
                </c:pt>
                <c:pt idx="10227">
                  <c:v>2020 6</c:v>
                </c:pt>
                <c:pt idx="10228">
                  <c:v>2020 6</c:v>
                </c:pt>
                <c:pt idx="10229">
                  <c:v>2020 6</c:v>
                </c:pt>
                <c:pt idx="10230">
                  <c:v>2020 6</c:v>
                </c:pt>
                <c:pt idx="10231">
                  <c:v>2020 6</c:v>
                </c:pt>
                <c:pt idx="10232">
                  <c:v>2020 6</c:v>
                </c:pt>
                <c:pt idx="10233">
                  <c:v>2020 6</c:v>
                </c:pt>
                <c:pt idx="10234">
                  <c:v>2020 6</c:v>
                </c:pt>
                <c:pt idx="10235">
                  <c:v>2020 6</c:v>
                </c:pt>
                <c:pt idx="10236">
                  <c:v>2020 6</c:v>
                </c:pt>
                <c:pt idx="10237">
                  <c:v>2020 6</c:v>
                </c:pt>
                <c:pt idx="10238">
                  <c:v>2020 6</c:v>
                </c:pt>
                <c:pt idx="10239">
                  <c:v>2020 6</c:v>
                </c:pt>
                <c:pt idx="10240">
                  <c:v>2020 6</c:v>
                </c:pt>
                <c:pt idx="10241">
                  <c:v>2020 6</c:v>
                </c:pt>
                <c:pt idx="10242">
                  <c:v>2020 6</c:v>
                </c:pt>
                <c:pt idx="10243">
                  <c:v>2020 6</c:v>
                </c:pt>
                <c:pt idx="10244">
                  <c:v>2020 6</c:v>
                </c:pt>
                <c:pt idx="10245">
                  <c:v>2020 6</c:v>
                </c:pt>
                <c:pt idx="10246">
                  <c:v>2020 6</c:v>
                </c:pt>
                <c:pt idx="10247">
                  <c:v>2020 6</c:v>
                </c:pt>
                <c:pt idx="10248">
                  <c:v>2020 6</c:v>
                </c:pt>
                <c:pt idx="10249">
                  <c:v>2020 6</c:v>
                </c:pt>
                <c:pt idx="10250">
                  <c:v>2020 6</c:v>
                </c:pt>
                <c:pt idx="10251">
                  <c:v>2020 6</c:v>
                </c:pt>
                <c:pt idx="10252">
                  <c:v>2020 6</c:v>
                </c:pt>
                <c:pt idx="10253">
                  <c:v>2020 6</c:v>
                </c:pt>
                <c:pt idx="10254">
                  <c:v>2020 6</c:v>
                </c:pt>
                <c:pt idx="10255">
                  <c:v>2020 6</c:v>
                </c:pt>
                <c:pt idx="10256">
                  <c:v>2020 6</c:v>
                </c:pt>
                <c:pt idx="10257">
                  <c:v>2020 6</c:v>
                </c:pt>
                <c:pt idx="10258">
                  <c:v>2020 6</c:v>
                </c:pt>
                <c:pt idx="10259">
                  <c:v>2020 6</c:v>
                </c:pt>
                <c:pt idx="10260">
                  <c:v>2020 6</c:v>
                </c:pt>
                <c:pt idx="10261">
                  <c:v>2020 6</c:v>
                </c:pt>
                <c:pt idx="10262">
                  <c:v>2020 6</c:v>
                </c:pt>
                <c:pt idx="10263">
                  <c:v>2020 6</c:v>
                </c:pt>
                <c:pt idx="10264">
                  <c:v>2020 6</c:v>
                </c:pt>
                <c:pt idx="10265">
                  <c:v>2020 6</c:v>
                </c:pt>
                <c:pt idx="10266">
                  <c:v>2020 6</c:v>
                </c:pt>
                <c:pt idx="10267">
                  <c:v>2020 6</c:v>
                </c:pt>
                <c:pt idx="10268">
                  <c:v>2020 6</c:v>
                </c:pt>
                <c:pt idx="10269">
                  <c:v>2020 6</c:v>
                </c:pt>
                <c:pt idx="10270">
                  <c:v>2020 6</c:v>
                </c:pt>
                <c:pt idx="10271">
                  <c:v>2020 6</c:v>
                </c:pt>
                <c:pt idx="10272">
                  <c:v>2020 6</c:v>
                </c:pt>
                <c:pt idx="10273">
                  <c:v>2020 6</c:v>
                </c:pt>
                <c:pt idx="10274">
                  <c:v>2020 6</c:v>
                </c:pt>
                <c:pt idx="10275">
                  <c:v>2020 6</c:v>
                </c:pt>
                <c:pt idx="10276">
                  <c:v>2020 6</c:v>
                </c:pt>
                <c:pt idx="10277">
                  <c:v>2020 6</c:v>
                </c:pt>
                <c:pt idx="10278">
                  <c:v>2020 6</c:v>
                </c:pt>
                <c:pt idx="10279">
                  <c:v>2020 6</c:v>
                </c:pt>
                <c:pt idx="10280">
                  <c:v>2020 6</c:v>
                </c:pt>
                <c:pt idx="10281">
                  <c:v>2020 6</c:v>
                </c:pt>
                <c:pt idx="10282">
                  <c:v>2020 6</c:v>
                </c:pt>
                <c:pt idx="10283">
                  <c:v>2020 6</c:v>
                </c:pt>
                <c:pt idx="10284">
                  <c:v>2020 6</c:v>
                </c:pt>
                <c:pt idx="10285">
                  <c:v>2020 6</c:v>
                </c:pt>
                <c:pt idx="10286">
                  <c:v>2020 6</c:v>
                </c:pt>
                <c:pt idx="10287">
                  <c:v>2020 6</c:v>
                </c:pt>
                <c:pt idx="10288">
                  <c:v>2020 6</c:v>
                </c:pt>
                <c:pt idx="10289">
                  <c:v>2020 6</c:v>
                </c:pt>
                <c:pt idx="10290">
                  <c:v>2020 6</c:v>
                </c:pt>
                <c:pt idx="10291">
                  <c:v>2020 6</c:v>
                </c:pt>
                <c:pt idx="10292">
                  <c:v>2020 6</c:v>
                </c:pt>
                <c:pt idx="10293">
                  <c:v>2020 6</c:v>
                </c:pt>
                <c:pt idx="10294">
                  <c:v>2020 6</c:v>
                </c:pt>
                <c:pt idx="10295">
                  <c:v>2020 6</c:v>
                </c:pt>
                <c:pt idx="10296">
                  <c:v>2020 6</c:v>
                </c:pt>
                <c:pt idx="10297">
                  <c:v>2020 6</c:v>
                </c:pt>
                <c:pt idx="10298">
                  <c:v>2020 6</c:v>
                </c:pt>
                <c:pt idx="10299">
                  <c:v>2020 7</c:v>
                </c:pt>
                <c:pt idx="10300">
                  <c:v>2020 7</c:v>
                </c:pt>
                <c:pt idx="10301">
                  <c:v>2020 7</c:v>
                </c:pt>
                <c:pt idx="10302">
                  <c:v>2020 7</c:v>
                </c:pt>
                <c:pt idx="10303">
                  <c:v>2020 7</c:v>
                </c:pt>
                <c:pt idx="10304">
                  <c:v>2020 7</c:v>
                </c:pt>
                <c:pt idx="10305">
                  <c:v>2020 7</c:v>
                </c:pt>
                <c:pt idx="10306">
                  <c:v>2020 7</c:v>
                </c:pt>
                <c:pt idx="10307">
                  <c:v>2020 7</c:v>
                </c:pt>
                <c:pt idx="10308">
                  <c:v>2020 7</c:v>
                </c:pt>
                <c:pt idx="10309">
                  <c:v>2020 7</c:v>
                </c:pt>
                <c:pt idx="10310">
                  <c:v>2020 7</c:v>
                </c:pt>
                <c:pt idx="10311">
                  <c:v>2020 7</c:v>
                </c:pt>
                <c:pt idx="10312">
                  <c:v>2020 7</c:v>
                </c:pt>
                <c:pt idx="10313">
                  <c:v>2020 7</c:v>
                </c:pt>
                <c:pt idx="10314">
                  <c:v>2020 7</c:v>
                </c:pt>
                <c:pt idx="10315">
                  <c:v>2020 7</c:v>
                </c:pt>
                <c:pt idx="10316">
                  <c:v>2020 7</c:v>
                </c:pt>
                <c:pt idx="10317">
                  <c:v>2020 7</c:v>
                </c:pt>
                <c:pt idx="10318">
                  <c:v>2020 7</c:v>
                </c:pt>
                <c:pt idx="10319">
                  <c:v>2020 7</c:v>
                </c:pt>
                <c:pt idx="10320">
                  <c:v>2020 7</c:v>
                </c:pt>
                <c:pt idx="10321">
                  <c:v>2020 7</c:v>
                </c:pt>
                <c:pt idx="10322">
                  <c:v>2020 7</c:v>
                </c:pt>
                <c:pt idx="10323">
                  <c:v>2020 7</c:v>
                </c:pt>
                <c:pt idx="10324">
                  <c:v>2020 7</c:v>
                </c:pt>
                <c:pt idx="10325">
                  <c:v>2020 7</c:v>
                </c:pt>
                <c:pt idx="10326">
                  <c:v>2020 7</c:v>
                </c:pt>
                <c:pt idx="10327">
                  <c:v>2020 7</c:v>
                </c:pt>
                <c:pt idx="10328">
                  <c:v>2020 7</c:v>
                </c:pt>
                <c:pt idx="10329">
                  <c:v>2020 7</c:v>
                </c:pt>
                <c:pt idx="10330">
                  <c:v>2020 7</c:v>
                </c:pt>
                <c:pt idx="10331">
                  <c:v>2020 7</c:v>
                </c:pt>
                <c:pt idx="10332">
                  <c:v>2020 7</c:v>
                </c:pt>
                <c:pt idx="10333">
                  <c:v>2020 7</c:v>
                </c:pt>
                <c:pt idx="10334">
                  <c:v>2020 7</c:v>
                </c:pt>
                <c:pt idx="10335">
                  <c:v>2020 7</c:v>
                </c:pt>
                <c:pt idx="10336">
                  <c:v>2020 7</c:v>
                </c:pt>
                <c:pt idx="10337">
                  <c:v>2020 7</c:v>
                </c:pt>
                <c:pt idx="10338">
                  <c:v>2020 7</c:v>
                </c:pt>
                <c:pt idx="10339">
                  <c:v>2020 7</c:v>
                </c:pt>
                <c:pt idx="10340">
                  <c:v>2020 7</c:v>
                </c:pt>
                <c:pt idx="10341">
                  <c:v>2020 7</c:v>
                </c:pt>
                <c:pt idx="10342">
                  <c:v>2020 7</c:v>
                </c:pt>
                <c:pt idx="10343">
                  <c:v>2020 7</c:v>
                </c:pt>
                <c:pt idx="10344">
                  <c:v>2020 7</c:v>
                </c:pt>
                <c:pt idx="10345">
                  <c:v>2020 7</c:v>
                </c:pt>
                <c:pt idx="10346">
                  <c:v>2020 7</c:v>
                </c:pt>
                <c:pt idx="10347">
                  <c:v>2020 7</c:v>
                </c:pt>
                <c:pt idx="10348">
                  <c:v>2020 7</c:v>
                </c:pt>
                <c:pt idx="10349">
                  <c:v>2020 7</c:v>
                </c:pt>
                <c:pt idx="10350">
                  <c:v>2020 7</c:v>
                </c:pt>
                <c:pt idx="10351">
                  <c:v>2020 7</c:v>
                </c:pt>
                <c:pt idx="10352">
                  <c:v>2020 7</c:v>
                </c:pt>
                <c:pt idx="10353">
                  <c:v>2020 7</c:v>
                </c:pt>
                <c:pt idx="10354">
                  <c:v>2020 7</c:v>
                </c:pt>
                <c:pt idx="10355">
                  <c:v>2020 7</c:v>
                </c:pt>
                <c:pt idx="10356">
                  <c:v>2020 7</c:v>
                </c:pt>
                <c:pt idx="10357">
                  <c:v>2020 7</c:v>
                </c:pt>
                <c:pt idx="10358">
                  <c:v>2020 7</c:v>
                </c:pt>
                <c:pt idx="10359">
                  <c:v>2020 7</c:v>
                </c:pt>
                <c:pt idx="10360">
                  <c:v>2020 7</c:v>
                </c:pt>
                <c:pt idx="10361">
                  <c:v>2020 7</c:v>
                </c:pt>
                <c:pt idx="10362">
                  <c:v>2020 7</c:v>
                </c:pt>
                <c:pt idx="10363">
                  <c:v>2020 7</c:v>
                </c:pt>
                <c:pt idx="10364">
                  <c:v>2020 7</c:v>
                </c:pt>
                <c:pt idx="10365">
                  <c:v>2020 7</c:v>
                </c:pt>
                <c:pt idx="10366">
                  <c:v>2020 7</c:v>
                </c:pt>
                <c:pt idx="10367">
                  <c:v>2020 7</c:v>
                </c:pt>
                <c:pt idx="10368">
                  <c:v>2020 7</c:v>
                </c:pt>
                <c:pt idx="10369">
                  <c:v>2020 7</c:v>
                </c:pt>
                <c:pt idx="10370">
                  <c:v>2020 7</c:v>
                </c:pt>
                <c:pt idx="10371">
                  <c:v>2020 7</c:v>
                </c:pt>
                <c:pt idx="10372">
                  <c:v>2020 7</c:v>
                </c:pt>
                <c:pt idx="10373">
                  <c:v>2020 7</c:v>
                </c:pt>
                <c:pt idx="10374">
                  <c:v>2020 7</c:v>
                </c:pt>
                <c:pt idx="10375">
                  <c:v>2020 7</c:v>
                </c:pt>
                <c:pt idx="10376">
                  <c:v>2020 7</c:v>
                </c:pt>
                <c:pt idx="10377">
                  <c:v>2020 7</c:v>
                </c:pt>
                <c:pt idx="10378">
                  <c:v>2020 7</c:v>
                </c:pt>
                <c:pt idx="10379">
                  <c:v>2020 7</c:v>
                </c:pt>
                <c:pt idx="10380">
                  <c:v>2020 7</c:v>
                </c:pt>
                <c:pt idx="10381">
                  <c:v>2020 7</c:v>
                </c:pt>
                <c:pt idx="10382">
                  <c:v>2020 7</c:v>
                </c:pt>
                <c:pt idx="10383">
                  <c:v>2020 7</c:v>
                </c:pt>
                <c:pt idx="10384">
                  <c:v>2020 7</c:v>
                </c:pt>
                <c:pt idx="10385">
                  <c:v>2020 7</c:v>
                </c:pt>
                <c:pt idx="10386">
                  <c:v>2020 7</c:v>
                </c:pt>
                <c:pt idx="10387">
                  <c:v>2020 7</c:v>
                </c:pt>
                <c:pt idx="10388">
                  <c:v>2020 7</c:v>
                </c:pt>
                <c:pt idx="10389">
                  <c:v>2020 7</c:v>
                </c:pt>
                <c:pt idx="10390">
                  <c:v>2020 7</c:v>
                </c:pt>
                <c:pt idx="10391">
                  <c:v>2020 7</c:v>
                </c:pt>
                <c:pt idx="10392">
                  <c:v>2020 7</c:v>
                </c:pt>
                <c:pt idx="10393">
                  <c:v>2020 7</c:v>
                </c:pt>
                <c:pt idx="10394">
                  <c:v>2020 7</c:v>
                </c:pt>
                <c:pt idx="10395">
                  <c:v>2020 7</c:v>
                </c:pt>
                <c:pt idx="10396">
                  <c:v>2020 7</c:v>
                </c:pt>
                <c:pt idx="10397">
                  <c:v>2020 7</c:v>
                </c:pt>
                <c:pt idx="10398">
                  <c:v>2020 7</c:v>
                </c:pt>
                <c:pt idx="10399">
                  <c:v>2020 7</c:v>
                </c:pt>
                <c:pt idx="10400">
                  <c:v>2020 7</c:v>
                </c:pt>
                <c:pt idx="10401">
                  <c:v>2020 7</c:v>
                </c:pt>
                <c:pt idx="10402">
                  <c:v>2020 7</c:v>
                </c:pt>
                <c:pt idx="10403">
                  <c:v>2020 7</c:v>
                </c:pt>
                <c:pt idx="10404">
                  <c:v>2020 7</c:v>
                </c:pt>
                <c:pt idx="10405">
                  <c:v>2020 7</c:v>
                </c:pt>
                <c:pt idx="10406">
                  <c:v>2020 7</c:v>
                </c:pt>
                <c:pt idx="10407">
                  <c:v>2020 7</c:v>
                </c:pt>
                <c:pt idx="10408">
                  <c:v>2020 7</c:v>
                </c:pt>
                <c:pt idx="10409">
                  <c:v>2020 7</c:v>
                </c:pt>
                <c:pt idx="10410">
                  <c:v>2020 7</c:v>
                </c:pt>
                <c:pt idx="10411">
                  <c:v>2020 7</c:v>
                </c:pt>
                <c:pt idx="10412">
                  <c:v>2020 7</c:v>
                </c:pt>
                <c:pt idx="10413">
                  <c:v>2020 7</c:v>
                </c:pt>
                <c:pt idx="10414">
                  <c:v>2020 7</c:v>
                </c:pt>
                <c:pt idx="10415">
                  <c:v>2020 7</c:v>
                </c:pt>
                <c:pt idx="10416">
                  <c:v>2020 7</c:v>
                </c:pt>
                <c:pt idx="10417">
                  <c:v>2020 7</c:v>
                </c:pt>
                <c:pt idx="10418">
                  <c:v>2020 7</c:v>
                </c:pt>
                <c:pt idx="10419">
                  <c:v>2020 7</c:v>
                </c:pt>
                <c:pt idx="10420">
                  <c:v>2020 7</c:v>
                </c:pt>
                <c:pt idx="10421">
                  <c:v>2020 8</c:v>
                </c:pt>
                <c:pt idx="10422">
                  <c:v>2020 8</c:v>
                </c:pt>
                <c:pt idx="10423">
                  <c:v>2020 8</c:v>
                </c:pt>
                <c:pt idx="10424">
                  <c:v>2020 8</c:v>
                </c:pt>
                <c:pt idx="10425">
                  <c:v>2020 8</c:v>
                </c:pt>
                <c:pt idx="10426">
                  <c:v>2020 8</c:v>
                </c:pt>
                <c:pt idx="10427">
                  <c:v>2020 8</c:v>
                </c:pt>
                <c:pt idx="10428">
                  <c:v>2020 8</c:v>
                </c:pt>
                <c:pt idx="10429">
                  <c:v>2020 8</c:v>
                </c:pt>
                <c:pt idx="10430">
                  <c:v>2020 8</c:v>
                </c:pt>
                <c:pt idx="10431">
                  <c:v>2020 8</c:v>
                </c:pt>
                <c:pt idx="10432">
                  <c:v>2020 8</c:v>
                </c:pt>
                <c:pt idx="10433">
                  <c:v>2020 8</c:v>
                </c:pt>
                <c:pt idx="10434">
                  <c:v>2020 8</c:v>
                </c:pt>
                <c:pt idx="10435">
                  <c:v>2020 8</c:v>
                </c:pt>
                <c:pt idx="10436">
                  <c:v>2020 8</c:v>
                </c:pt>
                <c:pt idx="10437">
                  <c:v>2020 8</c:v>
                </c:pt>
                <c:pt idx="10438">
                  <c:v>2020 8</c:v>
                </c:pt>
                <c:pt idx="10439">
                  <c:v>2020 8</c:v>
                </c:pt>
                <c:pt idx="10440">
                  <c:v>2020 8</c:v>
                </c:pt>
                <c:pt idx="10441">
                  <c:v>2020 8</c:v>
                </c:pt>
                <c:pt idx="10442">
                  <c:v>2020 8</c:v>
                </c:pt>
                <c:pt idx="10443">
                  <c:v>2020 8</c:v>
                </c:pt>
                <c:pt idx="10444">
                  <c:v>2020 8</c:v>
                </c:pt>
                <c:pt idx="10445">
                  <c:v>2020 8</c:v>
                </c:pt>
                <c:pt idx="10446">
                  <c:v>2020 8</c:v>
                </c:pt>
                <c:pt idx="10447">
                  <c:v>2020 8</c:v>
                </c:pt>
                <c:pt idx="10448">
                  <c:v>2020 8</c:v>
                </c:pt>
                <c:pt idx="10449">
                  <c:v>2020 8</c:v>
                </c:pt>
                <c:pt idx="10450">
                  <c:v>2020 8</c:v>
                </c:pt>
                <c:pt idx="10451">
                  <c:v>2020 8</c:v>
                </c:pt>
                <c:pt idx="10452">
                  <c:v>2020 8</c:v>
                </c:pt>
                <c:pt idx="10453">
                  <c:v>2020 8</c:v>
                </c:pt>
                <c:pt idx="10454">
                  <c:v>2020 8</c:v>
                </c:pt>
                <c:pt idx="10455">
                  <c:v>2020 8</c:v>
                </c:pt>
                <c:pt idx="10456">
                  <c:v>2020 8</c:v>
                </c:pt>
                <c:pt idx="10457">
                  <c:v>2020 8</c:v>
                </c:pt>
                <c:pt idx="10458">
                  <c:v>2020 8</c:v>
                </c:pt>
                <c:pt idx="10459">
                  <c:v>2020 8</c:v>
                </c:pt>
                <c:pt idx="10460">
                  <c:v>2020 8</c:v>
                </c:pt>
                <c:pt idx="10461">
                  <c:v>2020 8</c:v>
                </c:pt>
                <c:pt idx="10462">
                  <c:v>2020 8</c:v>
                </c:pt>
                <c:pt idx="10463">
                  <c:v>2020 8</c:v>
                </c:pt>
                <c:pt idx="10464">
                  <c:v>2020 8</c:v>
                </c:pt>
                <c:pt idx="10465">
                  <c:v>2020 8</c:v>
                </c:pt>
                <c:pt idx="10466">
                  <c:v>2020 8</c:v>
                </c:pt>
                <c:pt idx="10467">
                  <c:v>2020 8</c:v>
                </c:pt>
                <c:pt idx="10468">
                  <c:v>2020 8</c:v>
                </c:pt>
                <c:pt idx="10469">
                  <c:v>2020 8</c:v>
                </c:pt>
                <c:pt idx="10470">
                  <c:v>2020 8</c:v>
                </c:pt>
                <c:pt idx="10471">
                  <c:v>2020 8</c:v>
                </c:pt>
                <c:pt idx="10472">
                  <c:v>2020 8</c:v>
                </c:pt>
                <c:pt idx="10473">
                  <c:v>2020 8</c:v>
                </c:pt>
                <c:pt idx="10474">
                  <c:v>2020 8</c:v>
                </c:pt>
                <c:pt idx="10475">
                  <c:v>2020 8</c:v>
                </c:pt>
                <c:pt idx="10476">
                  <c:v>2020 8</c:v>
                </c:pt>
                <c:pt idx="10477">
                  <c:v>2020 8</c:v>
                </c:pt>
                <c:pt idx="10478">
                  <c:v>2020 8</c:v>
                </c:pt>
                <c:pt idx="10479">
                  <c:v>2020 8</c:v>
                </c:pt>
                <c:pt idx="10480">
                  <c:v>2020 8</c:v>
                </c:pt>
                <c:pt idx="10481">
                  <c:v>2020 8</c:v>
                </c:pt>
                <c:pt idx="10482">
                  <c:v>2020 8</c:v>
                </c:pt>
                <c:pt idx="10483">
                  <c:v>2020 8</c:v>
                </c:pt>
                <c:pt idx="10484">
                  <c:v>2020 8</c:v>
                </c:pt>
                <c:pt idx="10485">
                  <c:v>2020 8</c:v>
                </c:pt>
                <c:pt idx="10486">
                  <c:v>2020 8</c:v>
                </c:pt>
                <c:pt idx="10487">
                  <c:v>2020 8</c:v>
                </c:pt>
                <c:pt idx="10488">
                  <c:v>2020 8</c:v>
                </c:pt>
                <c:pt idx="10489">
                  <c:v>2020 8</c:v>
                </c:pt>
                <c:pt idx="10490">
                  <c:v>2020 8</c:v>
                </c:pt>
                <c:pt idx="10491">
                  <c:v>2020 8</c:v>
                </c:pt>
                <c:pt idx="10492">
                  <c:v>2020 8</c:v>
                </c:pt>
                <c:pt idx="10493">
                  <c:v>2020 8</c:v>
                </c:pt>
                <c:pt idx="10494">
                  <c:v>2020 8</c:v>
                </c:pt>
                <c:pt idx="10495">
                  <c:v>2020 8</c:v>
                </c:pt>
                <c:pt idx="10496">
                  <c:v>2020 8</c:v>
                </c:pt>
                <c:pt idx="10497">
                  <c:v>2020 8</c:v>
                </c:pt>
                <c:pt idx="10498">
                  <c:v>2020 8</c:v>
                </c:pt>
                <c:pt idx="10499">
                  <c:v>2020 8</c:v>
                </c:pt>
                <c:pt idx="10500">
                  <c:v>2020 8</c:v>
                </c:pt>
                <c:pt idx="10501">
                  <c:v>2020 8</c:v>
                </c:pt>
                <c:pt idx="10502">
                  <c:v>2020 8</c:v>
                </c:pt>
                <c:pt idx="10503">
                  <c:v>2020 8</c:v>
                </c:pt>
                <c:pt idx="10504">
                  <c:v>2020 8</c:v>
                </c:pt>
                <c:pt idx="10505">
                  <c:v>2020 8</c:v>
                </c:pt>
                <c:pt idx="10506">
                  <c:v>2020 8</c:v>
                </c:pt>
                <c:pt idx="10507">
                  <c:v>2020 8</c:v>
                </c:pt>
                <c:pt idx="10508">
                  <c:v>2020 8</c:v>
                </c:pt>
                <c:pt idx="10509">
                  <c:v>2020 8</c:v>
                </c:pt>
                <c:pt idx="10510">
                  <c:v>2020 8</c:v>
                </c:pt>
                <c:pt idx="10511">
                  <c:v>2020 8</c:v>
                </c:pt>
                <c:pt idx="10512">
                  <c:v>2020 8</c:v>
                </c:pt>
                <c:pt idx="10513">
                  <c:v>2020 8</c:v>
                </c:pt>
                <c:pt idx="10514">
                  <c:v>2020 8</c:v>
                </c:pt>
                <c:pt idx="10515">
                  <c:v>2020 8</c:v>
                </c:pt>
                <c:pt idx="10516">
                  <c:v>2020 8</c:v>
                </c:pt>
                <c:pt idx="10517">
                  <c:v>2020 8</c:v>
                </c:pt>
                <c:pt idx="10518">
                  <c:v>2020 8</c:v>
                </c:pt>
                <c:pt idx="10519">
                  <c:v>2020 8</c:v>
                </c:pt>
                <c:pt idx="10520">
                  <c:v>2020 8</c:v>
                </c:pt>
                <c:pt idx="10521">
                  <c:v>2020 8</c:v>
                </c:pt>
                <c:pt idx="10522">
                  <c:v>2020 8</c:v>
                </c:pt>
                <c:pt idx="10523">
                  <c:v>2020 8</c:v>
                </c:pt>
                <c:pt idx="10524">
                  <c:v>2020 8</c:v>
                </c:pt>
                <c:pt idx="10525">
                  <c:v>2020 8</c:v>
                </c:pt>
                <c:pt idx="10526">
                  <c:v>2020 8</c:v>
                </c:pt>
                <c:pt idx="10527">
                  <c:v>2020 8</c:v>
                </c:pt>
                <c:pt idx="10528">
                  <c:v>2020 8</c:v>
                </c:pt>
                <c:pt idx="10529">
                  <c:v>2020 8</c:v>
                </c:pt>
                <c:pt idx="10530">
                  <c:v>2020 8</c:v>
                </c:pt>
                <c:pt idx="10531">
                  <c:v>2020 8</c:v>
                </c:pt>
                <c:pt idx="10532">
                  <c:v>2020 8</c:v>
                </c:pt>
                <c:pt idx="10533">
                  <c:v>2020 8</c:v>
                </c:pt>
                <c:pt idx="10534">
                  <c:v>2020 8</c:v>
                </c:pt>
                <c:pt idx="10535">
                  <c:v>2020 8</c:v>
                </c:pt>
                <c:pt idx="10536">
                  <c:v>2020 8</c:v>
                </c:pt>
                <c:pt idx="10537">
                  <c:v>2020 8</c:v>
                </c:pt>
                <c:pt idx="10538">
                  <c:v>2020 8</c:v>
                </c:pt>
                <c:pt idx="10539">
                  <c:v>2020 8</c:v>
                </c:pt>
                <c:pt idx="10540">
                  <c:v>2020 8</c:v>
                </c:pt>
                <c:pt idx="10541">
                  <c:v>2020 8</c:v>
                </c:pt>
                <c:pt idx="10542">
                  <c:v>2020 8</c:v>
                </c:pt>
                <c:pt idx="10543">
                  <c:v>2020 8</c:v>
                </c:pt>
                <c:pt idx="10544">
                  <c:v>2020 8</c:v>
                </c:pt>
                <c:pt idx="10545">
                  <c:v>2020 9</c:v>
                </c:pt>
                <c:pt idx="10546">
                  <c:v>2020 9</c:v>
                </c:pt>
                <c:pt idx="10547">
                  <c:v>2020 9</c:v>
                </c:pt>
                <c:pt idx="10548">
                  <c:v>2020 9</c:v>
                </c:pt>
                <c:pt idx="10549">
                  <c:v>2020 9</c:v>
                </c:pt>
                <c:pt idx="10550">
                  <c:v>2020 9</c:v>
                </c:pt>
                <c:pt idx="10551">
                  <c:v>2020 9</c:v>
                </c:pt>
                <c:pt idx="10552">
                  <c:v>2020 9</c:v>
                </c:pt>
                <c:pt idx="10553">
                  <c:v>2020 9</c:v>
                </c:pt>
                <c:pt idx="10554">
                  <c:v>2020 9</c:v>
                </c:pt>
                <c:pt idx="10555">
                  <c:v>2020 9</c:v>
                </c:pt>
                <c:pt idx="10556">
                  <c:v>2020 9</c:v>
                </c:pt>
                <c:pt idx="10557">
                  <c:v>2020 9</c:v>
                </c:pt>
                <c:pt idx="10558">
                  <c:v>2020 9</c:v>
                </c:pt>
                <c:pt idx="10559">
                  <c:v>2020 9</c:v>
                </c:pt>
                <c:pt idx="10560">
                  <c:v>2020 9</c:v>
                </c:pt>
                <c:pt idx="10561">
                  <c:v>2020 9</c:v>
                </c:pt>
                <c:pt idx="10562">
                  <c:v>2020 9</c:v>
                </c:pt>
                <c:pt idx="10563">
                  <c:v>2020 9</c:v>
                </c:pt>
                <c:pt idx="10564">
                  <c:v>2020 9</c:v>
                </c:pt>
                <c:pt idx="10565">
                  <c:v>2020 9</c:v>
                </c:pt>
                <c:pt idx="10566">
                  <c:v>2020 9</c:v>
                </c:pt>
                <c:pt idx="10567">
                  <c:v>2020 9</c:v>
                </c:pt>
                <c:pt idx="10568">
                  <c:v>2020 9</c:v>
                </c:pt>
                <c:pt idx="10569">
                  <c:v>2020 9</c:v>
                </c:pt>
                <c:pt idx="10570">
                  <c:v>2020 9</c:v>
                </c:pt>
                <c:pt idx="10571">
                  <c:v>2020 9</c:v>
                </c:pt>
                <c:pt idx="10572">
                  <c:v>2020 9</c:v>
                </c:pt>
                <c:pt idx="10573">
                  <c:v>2020 9</c:v>
                </c:pt>
                <c:pt idx="10574">
                  <c:v>2020 9</c:v>
                </c:pt>
                <c:pt idx="10575">
                  <c:v>2020 9</c:v>
                </c:pt>
                <c:pt idx="10576">
                  <c:v>2020 9</c:v>
                </c:pt>
                <c:pt idx="10577">
                  <c:v>2020 9</c:v>
                </c:pt>
                <c:pt idx="10578">
                  <c:v>2020 9</c:v>
                </c:pt>
                <c:pt idx="10579">
                  <c:v>2020 9</c:v>
                </c:pt>
                <c:pt idx="10580">
                  <c:v>2020 9</c:v>
                </c:pt>
                <c:pt idx="10581">
                  <c:v>2020 9</c:v>
                </c:pt>
                <c:pt idx="10582">
                  <c:v>2020 9</c:v>
                </c:pt>
                <c:pt idx="10583">
                  <c:v>2020 9</c:v>
                </c:pt>
                <c:pt idx="10584">
                  <c:v>2020 9</c:v>
                </c:pt>
                <c:pt idx="10585">
                  <c:v>2020 9</c:v>
                </c:pt>
                <c:pt idx="10586">
                  <c:v>2020 9</c:v>
                </c:pt>
                <c:pt idx="10587">
                  <c:v>2020 9</c:v>
                </c:pt>
                <c:pt idx="10588">
                  <c:v>2020 9</c:v>
                </c:pt>
                <c:pt idx="10589">
                  <c:v>2020 9</c:v>
                </c:pt>
                <c:pt idx="10590">
                  <c:v>2020 9</c:v>
                </c:pt>
                <c:pt idx="10591">
                  <c:v>2020 9</c:v>
                </c:pt>
                <c:pt idx="10592">
                  <c:v>2020 9</c:v>
                </c:pt>
                <c:pt idx="10593">
                  <c:v>2020 9</c:v>
                </c:pt>
                <c:pt idx="10594">
                  <c:v>2020 9</c:v>
                </c:pt>
                <c:pt idx="10595">
                  <c:v>2020 9</c:v>
                </c:pt>
                <c:pt idx="10596">
                  <c:v>2020 9</c:v>
                </c:pt>
                <c:pt idx="10597">
                  <c:v>2020 9</c:v>
                </c:pt>
                <c:pt idx="10598">
                  <c:v>2020 9</c:v>
                </c:pt>
                <c:pt idx="10599">
                  <c:v>2020 9</c:v>
                </c:pt>
                <c:pt idx="10600">
                  <c:v>2020 9</c:v>
                </c:pt>
                <c:pt idx="10601">
                  <c:v>2020 9</c:v>
                </c:pt>
                <c:pt idx="10602">
                  <c:v>2020 9</c:v>
                </c:pt>
                <c:pt idx="10603">
                  <c:v>2020 9</c:v>
                </c:pt>
                <c:pt idx="10604">
                  <c:v>2020 9</c:v>
                </c:pt>
                <c:pt idx="10605">
                  <c:v>2020 9</c:v>
                </c:pt>
                <c:pt idx="10606">
                  <c:v>2020 9</c:v>
                </c:pt>
                <c:pt idx="10607">
                  <c:v>2020 9</c:v>
                </c:pt>
                <c:pt idx="10608">
                  <c:v>2020 9</c:v>
                </c:pt>
                <c:pt idx="10609">
                  <c:v>2020 9</c:v>
                </c:pt>
                <c:pt idx="10610">
                  <c:v>2020 9</c:v>
                </c:pt>
                <c:pt idx="10611">
                  <c:v>2020 9</c:v>
                </c:pt>
                <c:pt idx="10612">
                  <c:v>2020 9</c:v>
                </c:pt>
                <c:pt idx="10613">
                  <c:v>2020 9</c:v>
                </c:pt>
                <c:pt idx="10614">
                  <c:v>2020 9</c:v>
                </c:pt>
                <c:pt idx="10615">
                  <c:v>2020 9</c:v>
                </c:pt>
                <c:pt idx="10616">
                  <c:v>2020 9</c:v>
                </c:pt>
                <c:pt idx="10617">
                  <c:v>2020 9</c:v>
                </c:pt>
                <c:pt idx="10618">
                  <c:v>2020 9</c:v>
                </c:pt>
                <c:pt idx="10619">
                  <c:v>2020 9</c:v>
                </c:pt>
                <c:pt idx="10620">
                  <c:v>2020 9</c:v>
                </c:pt>
                <c:pt idx="10621">
                  <c:v>2020 9</c:v>
                </c:pt>
                <c:pt idx="10622">
                  <c:v>2020 9</c:v>
                </c:pt>
                <c:pt idx="10623">
                  <c:v>2020 9</c:v>
                </c:pt>
                <c:pt idx="10624">
                  <c:v>2020 9</c:v>
                </c:pt>
                <c:pt idx="10625">
                  <c:v>2020 9</c:v>
                </c:pt>
                <c:pt idx="10626">
                  <c:v>2020 9</c:v>
                </c:pt>
                <c:pt idx="10627">
                  <c:v>2020 9</c:v>
                </c:pt>
                <c:pt idx="10628">
                  <c:v>2020 9</c:v>
                </c:pt>
                <c:pt idx="10629">
                  <c:v>2020 9</c:v>
                </c:pt>
                <c:pt idx="10630">
                  <c:v>2020 9</c:v>
                </c:pt>
                <c:pt idx="10631">
                  <c:v>2020 9</c:v>
                </c:pt>
                <c:pt idx="10632">
                  <c:v>2020 9</c:v>
                </c:pt>
                <c:pt idx="10633">
                  <c:v>2020 9</c:v>
                </c:pt>
                <c:pt idx="10634">
                  <c:v>2020 9</c:v>
                </c:pt>
                <c:pt idx="10635">
                  <c:v>2020 9</c:v>
                </c:pt>
                <c:pt idx="10636">
                  <c:v>2020 9</c:v>
                </c:pt>
                <c:pt idx="10637">
                  <c:v>2020 9</c:v>
                </c:pt>
                <c:pt idx="10638">
                  <c:v>2020 9</c:v>
                </c:pt>
                <c:pt idx="10639">
                  <c:v>2020 9</c:v>
                </c:pt>
                <c:pt idx="10640">
                  <c:v>2020 9</c:v>
                </c:pt>
                <c:pt idx="10641">
                  <c:v>2020 9</c:v>
                </c:pt>
                <c:pt idx="10642">
                  <c:v>2020 9</c:v>
                </c:pt>
                <c:pt idx="10643">
                  <c:v>2020 9</c:v>
                </c:pt>
                <c:pt idx="10644">
                  <c:v>2020 9</c:v>
                </c:pt>
                <c:pt idx="10645">
                  <c:v>2020 9</c:v>
                </c:pt>
                <c:pt idx="10646">
                  <c:v>2020 9</c:v>
                </c:pt>
                <c:pt idx="10647">
                  <c:v>2020 9</c:v>
                </c:pt>
                <c:pt idx="10648">
                  <c:v>2020 9</c:v>
                </c:pt>
                <c:pt idx="10649">
                  <c:v>2020 9</c:v>
                </c:pt>
                <c:pt idx="10650">
                  <c:v>2020 9</c:v>
                </c:pt>
                <c:pt idx="10651">
                  <c:v>2020 9</c:v>
                </c:pt>
                <c:pt idx="10652">
                  <c:v>2020 9</c:v>
                </c:pt>
                <c:pt idx="10653">
                  <c:v>2020 9</c:v>
                </c:pt>
                <c:pt idx="10654">
                  <c:v>2020 9</c:v>
                </c:pt>
                <c:pt idx="10655">
                  <c:v>2020 9</c:v>
                </c:pt>
                <c:pt idx="10656">
                  <c:v>2020 9</c:v>
                </c:pt>
                <c:pt idx="10657">
                  <c:v>2020 9</c:v>
                </c:pt>
                <c:pt idx="10658">
                  <c:v>2020 9</c:v>
                </c:pt>
                <c:pt idx="10659">
                  <c:v>2020 9</c:v>
                </c:pt>
                <c:pt idx="10660">
                  <c:v>2020 9</c:v>
                </c:pt>
                <c:pt idx="10661">
                  <c:v>2020 9</c:v>
                </c:pt>
                <c:pt idx="10662">
                  <c:v>2020 9</c:v>
                </c:pt>
                <c:pt idx="10663">
                  <c:v>2020 9</c:v>
                </c:pt>
                <c:pt idx="10664">
                  <c:v>2020 9</c:v>
                </c:pt>
                <c:pt idx="10665">
                  <c:v>2020 9</c:v>
                </c:pt>
                <c:pt idx="10666">
                  <c:v>2020 9</c:v>
                </c:pt>
                <c:pt idx="10667">
                  <c:v>2020 9</c:v>
                </c:pt>
                <c:pt idx="10668">
                  <c:v>2020 9</c:v>
                </c:pt>
                <c:pt idx="10669">
                  <c:v>2020 9</c:v>
                </c:pt>
                <c:pt idx="10670">
                  <c:v>2020 9</c:v>
                </c:pt>
                <c:pt idx="10671">
                  <c:v>2020 9</c:v>
                </c:pt>
                <c:pt idx="10672">
                  <c:v>2020 9</c:v>
                </c:pt>
                <c:pt idx="10673">
                  <c:v>2020 9</c:v>
                </c:pt>
                <c:pt idx="10674">
                  <c:v>2021 1</c:v>
                </c:pt>
                <c:pt idx="10675">
                  <c:v>2021 1</c:v>
                </c:pt>
                <c:pt idx="10676">
                  <c:v>2021 1</c:v>
                </c:pt>
                <c:pt idx="10677">
                  <c:v>2021 1</c:v>
                </c:pt>
                <c:pt idx="10678">
                  <c:v>2021 1</c:v>
                </c:pt>
                <c:pt idx="10679">
                  <c:v>2021 1</c:v>
                </c:pt>
                <c:pt idx="10680">
                  <c:v>2021 1</c:v>
                </c:pt>
                <c:pt idx="10681">
                  <c:v>2021 1</c:v>
                </c:pt>
                <c:pt idx="10682">
                  <c:v>2021 1</c:v>
                </c:pt>
                <c:pt idx="10683">
                  <c:v>2021 1</c:v>
                </c:pt>
                <c:pt idx="10684">
                  <c:v>2021 1</c:v>
                </c:pt>
                <c:pt idx="10685">
                  <c:v>2021 1</c:v>
                </c:pt>
                <c:pt idx="10686">
                  <c:v>2021 1</c:v>
                </c:pt>
                <c:pt idx="10687">
                  <c:v>2021 1</c:v>
                </c:pt>
                <c:pt idx="10688">
                  <c:v>2021 1</c:v>
                </c:pt>
                <c:pt idx="10689">
                  <c:v>2021 1</c:v>
                </c:pt>
                <c:pt idx="10690">
                  <c:v>2021 1</c:v>
                </c:pt>
                <c:pt idx="10691">
                  <c:v>2021 1</c:v>
                </c:pt>
                <c:pt idx="10692">
                  <c:v>2021 1</c:v>
                </c:pt>
                <c:pt idx="10693">
                  <c:v>2021 1</c:v>
                </c:pt>
                <c:pt idx="10694">
                  <c:v>2021 1</c:v>
                </c:pt>
                <c:pt idx="10695">
                  <c:v>2021 1</c:v>
                </c:pt>
                <c:pt idx="10696">
                  <c:v>2021 1</c:v>
                </c:pt>
                <c:pt idx="10697">
                  <c:v>2021 1</c:v>
                </c:pt>
                <c:pt idx="10698">
                  <c:v>2021 1</c:v>
                </c:pt>
                <c:pt idx="10699">
                  <c:v>2021 1</c:v>
                </c:pt>
                <c:pt idx="10700">
                  <c:v>2021 1</c:v>
                </c:pt>
                <c:pt idx="10701">
                  <c:v>2021 1</c:v>
                </c:pt>
                <c:pt idx="10702">
                  <c:v>2021 1</c:v>
                </c:pt>
                <c:pt idx="10703">
                  <c:v>2021 1</c:v>
                </c:pt>
                <c:pt idx="10704">
                  <c:v>2021 1</c:v>
                </c:pt>
                <c:pt idx="10705">
                  <c:v>2021 1</c:v>
                </c:pt>
                <c:pt idx="10706">
                  <c:v>2021 1</c:v>
                </c:pt>
                <c:pt idx="10707">
                  <c:v>2021 1</c:v>
                </c:pt>
                <c:pt idx="10708">
                  <c:v>2021 1</c:v>
                </c:pt>
                <c:pt idx="10709">
                  <c:v>2021 1</c:v>
                </c:pt>
                <c:pt idx="10710">
                  <c:v>2021 1</c:v>
                </c:pt>
                <c:pt idx="10711">
                  <c:v>2021 1</c:v>
                </c:pt>
                <c:pt idx="10712">
                  <c:v>2021 1</c:v>
                </c:pt>
                <c:pt idx="10713">
                  <c:v>2021 1</c:v>
                </c:pt>
                <c:pt idx="10714">
                  <c:v>2021 1</c:v>
                </c:pt>
                <c:pt idx="10715">
                  <c:v>2021 1</c:v>
                </c:pt>
                <c:pt idx="10716">
                  <c:v>2021 1</c:v>
                </c:pt>
                <c:pt idx="10717">
                  <c:v>2021 1</c:v>
                </c:pt>
                <c:pt idx="10718">
                  <c:v>2021 1</c:v>
                </c:pt>
                <c:pt idx="10719">
                  <c:v>2021 1</c:v>
                </c:pt>
                <c:pt idx="10720">
                  <c:v>2021 1</c:v>
                </c:pt>
                <c:pt idx="10721">
                  <c:v>2021 1</c:v>
                </c:pt>
                <c:pt idx="10722">
                  <c:v>2021 1</c:v>
                </c:pt>
                <c:pt idx="10723">
                  <c:v>2021 1</c:v>
                </c:pt>
                <c:pt idx="10724">
                  <c:v>2021 1</c:v>
                </c:pt>
                <c:pt idx="10725">
                  <c:v>2021 1</c:v>
                </c:pt>
                <c:pt idx="10726">
                  <c:v>2021 1</c:v>
                </c:pt>
                <c:pt idx="10727">
                  <c:v>2021 1</c:v>
                </c:pt>
                <c:pt idx="10728">
                  <c:v>2021 1</c:v>
                </c:pt>
                <c:pt idx="10729">
                  <c:v>2021 1</c:v>
                </c:pt>
                <c:pt idx="10730">
                  <c:v>2021 1</c:v>
                </c:pt>
                <c:pt idx="10731">
                  <c:v>2021 1</c:v>
                </c:pt>
                <c:pt idx="10732">
                  <c:v>2021 1</c:v>
                </c:pt>
                <c:pt idx="10733">
                  <c:v>2021 1</c:v>
                </c:pt>
                <c:pt idx="10734">
                  <c:v>2021 1</c:v>
                </c:pt>
                <c:pt idx="10735">
                  <c:v>2021 1</c:v>
                </c:pt>
                <c:pt idx="10736">
                  <c:v>2021 1</c:v>
                </c:pt>
                <c:pt idx="10737">
                  <c:v>2021 1</c:v>
                </c:pt>
                <c:pt idx="10738">
                  <c:v>2021 1</c:v>
                </c:pt>
                <c:pt idx="10739">
                  <c:v>2021 1</c:v>
                </c:pt>
                <c:pt idx="10740">
                  <c:v>2021 1</c:v>
                </c:pt>
                <c:pt idx="10741">
                  <c:v>2021 1</c:v>
                </c:pt>
                <c:pt idx="10742">
                  <c:v>2021 1</c:v>
                </c:pt>
                <c:pt idx="10743">
                  <c:v>2021 1</c:v>
                </c:pt>
                <c:pt idx="10744">
                  <c:v>2021 1</c:v>
                </c:pt>
                <c:pt idx="10745">
                  <c:v>2021 1</c:v>
                </c:pt>
                <c:pt idx="10746">
                  <c:v>2021 1</c:v>
                </c:pt>
                <c:pt idx="10747">
                  <c:v>2021 1</c:v>
                </c:pt>
                <c:pt idx="10748">
                  <c:v>2021 1</c:v>
                </c:pt>
                <c:pt idx="10749">
                  <c:v>2021 1</c:v>
                </c:pt>
                <c:pt idx="10750">
                  <c:v>2021 1</c:v>
                </c:pt>
                <c:pt idx="10751">
                  <c:v>2021 1</c:v>
                </c:pt>
                <c:pt idx="10752">
                  <c:v>2021 1</c:v>
                </c:pt>
                <c:pt idx="10753">
                  <c:v>2021 1</c:v>
                </c:pt>
                <c:pt idx="10754">
                  <c:v>2021 1</c:v>
                </c:pt>
                <c:pt idx="10755">
                  <c:v>2021 1</c:v>
                </c:pt>
                <c:pt idx="10756">
                  <c:v>2021 1</c:v>
                </c:pt>
                <c:pt idx="10757">
                  <c:v>2021 1</c:v>
                </c:pt>
                <c:pt idx="10758">
                  <c:v>2021 1</c:v>
                </c:pt>
                <c:pt idx="10759">
                  <c:v>2021 1</c:v>
                </c:pt>
                <c:pt idx="10760">
                  <c:v>2021 1</c:v>
                </c:pt>
                <c:pt idx="10761">
                  <c:v>2021 1</c:v>
                </c:pt>
                <c:pt idx="10762">
                  <c:v>2021 1</c:v>
                </c:pt>
                <c:pt idx="10763">
                  <c:v>2021 1</c:v>
                </c:pt>
                <c:pt idx="10764">
                  <c:v>2021 1</c:v>
                </c:pt>
                <c:pt idx="10765">
                  <c:v>2021 1</c:v>
                </c:pt>
                <c:pt idx="10766">
                  <c:v>2021 1</c:v>
                </c:pt>
                <c:pt idx="10767">
                  <c:v>2021 1</c:v>
                </c:pt>
                <c:pt idx="10768">
                  <c:v>2021 1</c:v>
                </c:pt>
                <c:pt idx="10769">
                  <c:v>2021 1</c:v>
                </c:pt>
                <c:pt idx="10770">
                  <c:v>2021 1</c:v>
                </c:pt>
                <c:pt idx="10771">
                  <c:v>2021 1</c:v>
                </c:pt>
                <c:pt idx="10772">
                  <c:v>2021 1</c:v>
                </c:pt>
                <c:pt idx="10773">
                  <c:v>2021 1</c:v>
                </c:pt>
                <c:pt idx="10774">
                  <c:v>2021 1</c:v>
                </c:pt>
                <c:pt idx="10775">
                  <c:v>2021 1</c:v>
                </c:pt>
                <c:pt idx="10776">
                  <c:v>2021 1</c:v>
                </c:pt>
                <c:pt idx="10777">
                  <c:v>2021 1</c:v>
                </c:pt>
                <c:pt idx="10778">
                  <c:v>2021 1</c:v>
                </c:pt>
                <c:pt idx="10779">
                  <c:v>2021 1</c:v>
                </c:pt>
                <c:pt idx="10780">
                  <c:v>2021 1</c:v>
                </c:pt>
                <c:pt idx="10781">
                  <c:v>2021 1</c:v>
                </c:pt>
                <c:pt idx="10782">
                  <c:v>2021 1</c:v>
                </c:pt>
                <c:pt idx="10783">
                  <c:v>2021 1</c:v>
                </c:pt>
                <c:pt idx="10784">
                  <c:v>2021 1</c:v>
                </c:pt>
                <c:pt idx="10785">
                  <c:v>2021 1</c:v>
                </c:pt>
                <c:pt idx="10786">
                  <c:v>2021 1</c:v>
                </c:pt>
                <c:pt idx="10787">
                  <c:v>2021 1</c:v>
                </c:pt>
                <c:pt idx="10788">
                  <c:v>2021 1</c:v>
                </c:pt>
                <c:pt idx="10789">
                  <c:v>2021 1</c:v>
                </c:pt>
                <c:pt idx="10790">
                  <c:v>2021 1</c:v>
                </c:pt>
                <c:pt idx="10791">
                  <c:v>2021 1</c:v>
                </c:pt>
                <c:pt idx="10792">
                  <c:v>2021 1</c:v>
                </c:pt>
                <c:pt idx="10793">
                  <c:v>2021 1</c:v>
                </c:pt>
                <c:pt idx="10794">
                  <c:v>2021 1</c:v>
                </c:pt>
                <c:pt idx="10795">
                  <c:v>2021 1</c:v>
                </c:pt>
                <c:pt idx="10796">
                  <c:v>2021 1</c:v>
                </c:pt>
                <c:pt idx="10797">
                  <c:v>2021 1</c:v>
                </c:pt>
                <c:pt idx="10798">
                  <c:v>2021 1</c:v>
                </c:pt>
                <c:pt idx="10799">
                  <c:v>2021 2</c:v>
                </c:pt>
                <c:pt idx="10800">
                  <c:v>2021 2</c:v>
                </c:pt>
                <c:pt idx="10801">
                  <c:v>2021 2</c:v>
                </c:pt>
                <c:pt idx="10802">
                  <c:v>2021 2</c:v>
                </c:pt>
                <c:pt idx="10803">
                  <c:v>2021 2</c:v>
                </c:pt>
                <c:pt idx="10804">
                  <c:v>2021 2</c:v>
                </c:pt>
                <c:pt idx="10805">
                  <c:v>2021 2</c:v>
                </c:pt>
                <c:pt idx="10806">
                  <c:v>2021 2</c:v>
                </c:pt>
                <c:pt idx="10807">
                  <c:v>2021 2</c:v>
                </c:pt>
                <c:pt idx="10808">
                  <c:v>2021 2</c:v>
                </c:pt>
                <c:pt idx="10809">
                  <c:v>2021 2</c:v>
                </c:pt>
                <c:pt idx="10810">
                  <c:v>2021 2</c:v>
                </c:pt>
                <c:pt idx="10811">
                  <c:v>2021 2</c:v>
                </c:pt>
                <c:pt idx="10812">
                  <c:v>2021 2</c:v>
                </c:pt>
                <c:pt idx="10813">
                  <c:v>2021 2</c:v>
                </c:pt>
                <c:pt idx="10814">
                  <c:v>2021 2</c:v>
                </c:pt>
                <c:pt idx="10815">
                  <c:v>2021 2</c:v>
                </c:pt>
                <c:pt idx="10816">
                  <c:v>2021 2</c:v>
                </c:pt>
                <c:pt idx="10817">
                  <c:v>2021 2</c:v>
                </c:pt>
                <c:pt idx="10818">
                  <c:v>2021 2</c:v>
                </c:pt>
                <c:pt idx="10819">
                  <c:v>2021 2</c:v>
                </c:pt>
                <c:pt idx="10820">
                  <c:v>2021 2</c:v>
                </c:pt>
                <c:pt idx="10821">
                  <c:v>2021 2</c:v>
                </c:pt>
                <c:pt idx="10822">
                  <c:v>2021 2</c:v>
                </c:pt>
                <c:pt idx="10823">
                  <c:v>2021 2</c:v>
                </c:pt>
                <c:pt idx="10824">
                  <c:v>2021 2</c:v>
                </c:pt>
                <c:pt idx="10825">
                  <c:v>2021 2</c:v>
                </c:pt>
                <c:pt idx="10826">
                  <c:v>2021 2</c:v>
                </c:pt>
                <c:pt idx="10827">
                  <c:v>2021 2</c:v>
                </c:pt>
                <c:pt idx="10828">
                  <c:v>2021 2</c:v>
                </c:pt>
                <c:pt idx="10829">
                  <c:v>2021 2</c:v>
                </c:pt>
                <c:pt idx="10830">
                  <c:v>2021 2</c:v>
                </c:pt>
                <c:pt idx="10831">
                  <c:v>2021 2</c:v>
                </c:pt>
                <c:pt idx="10832">
                  <c:v>2021 2</c:v>
                </c:pt>
                <c:pt idx="10833">
                  <c:v>2021 2</c:v>
                </c:pt>
                <c:pt idx="10834">
                  <c:v>2021 2</c:v>
                </c:pt>
                <c:pt idx="10835">
                  <c:v>2021 2</c:v>
                </c:pt>
                <c:pt idx="10836">
                  <c:v>2021 2</c:v>
                </c:pt>
                <c:pt idx="10837">
                  <c:v>2021 2</c:v>
                </c:pt>
                <c:pt idx="10838">
                  <c:v>2021 2</c:v>
                </c:pt>
                <c:pt idx="10839">
                  <c:v>2021 2</c:v>
                </c:pt>
                <c:pt idx="10840">
                  <c:v>2021 2</c:v>
                </c:pt>
                <c:pt idx="10841">
                  <c:v>2021 2</c:v>
                </c:pt>
                <c:pt idx="10842">
                  <c:v>2021 2</c:v>
                </c:pt>
                <c:pt idx="10843">
                  <c:v>2021 2</c:v>
                </c:pt>
                <c:pt idx="10844">
                  <c:v>2021 2</c:v>
                </c:pt>
                <c:pt idx="10845">
                  <c:v>2021 2</c:v>
                </c:pt>
                <c:pt idx="10846">
                  <c:v>2021 2</c:v>
                </c:pt>
                <c:pt idx="10847">
                  <c:v>2021 2</c:v>
                </c:pt>
                <c:pt idx="10848">
                  <c:v>2021 2</c:v>
                </c:pt>
                <c:pt idx="10849">
                  <c:v>2021 2</c:v>
                </c:pt>
                <c:pt idx="10850">
                  <c:v>2021 2</c:v>
                </c:pt>
                <c:pt idx="10851">
                  <c:v>2021 2</c:v>
                </c:pt>
                <c:pt idx="10852">
                  <c:v>2021 2</c:v>
                </c:pt>
                <c:pt idx="10853">
                  <c:v>2021 2</c:v>
                </c:pt>
                <c:pt idx="10854">
                  <c:v>2021 2</c:v>
                </c:pt>
                <c:pt idx="10855">
                  <c:v>2021 2</c:v>
                </c:pt>
                <c:pt idx="10856">
                  <c:v>2021 2</c:v>
                </c:pt>
                <c:pt idx="10857">
                  <c:v>2021 2</c:v>
                </c:pt>
                <c:pt idx="10858">
                  <c:v>2021 2</c:v>
                </c:pt>
                <c:pt idx="10859">
                  <c:v>2021 2</c:v>
                </c:pt>
                <c:pt idx="10860">
                  <c:v>2021 2</c:v>
                </c:pt>
                <c:pt idx="10861">
                  <c:v>2021 2</c:v>
                </c:pt>
                <c:pt idx="10862">
                  <c:v>2021 2</c:v>
                </c:pt>
                <c:pt idx="10863">
                  <c:v>2021 2</c:v>
                </c:pt>
                <c:pt idx="10864">
                  <c:v>2021 2</c:v>
                </c:pt>
                <c:pt idx="10865">
                  <c:v>2021 2</c:v>
                </c:pt>
                <c:pt idx="10866">
                  <c:v>2021 2</c:v>
                </c:pt>
                <c:pt idx="10867">
                  <c:v>2021 2</c:v>
                </c:pt>
                <c:pt idx="10868">
                  <c:v>2021 2</c:v>
                </c:pt>
                <c:pt idx="10869">
                  <c:v>2021 2</c:v>
                </c:pt>
                <c:pt idx="10870">
                  <c:v>2021 2</c:v>
                </c:pt>
                <c:pt idx="10871">
                  <c:v>2021 2</c:v>
                </c:pt>
                <c:pt idx="10872">
                  <c:v>2021 2</c:v>
                </c:pt>
                <c:pt idx="10873">
                  <c:v>2021 2</c:v>
                </c:pt>
                <c:pt idx="10874">
                  <c:v>2021 2</c:v>
                </c:pt>
                <c:pt idx="10875">
                  <c:v>2021 2</c:v>
                </c:pt>
                <c:pt idx="10876">
                  <c:v>2021 2</c:v>
                </c:pt>
                <c:pt idx="10877">
                  <c:v>2021 2</c:v>
                </c:pt>
                <c:pt idx="10878">
                  <c:v>2021 2</c:v>
                </c:pt>
                <c:pt idx="10879">
                  <c:v>2021 2</c:v>
                </c:pt>
                <c:pt idx="10880">
                  <c:v>2021 2</c:v>
                </c:pt>
                <c:pt idx="10881">
                  <c:v>2021 2</c:v>
                </c:pt>
                <c:pt idx="10882">
                  <c:v>2021 2</c:v>
                </c:pt>
                <c:pt idx="10883">
                  <c:v>2021 2</c:v>
                </c:pt>
                <c:pt idx="10884">
                  <c:v>2021 2</c:v>
                </c:pt>
                <c:pt idx="10885">
                  <c:v>2021 2</c:v>
                </c:pt>
                <c:pt idx="10886">
                  <c:v>2021 2</c:v>
                </c:pt>
                <c:pt idx="10887">
                  <c:v>2021 2</c:v>
                </c:pt>
                <c:pt idx="10888">
                  <c:v>2021 2</c:v>
                </c:pt>
                <c:pt idx="10889">
                  <c:v>2021 2</c:v>
                </c:pt>
                <c:pt idx="10890">
                  <c:v>2021 2</c:v>
                </c:pt>
                <c:pt idx="10891">
                  <c:v>2021 2</c:v>
                </c:pt>
                <c:pt idx="10892">
                  <c:v>2021 2</c:v>
                </c:pt>
                <c:pt idx="10893">
                  <c:v>2021 2</c:v>
                </c:pt>
                <c:pt idx="10894">
                  <c:v>2021 2</c:v>
                </c:pt>
                <c:pt idx="10895">
                  <c:v>2021 2</c:v>
                </c:pt>
                <c:pt idx="10896">
                  <c:v>2021 2</c:v>
                </c:pt>
                <c:pt idx="10897">
                  <c:v>2021 2</c:v>
                </c:pt>
                <c:pt idx="10898">
                  <c:v>2021 2</c:v>
                </c:pt>
                <c:pt idx="10899">
                  <c:v>2021 2</c:v>
                </c:pt>
                <c:pt idx="10900">
                  <c:v>2021 2</c:v>
                </c:pt>
                <c:pt idx="10901">
                  <c:v>2021 2</c:v>
                </c:pt>
                <c:pt idx="10902">
                  <c:v>2021 2</c:v>
                </c:pt>
                <c:pt idx="10903">
                  <c:v>2021 2</c:v>
                </c:pt>
                <c:pt idx="10904">
                  <c:v>2021 2</c:v>
                </c:pt>
                <c:pt idx="10905">
                  <c:v>2021 2</c:v>
                </c:pt>
                <c:pt idx="10906">
                  <c:v>2021 2</c:v>
                </c:pt>
                <c:pt idx="10907">
                  <c:v>2021 2</c:v>
                </c:pt>
                <c:pt idx="10908">
                  <c:v>2021 2</c:v>
                </c:pt>
                <c:pt idx="10909">
                  <c:v>2021 2</c:v>
                </c:pt>
                <c:pt idx="10910">
                  <c:v>2021 2</c:v>
                </c:pt>
                <c:pt idx="10911">
                  <c:v>2021 2</c:v>
                </c:pt>
                <c:pt idx="10912">
                  <c:v>2021 2</c:v>
                </c:pt>
                <c:pt idx="10913">
                  <c:v>2021 2</c:v>
                </c:pt>
                <c:pt idx="10914">
                  <c:v>2021 2</c:v>
                </c:pt>
                <c:pt idx="10915">
                  <c:v>2021 2</c:v>
                </c:pt>
                <c:pt idx="10916">
                  <c:v>2021 2</c:v>
                </c:pt>
                <c:pt idx="10917">
                  <c:v>2021 2</c:v>
                </c:pt>
                <c:pt idx="10918">
                  <c:v>2021 2</c:v>
                </c:pt>
                <c:pt idx="10919">
                  <c:v>2021 2</c:v>
                </c:pt>
                <c:pt idx="10920">
                  <c:v>2021 2</c:v>
                </c:pt>
                <c:pt idx="10921">
                  <c:v>2021 2</c:v>
                </c:pt>
                <c:pt idx="10922">
                  <c:v>2021 2</c:v>
                </c:pt>
                <c:pt idx="10923">
                  <c:v>2021 2</c:v>
                </c:pt>
                <c:pt idx="10924">
                  <c:v>2021 3</c:v>
                </c:pt>
                <c:pt idx="10925">
                  <c:v>2021 3</c:v>
                </c:pt>
                <c:pt idx="10926">
                  <c:v>2021 3</c:v>
                </c:pt>
                <c:pt idx="10927">
                  <c:v>2021 3</c:v>
                </c:pt>
                <c:pt idx="10928">
                  <c:v>2021 3</c:v>
                </c:pt>
                <c:pt idx="10929">
                  <c:v>2021 3</c:v>
                </c:pt>
                <c:pt idx="10930">
                  <c:v>2021 3</c:v>
                </c:pt>
                <c:pt idx="10931">
                  <c:v>2021 3</c:v>
                </c:pt>
                <c:pt idx="10932">
                  <c:v>2021 3</c:v>
                </c:pt>
                <c:pt idx="10933">
                  <c:v>2021 3</c:v>
                </c:pt>
                <c:pt idx="10934">
                  <c:v>2021 3</c:v>
                </c:pt>
                <c:pt idx="10935">
                  <c:v>2021 3</c:v>
                </c:pt>
                <c:pt idx="10936">
                  <c:v>2021 3</c:v>
                </c:pt>
                <c:pt idx="10937">
                  <c:v>2021 3</c:v>
                </c:pt>
                <c:pt idx="10938">
                  <c:v>2021 3</c:v>
                </c:pt>
                <c:pt idx="10939">
                  <c:v>2021 3</c:v>
                </c:pt>
                <c:pt idx="10940">
                  <c:v>2021 3</c:v>
                </c:pt>
                <c:pt idx="10941">
                  <c:v>2021 3</c:v>
                </c:pt>
                <c:pt idx="10942">
                  <c:v>2021 3</c:v>
                </c:pt>
                <c:pt idx="10943">
                  <c:v>2021 3</c:v>
                </c:pt>
                <c:pt idx="10944">
                  <c:v>2021 3</c:v>
                </c:pt>
                <c:pt idx="10945">
                  <c:v>2021 3</c:v>
                </c:pt>
                <c:pt idx="10946">
                  <c:v>2021 3</c:v>
                </c:pt>
                <c:pt idx="10947">
                  <c:v>2021 3</c:v>
                </c:pt>
                <c:pt idx="10948">
                  <c:v>2021 3</c:v>
                </c:pt>
                <c:pt idx="10949">
                  <c:v>2021 3</c:v>
                </c:pt>
                <c:pt idx="10950">
                  <c:v>2021 3</c:v>
                </c:pt>
                <c:pt idx="10951">
                  <c:v>2021 3</c:v>
                </c:pt>
                <c:pt idx="10952">
                  <c:v>2021 3</c:v>
                </c:pt>
                <c:pt idx="10953">
                  <c:v>2021 3</c:v>
                </c:pt>
                <c:pt idx="10954">
                  <c:v>2021 3</c:v>
                </c:pt>
                <c:pt idx="10955">
                  <c:v>2021 3</c:v>
                </c:pt>
                <c:pt idx="10956">
                  <c:v>2021 3</c:v>
                </c:pt>
                <c:pt idx="10957">
                  <c:v>2021 3</c:v>
                </c:pt>
                <c:pt idx="10958">
                  <c:v>2021 3</c:v>
                </c:pt>
                <c:pt idx="10959">
                  <c:v>2021 3</c:v>
                </c:pt>
                <c:pt idx="10960">
                  <c:v>2021 3</c:v>
                </c:pt>
                <c:pt idx="10961">
                  <c:v>2021 3</c:v>
                </c:pt>
                <c:pt idx="10962">
                  <c:v>2021 3</c:v>
                </c:pt>
                <c:pt idx="10963">
                  <c:v>2021 3</c:v>
                </c:pt>
                <c:pt idx="10964">
                  <c:v>2021 3</c:v>
                </c:pt>
                <c:pt idx="10965">
                  <c:v>2021 3</c:v>
                </c:pt>
                <c:pt idx="10966">
                  <c:v>2021 3</c:v>
                </c:pt>
                <c:pt idx="10967">
                  <c:v>2021 3</c:v>
                </c:pt>
                <c:pt idx="10968">
                  <c:v>2021 3</c:v>
                </c:pt>
                <c:pt idx="10969">
                  <c:v>2021 3</c:v>
                </c:pt>
                <c:pt idx="10970">
                  <c:v>2021 3</c:v>
                </c:pt>
                <c:pt idx="10971">
                  <c:v>2021 3</c:v>
                </c:pt>
                <c:pt idx="10972">
                  <c:v>2021 3</c:v>
                </c:pt>
                <c:pt idx="10973">
                  <c:v>2021 3</c:v>
                </c:pt>
                <c:pt idx="10974">
                  <c:v>2021 3</c:v>
                </c:pt>
                <c:pt idx="10975">
                  <c:v>2021 3</c:v>
                </c:pt>
                <c:pt idx="10976">
                  <c:v>2021 3</c:v>
                </c:pt>
                <c:pt idx="10977">
                  <c:v>2021 3</c:v>
                </c:pt>
                <c:pt idx="10978">
                  <c:v>2021 3</c:v>
                </c:pt>
                <c:pt idx="10979">
                  <c:v>2021 3</c:v>
                </c:pt>
                <c:pt idx="10980">
                  <c:v>2021 3</c:v>
                </c:pt>
                <c:pt idx="10981">
                  <c:v>2021 3</c:v>
                </c:pt>
                <c:pt idx="10982">
                  <c:v>2021 3</c:v>
                </c:pt>
                <c:pt idx="10983">
                  <c:v>2021 3</c:v>
                </c:pt>
                <c:pt idx="10984">
                  <c:v>2021 3</c:v>
                </c:pt>
                <c:pt idx="10985">
                  <c:v>2021 3</c:v>
                </c:pt>
                <c:pt idx="10986">
                  <c:v>2021 3</c:v>
                </c:pt>
                <c:pt idx="10987">
                  <c:v>2021 3</c:v>
                </c:pt>
                <c:pt idx="10988">
                  <c:v>2021 3</c:v>
                </c:pt>
                <c:pt idx="10989">
                  <c:v>2021 3</c:v>
                </c:pt>
                <c:pt idx="10990">
                  <c:v>2021 3</c:v>
                </c:pt>
                <c:pt idx="10991">
                  <c:v>2021 3</c:v>
                </c:pt>
                <c:pt idx="10992">
                  <c:v>2021 3</c:v>
                </c:pt>
                <c:pt idx="10993">
                  <c:v>2021 3</c:v>
                </c:pt>
                <c:pt idx="10994">
                  <c:v>2021 3</c:v>
                </c:pt>
                <c:pt idx="10995">
                  <c:v>2021 3</c:v>
                </c:pt>
                <c:pt idx="10996">
                  <c:v>2021 3</c:v>
                </c:pt>
                <c:pt idx="10997">
                  <c:v>2021 3</c:v>
                </c:pt>
                <c:pt idx="10998">
                  <c:v>2021 3</c:v>
                </c:pt>
                <c:pt idx="10999">
                  <c:v>2021 3</c:v>
                </c:pt>
                <c:pt idx="11000">
                  <c:v>2021 3</c:v>
                </c:pt>
                <c:pt idx="11001">
                  <c:v>2021 3</c:v>
                </c:pt>
                <c:pt idx="11002">
                  <c:v>2021 3</c:v>
                </c:pt>
                <c:pt idx="11003">
                  <c:v>2021 3</c:v>
                </c:pt>
                <c:pt idx="11004">
                  <c:v>2021 3</c:v>
                </c:pt>
                <c:pt idx="11005">
                  <c:v>2021 3</c:v>
                </c:pt>
                <c:pt idx="11006">
                  <c:v>2021 3</c:v>
                </c:pt>
                <c:pt idx="11007">
                  <c:v>2021 3</c:v>
                </c:pt>
                <c:pt idx="11008">
                  <c:v>2021 3</c:v>
                </c:pt>
                <c:pt idx="11009">
                  <c:v>2021 3</c:v>
                </c:pt>
                <c:pt idx="11010">
                  <c:v>2021 3</c:v>
                </c:pt>
                <c:pt idx="11011">
                  <c:v>2021 3</c:v>
                </c:pt>
                <c:pt idx="11012">
                  <c:v>2021 3</c:v>
                </c:pt>
                <c:pt idx="11013">
                  <c:v>2021 3</c:v>
                </c:pt>
                <c:pt idx="11014">
                  <c:v>2021 3</c:v>
                </c:pt>
                <c:pt idx="11015">
                  <c:v>2021 3</c:v>
                </c:pt>
                <c:pt idx="11016">
                  <c:v>2021 3</c:v>
                </c:pt>
                <c:pt idx="11017">
                  <c:v>2021 3</c:v>
                </c:pt>
                <c:pt idx="11018">
                  <c:v>2021 3</c:v>
                </c:pt>
                <c:pt idx="11019">
                  <c:v>2021 3</c:v>
                </c:pt>
                <c:pt idx="11020">
                  <c:v>2021 3</c:v>
                </c:pt>
                <c:pt idx="11021">
                  <c:v>2021 3</c:v>
                </c:pt>
                <c:pt idx="11022">
                  <c:v>2021 3</c:v>
                </c:pt>
                <c:pt idx="11023">
                  <c:v>2021 3</c:v>
                </c:pt>
                <c:pt idx="11024">
                  <c:v>2021 3</c:v>
                </c:pt>
                <c:pt idx="11025">
                  <c:v>2021 3</c:v>
                </c:pt>
                <c:pt idx="11026">
                  <c:v>2021 3</c:v>
                </c:pt>
                <c:pt idx="11027">
                  <c:v>2021 3</c:v>
                </c:pt>
                <c:pt idx="11028">
                  <c:v>2021 3</c:v>
                </c:pt>
                <c:pt idx="11029">
                  <c:v>2021 3</c:v>
                </c:pt>
                <c:pt idx="11030">
                  <c:v>2021 3</c:v>
                </c:pt>
                <c:pt idx="11031">
                  <c:v>2021 3</c:v>
                </c:pt>
                <c:pt idx="11032">
                  <c:v>2021 3</c:v>
                </c:pt>
                <c:pt idx="11033">
                  <c:v>2021 3</c:v>
                </c:pt>
                <c:pt idx="11034">
                  <c:v>2021 3</c:v>
                </c:pt>
                <c:pt idx="11035">
                  <c:v>2021 3</c:v>
                </c:pt>
                <c:pt idx="11036">
                  <c:v>2021 3</c:v>
                </c:pt>
                <c:pt idx="11037">
                  <c:v>2021 3</c:v>
                </c:pt>
                <c:pt idx="11038">
                  <c:v>2021 3</c:v>
                </c:pt>
                <c:pt idx="11039">
                  <c:v>2021 3</c:v>
                </c:pt>
                <c:pt idx="11040">
                  <c:v>2021 3</c:v>
                </c:pt>
                <c:pt idx="11041">
                  <c:v>2021 3</c:v>
                </c:pt>
                <c:pt idx="11042">
                  <c:v>2021 3</c:v>
                </c:pt>
                <c:pt idx="11043">
                  <c:v>2021 3</c:v>
                </c:pt>
                <c:pt idx="11044">
                  <c:v>2021 3</c:v>
                </c:pt>
                <c:pt idx="11045">
                  <c:v>2021 3</c:v>
                </c:pt>
                <c:pt idx="11046">
                  <c:v>2021 3</c:v>
                </c:pt>
                <c:pt idx="11047">
                  <c:v>2021 3</c:v>
                </c:pt>
                <c:pt idx="11048">
                  <c:v>2021 4</c:v>
                </c:pt>
                <c:pt idx="11049">
                  <c:v>2021 4</c:v>
                </c:pt>
                <c:pt idx="11050">
                  <c:v>2021 4</c:v>
                </c:pt>
                <c:pt idx="11051">
                  <c:v>2021 4</c:v>
                </c:pt>
                <c:pt idx="11052">
                  <c:v>2021 4</c:v>
                </c:pt>
                <c:pt idx="11053">
                  <c:v>2021 4</c:v>
                </c:pt>
                <c:pt idx="11054">
                  <c:v>2021 4</c:v>
                </c:pt>
                <c:pt idx="11055">
                  <c:v>2021 4</c:v>
                </c:pt>
                <c:pt idx="11056">
                  <c:v>2021 4</c:v>
                </c:pt>
                <c:pt idx="11057">
                  <c:v>2021 4</c:v>
                </c:pt>
                <c:pt idx="11058">
                  <c:v>2021 4</c:v>
                </c:pt>
                <c:pt idx="11059">
                  <c:v>2021 4</c:v>
                </c:pt>
                <c:pt idx="11060">
                  <c:v>2021 4</c:v>
                </c:pt>
                <c:pt idx="11061">
                  <c:v>2021 4</c:v>
                </c:pt>
                <c:pt idx="11062">
                  <c:v>2021 4</c:v>
                </c:pt>
                <c:pt idx="11063">
                  <c:v>2021 4</c:v>
                </c:pt>
                <c:pt idx="11064">
                  <c:v>2021 4</c:v>
                </c:pt>
                <c:pt idx="11065">
                  <c:v>2021 4</c:v>
                </c:pt>
                <c:pt idx="11066">
                  <c:v>2021 4</c:v>
                </c:pt>
                <c:pt idx="11067">
                  <c:v>2021 4</c:v>
                </c:pt>
                <c:pt idx="11068">
                  <c:v>2021 4</c:v>
                </c:pt>
                <c:pt idx="11069">
                  <c:v>2021 4</c:v>
                </c:pt>
                <c:pt idx="11070">
                  <c:v>2021 4</c:v>
                </c:pt>
                <c:pt idx="11071">
                  <c:v>2021 4</c:v>
                </c:pt>
                <c:pt idx="11072">
                  <c:v>2021 4</c:v>
                </c:pt>
                <c:pt idx="11073">
                  <c:v>2021 4</c:v>
                </c:pt>
                <c:pt idx="11074">
                  <c:v>2021 4</c:v>
                </c:pt>
                <c:pt idx="11075">
                  <c:v>2021 4</c:v>
                </c:pt>
                <c:pt idx="11076">
                  <c:v>2021 4</c:v>
                </c:pt>
                <c:pt idx="11077">
                  <c:v>2021 4</c:v>
                </c:pt>
                <c:pt idx="11078">
                  <c:v>2021 4</c:v>
                </c:pt>
                <c:pt idx="11079">
                  <c:v>2021 4</c:v>
                </c:pt>
                <c:pt idx="11080">
                  <c:v>2021 4</c:v>
                </c:pt>
                <c:pt idx="11081">
                  <c:v>2021 4</c:v>
                </c:pt>
                <c:pt idx="11082">
                  <c:v>2021 4</c:v>
                </c:pt>
                <c:pt idx="11083">
                  <c:v>2021 4</c:v>
                </c:pt>
                <c:pt idx="11084">
                  <c:v>2021 4</c:v>
                </c:pt>
                <c:pt idx="11085">
                  <c:v>2021 4</c:v>
                </c:pt>
                <c:pt idx="11086">
                  <c:v>2021 4</c:v>
                </c:pt>
                <c:pt idx="11087">
                  <c:v>2021 4</c:v>
                </c:pt>
                <c:pt idx="11088">
                  <c:v>2021 4</c:v>
                </c:pt>
                <c:pt idx="11089">
                  <c:v>2021 4</c:v>
                </c:pt>
                <c:pt idx="11090">
                  <c:v>2021 4</c:v>
                </c:pt>
                <c:pt idx="11091">
                  <c:v>2021 4</c:v>
                </c:pt>
                <c:pt idx="11092">
                  <c:v>2021 4</c:v>
                </c:pt>
                <c:pt idx="11093">
                  <c:v>2021 4</c:v>
                </c:pt>
                <c:pt idx="11094">
                  <c:v>2021 4</c:v>
                </c:pt>
                <c:pt idx="11095">
                  <c:v>2021 4</c:v>
                </c:pt>
                <c:pt idx="11096">
                  <c:v>2021 4</c:v>
                </c:pt>
                <c:pt idx="11097">
                  <c:v>2021 4</c:v>
                </c:pt>
                <c:pt idx="11098">
                  <c:v>2021 4</c:v>
                </c:pt>
                <c:pt idx="11099">
                  <c:v>2021 4</c:v>
                </c:pt>
                <c:pt idx="11100">
                  <c:v>2021 4</c:v>
                </c:pt>
                <c:pt idx="11101">
                  <c:v>2021 4</c:v>
                </c:pt>
                <c:pt idx="11102">
                  <c:v>2021 4</c:v>
                </c:pt>
                <c:pt idx="11103">
                  <c:v>2021 4</c:v>
                </c:pt>
                <c:pt idx="11104">
                  <c:v>2021 4</c:v>
                </c:pt>
                <c:pt idx="11105">
                  <c:v>2021 4</c:v>
                </c:pt>
                <c:pt idx="11106">
                  <c:v>2021 4</c:v>
                </c:pt>
                <c:pt idx="11107">
                  <c:v>2021 4</c:v>
                </c:pt>
                <c:pt idx="11108">
                  <c:v>2021 4</c:v>
                </c:pt>
                <c:pt idx="11109">
                  <c:v>2021 4</c:v>
                </c:pt>
                <c:pt idx="11110">
                  <c:v>2021 4</c:v>
                </c:pt>
                <c:pt idx="11111">
                  <c:v>2021 4</c:v>
                </c:pt>
                <c:pt idx="11112">
                  <c:v>2021 4</c:v>
                </c:pt>
                <c:pt idx="11113">
                  <c:v>2021 4</c:v>
                </c:pt>
                <c:pt idx="11114">
                  <c:v>2021 4</c:v>
                </c:pt>
                <c:pt idx="11115">
                  <c:v>2021 4</c:v>
                </c:pt>
                <c:pt idx="11116">
                  <c:v>2021 4</c:v>
                </c:pt>
                <c:pt idx="11117">
                  <c:v>2021 4</c:v>
                </c:pt>
                <c:pt idx="11118">
                  <c:v>2021 4</c:v>
                </c:pt>
                <c:pt idx="11119">
                  <c:v>2021 4</c:v>
                </c:pt>
                <c:pt idx="11120">
                  <c:v>2021 4</c:v>
                </c:pt>
                <c:pt idx="11121">
                  <c:v>2021 4</c:v>
                </c:pt>
                <c:pt idx="11122">
                  <c:v>2021 4</c:v>
                </c:pt>
                <c:pt idx="11123">
                  <c:v>2021 4</c:v>
                </c:pt>
                <c:pt idx="11124">
                  <c:v>2021 4</c:v>
                </c:pt>
                <c:pt idx="11125">
                  <c:v>2021 4</c:v>
                </c:pt>
                <c:pt idx="11126">
                  <c:v>2021 4</c:v>
                </c:pt>
                <c:pt idx="11127">
                  <c:v>2021 4</c:v>
                </c:pt>
                <c:pt idx="11128">
                  <c:v>2021 4</c:v>
                </c:pt>
                <c:pt idx="11129">
                  <c:v>2021 4</c:v>
                </c:pt>
                <c:pt idx="11130">
                  <c:v>2021 4</c:v>
                </c:pt>
                <c:pt idx="11131">
                  <c:v>2021 4</c:v>
                </c:pt>
                <c:pt idx="11132">
                  <c:v>2021 4</c:v>
                </c:pt>
                <c:pt idx="11133">
                  <c:v>2021 4</c:v>
                </c:pt>
                <c:pt idx="11134">
                  <c:v>2021 4</c:v>
                </c:pt>
                <c:pt idx="11135">
                  <c:v>2021 4</c:v>
                </c:pt>
                <c:pt idx="11136">
                  <c:v>2021 4</c:v>
                </c:pt>
                <c:pt idx="11137">
                  <c:v>2021 4</c:v>
                </c:pt>
                <c:pt idx="11138">
                  <c:v>2021 4</c:v>
                </c:pt>
                <c:pt idx="11139">
                  <c:v>2021 4</c:v>
                </c:pt>
                <c:pt idx="11140">
                  <c:v>2021 4</c:v>
                </c:pt>
                <c:pt idx="11141">
                  <c:v>2021 4</c:v>
                </c:pt>
                <c:pt idx="11142">
                  <c:v>2021 4</c:v>
                </c:pt>
                <c:pt idx="11143">
                  <c:v>2021 4</c:v>
                </c:pt>
                <c:pt idx="11144">
                  <c:v>2021 4</c:v>
                </c:pt>
                <c:pt idx="11145">
                  <c:v>2021 4</c:v>
                </c:pt>
                <c:pt idx="11146">
                  <c:v>2021 4</c:v>
                </c:pt>
                <c:pt idx="11147">
                  <c:v>2021 4</c:v>
                </c:pt>
                <c:pt idx="11148">
                  <c:v>2021 4</c:v>
                </c:pt>
                <c:pt idx="11149">
                  <c:v>2021 4</c:v>
                </c:pt>
                <c:pt idx="11150">
                  <c:v>2021 4</c:v>
                </c:pt>
                <c:pt idx="11151">
                  <c:v>2021 4</c:v>
                </c:pt>
                <c:pt idx="11152">
                  <c:v>2021 4</c:v>
                </c:pt>
                <c:pt idx="11153">
                  <c:v>2021 4</c:v>
                </c:pt>
                <c:pt idx="11154">
                  <c:v>2021 4</c:v>
                </c:pt>
                <c:pt idx="11155">
                  <c:v>2021 4</c:v>
                </c:pt>
                <c:pt idx="11156">
                  <c:v>2021 4</c:v>
                </c:pt>
                <c:pt idx="11157">
                  <c:v>2021 4</c:v>
                </c:pt>
                <c:pt idx="11158">
                  <c:v>2021 4</c:v>
                </c:pt>
                <c:pt idx="11159">
                  <c:v>2021 4</c:v>
                </c:pt>
                <c:pt idx="11160">
                  <c:v>2021 4</c:v>
                </c:pt>
                <c:pt idx="11161">
                  <c:v>2021 4</c:v>
                </c:pt>
                <c:pt idx="11162">
                  <c:v>2021 4</c:v>
                </c:pt>
                <c:pt idx="11163">
                  <c:v>2021 4</c:v>
                </c:pt>
                <c:pt idx="11164">
                  <c:v>2021 4</c:v>
                </c:pt>
                <c:pt idx="11165">
                  <c:v>2021 4</c:v>
                </c:pt>
                <c:pt idx="11166">
                  <c:v>2021 4</c:v>
                </c:pt>
                <c:pt idx="11167">
                  <c:v>2021 4</c:v>
                </c:pt>
                <c:pt idx="11168">
                  <c:v>2021 4</c:v>
                </c:pt>
                <c:pt idx="11169">
                  <c:v>2021 4</c:v>
                </c:pt>
                <c:pt idx="11170">
                  <c:v>2021 5</c:v>
                </c:pt>
                <c:pt idx="11171">
                  <c:v>2021 5</c:v>
                </c:pt>
                <c:pt idx="11172">
                  <c:v>2021 5</c:v>
                </c:pt>
                <c:pt idx="11173">
                  <c:v>2021 5</c:v>
                </c:pt>
                <c:pt idx="11174">
                  <c:v>2021 5</c:v>
                </c:pt>
                <c:pt idx="11175">
                  <c:v>2021 5</c:v>
                </c:pt>
                <c:pt idx="11176">
                  <c:v>2021 5</c:v>
                </c:pt>
                <c:pt idx="11177">
                  <c:v>2021 5</c:v>
                </c:pt>
                <c:pt idx="11178">
                  <c:v>2021 5</c:v>
                </c:pt>
                <c:pt idx="11179">
                  <c:v>2021 5</c:v>
                </c:pt>
                <c:pt idx="11180">
                  <c:v>2021 5</c:v>
                </c:pt>
                <c:pt idx="11181">
                  <c:v>2021 5</c:v>
                </c:pt>
                <c:pt idx="11182">
                  <c:v>2021 5</c:v>
                </c:pt>
                <c:pt idx="11183">
                  <c:v>2021 5</c:v>
                </c:pt>
                <c:pt idx="11184">
                  <c:v>2021 5</c:v>
                </c:pt>
                <c:pt idx="11185">
                  <c:v>2021 5</c:v>
                </c:pt>
                <c:pt idx="11186">
                  <c:v>2021 5</c:v>
                </c:pt>
                <c:pt idx="11187">
                  <c:v>2021 5</c:v>
                </c:pt>
                <c:pt idx="11188">
                  <c:v>2021 5</c:v>
                </c:pt>
                <c:pt idx="11189">
                  <c:v>2021 5</c:v>
                </c:pt>
                <c:pt idx="11190">
                  <c:v>2021 5</c:v>
                </c:pt>
                <c:pt idx="11191">
                  <c:v>2021 5</c:v>
                </c:pt>
                <c:pt idx="11192">
                  <c:v>2021 5</c:v>
                </c:pt>
                <c:pt idx="11193">
                  <c:v>2021 5</c:v>
                </c:pt>
                <c:pt idx="11194">
                  <c:v>2021 5</c:v>
                </c:pt>
                <c:pt idx="11195">
                  <c:v>2021 5</c:v>
                </c:pt>
                <c:pt idx="11196">
                  <c:v>2021 5</c:v>
                </c:pt>
                <c:pt idx="11197">
                  <c:v>2021 5</c:v>
                </c:pt>
                <c:pt idx="11198">
                  <c:v>2021 5</c:v>
                </c:pt>
                <c:pt idx="11199">
                  <c:v>2021 5</c:v>
                </c:pt>
                <c:pt idx="11200">
                  <c:v>2021 5</c:v>
                </c:pt>
                <c:pt idx="11201">
                  <c:v>2021 5</c:v>
                </c:pt>
                <c:pt idx="11202">
                  <c:v>2021 5</c:v>
                </c:pt>
                <c:pt idx="11203">
                  <c:v>2021 5</c:v>
                </c:pt>
                <c:pt idx="11204">
                  <c:v>2021 5</c:v>
                </c:pt>
                <c:pt idx="11205">
                  <c:v>2021 5</c:v>
                </c:pt>
                <c:pt idx="11206">
                  <c:v>2021 5</c:v>
                </c:pt>
                <c:pt idx="11207">
                  <c:v>2021 5</c:v>
                </c:pt>
                <c:pt idx="11208">
                  <c:v>2021 5</c:v>
                </c:pt>
                <c:pt idx="11209">
                  <c:v>2021 5</c:v>
                </c:pt>
                <c:pt idx="11210">
                  <c:v>2021 5</c:v>
                </c:pt>
                <c:pt idx="11211">
                  <c:v>2021 5</c:v>
                </c:pt>
                <c:pt idx="11212">
                  <c:v>2021 5</c:v>
                </c:pt>
                <c:pt idx="11213">
                  <c:v>2021 5</c:v>
                </c:pt>
                <c:pt idx="11214">
                  <c:v>2021 5</c:v>
                </c:pt>
                <c:pt idx="11215">
                  <c:v>2021 5</c:v>
                </c:pt>
                <c:pt idx="11216">
                  <c:v>2021 5</c:v>
                </c:pt>
                <c:pt idx="11217">
                  <c:v>2021 5</c:v>
                </c:pt>
                <c:pt idx="11218">
                  <c:v>2021 5</c:v>
                </c:pt>
                <c:pt idx="11219">
                  <c:v>2021 5</c:v>
                </c:pt>
                <c:pt idx="11220">
                  <c:v>2021 5</c:v>
                </c:pt>
                <c:pt idx="11221">
                  <c:v>2021 5</c:v>
                </c:pt>
                <c:pt idx="11222">
                  <c:v>2021 5</c:v>
                </c:pt>
                <c:pt idx="11223">
                  <c:v>2021 5</c:v>
                </c:pt>
                <c:pt idx="11224">
                  <c:v>2021 5</c:v>
                </c:pt>
                <c:pt idx="11225">
                  <c:v>2021 5</c:v>
                </c:pt>
                <c:pt idx="11226">
                  <c:v>2021 5</c:v>
                </c:pt>
                <c:pt idx="11227">
                  <c:v>2021 5</c:v>
                </c:pt>
                <c:pt idx="11228">
                  <c:v>2021 5</c:v>
                </c:pt>
                <c:pt idx="11229">
                  <c:v>2021 5</c:v>
                </c:pt>
                <c:pt idx="11230">
                  <c:v>2021 5</c:v>
                </c:pt>
                <c:pt idx="11231">
                  <c:v>2021 5</c:v>
                </c:pt>
                <c:pt idx="11232">
                  <c:v>2021 5</c:v>
                </c:pt>
                <c:pt idx="11233">
                  <c:v>2021 5</c:v>
                </c:pt>
                <c:pt idx="11234">
                  <c:v>2021 5</c:v>
                </c:pt>
                <c:pt idx="11235">
                  <c:v>2021 5</c:v>
                </c:pt>
                <c:pt idx="11236">
                  <c:v>2021 5</c:v>
                </c:pt>
                <c:pt idx="11237">
                  <c:v>2021 5</c:v>
                </c:pt>
                <c:pt idx="11238">
                  <c:v>2021 5</c:v>
                </c:pt>
                <c:pt idx="11239">
                  <c:v>2021 5</c:v>
                </c:pt>
                <c:pt idx="11240">
                  <c:v>2021 5</c:v>
                </c:pt>
                <c:pt idx="11241">
                  <c:v>2021 5</c:v>
                </c:pt>
                <c:pt idx="11242">
                  <c:v>2021 5</c:v>
                </c:pt>
                <c:pt idx="11243">
                  <c:v>2021 5</c:v>
                </c:pt>
                <c:pt idx="11244">
                  <c:v>2021 5</c:v>
                </c:pt>
                <c:pt idx="11245">
                  <c:v>2021 5</c:v>
                </c:pt>
                <c:pt idx="11246">
                  <c:v>2021 5</c:v>
                </c:pt>
                <c:pt idx="11247">
                  <c:v>2021 5</c:v>
                </c:pt>
                <c:pt idx="11248">
                  <c:v>2021 5</c:v>
                </c:pt>
                <c:pt idx="11249">
                  <c:v>2021 5</c:v>
                </c:pt>
                <c:pt idx="11250">
                  <c:v>2021 5</c:v>
                </c:pt>
                <c:pt idx="11251">
                  <c:v>2021 5</c:v>
                </c:pt>
                <c:pt idx="11252">
                  <c:v>2021 5</c:v>
                </c:pt>
                <c:pt idx="11253">
                  <c:v>2021 5</c:v>
                </c:pt>
                <c:pt idx="11254">
                  <c:v>2021 5</c:v>
                </c:pt>
                <c:pt idx="11255">
                  <c:v>2021 5</c:v>
                </c:pt>
                <c:pt idx="11256">
                  <c:v>2021 5</c:v>
                </c:pt>
                <c:pt idx="11257">
                  <c:v>2021 5</c:v>
                </c:pt>
                <c:pt idx="11258">
                  <c:v>2021 5</c:v>
                </c:pt>
                <c:pt idx="11259">
                  <c:v>2021 5</c:v>
                </c:pt>
                <c:pt idx="11260">
                  <c:v>2021 5</c:v>
                </c:pt>
                <c:pt idx="11261">
                  <c:v>2021 5</c:v>
                </c:pt>
                <c:pt idx="11262">
                  <c:v>2021 5</c:v>
                </c:pt>
                <c:pt idx="11263">
                  <c:v>2021 5</c:v>
                </c:pt>
                <c:pt idx="11264">
                  <c:v>2021 5</c:v>
                </c:pt>
                <c:pt idx="11265">
                  <c:v>2021 5</c:v>
                </c:pt>
                <c:pt idx="11266">
                  <c:v>2021 5</c:v>
                </c:pt>
                <c:pt idx="11267">
                  <c:v>2021 5</c:v>
                </c:pt>
                <c:pt idx="11268">
                  <c:v>2021 5</c:v>
                </c:pt>
                <c:pt idx="11269">
                  <c:v>2021 5</c:v>
                </c:pt>
                <c:pt idx="11270">
                  <c:v>2021 5</c:v>
                </c:pt>
                <c:pt idx="11271">
                  <c:v>2021 5</c:v>
                </c:pt>
                <c:pt idx="11272">
                  <c:v>2021 5</c:v>
                </c:pt>
                <c:pt idx="11273">
                  <c:v>2021 5</c:v>
                </c:pt>
                <c:pt idx="11274">
                  <c:v>2021 5</c:v>
                </c:pt>
                <c:pt idx="11275">
                  <c:v>2021 5</c:v>
                </c:pt>
                <c:pt idx="11276">
                  <c:v>2021 5</c:v>
                </c:pt>
                <c:pt idx="11277">
                  <c:v>2021 5</c:v>
                </c:pt>
                <c:pt idx="11278">
                  <c:v>2021 5</c:v>
                </c:pt>
                <c:pt idx="11279">
                  <c:v>2021 5</c:v>
                </c:pt>
                <c:pt idx="11280">
                  <c:v>2021 5</c:v>
                </c:pt>
                <c:pt idx="11281">
                  <c:v>2021 5</c:v>
                </c:pt>
                <c:pt idx="11282">
                  <c:v>2021 5</c:v>
                </c:pt>
                <c:pt idx="11283">
                  <c:v>2021 5</c:v>
                </c:pt>
                <c:pt idx="11284">
                  <c:v>2021 5</c:v>
                </c:pt>
                <c:pt idx="11285">
                  <c:v>2021 5</c:v>
                </c:pt>
                <c:pt idx="11286">
                  <c:v>2021 5</c:v>
                </c:pt>
                <c:pt idx="11287">
                  <c:v>2021 5</c:v>
                </c:pt>
                <c:pt idx="11288">
                  <c:v>2021 5</c:v>
                </c:pt>
                <c:pt idx="11289">
                  <c:v>2021 6</c:v>
                </c:pt>
                <c:pt idx="11290">
                  <c:v>2021 6</c:v>
                </c:pt>
                <c:pt idx="11291">
                  <c:v>2021 6</c:v>
                </c:pt>
                <c:pt idx="11292">
                  <c:v>2021 6</c:v>
                </c:pt>
                <c:pt idx="11293">
                  <c:v>2021 6</c:v>
                </c:pt>
                <c:pt idx="11294">
                  <c:v>2021 6</c:v>
                </c:pt>
                <c:pt idx="11295">
                  <c:v>2021 6</c:v>
                </c:pt>
                <c:pt idx="11296">
                  <c:v>2021 6</c:v>
                </c:pt>
                <c:pt idx="11297">
                  <c:v>2021 6</c:v>
                </c:pt>
                <c:pt idx="11298">
                  <c:v>2021 6</c:v>
                </c:pt>
                <c:pt idx="11299">
                  <c:v>2021 6</c:v>
                </c:pt>
                <c:pt idx="11300">
                  <c:v>2021 6</c:v>
                </c:pt>
                <c:pt idx="11301">
                  <c:v>2021 6</c:v>
                </c:pt>
                <c:pt idx="11302">
                  <c:v>2021 6</c:v>
                </c:pt>
                <c:pt idx="11303">
                  <c:v>2021 6</c:v>
                </c:pt>
                <c:pt idx="11304">
                  <c:v>2021 6</c:v>
                </c:pt>
                <c:pt idx="11305">
                  <c:v>2021 6</c:v>
                </c:pt>
                <c:pt idx="11306">
                  <c:v>2021 6</c:v>
                </c:pt>
                <c:pt idx="11307">
                  <c:v>2021 6</c:v>
                </c:pt>
                <c:pt idx="11308">
                  <c:v>2021 6</c:v>
                </c:pt>
                <c:pt idx="11309">
                  <c:v>2021 6</c:v>
                </c:pt>
                <c:pt idx="11310">
                  <c:v>2021 6</c:v>
                </c:pt>
                <c:pt idx="11311">
                  <c:v>2021 6</c:v>
                </c:pt>
                <c:pt idx="11312">
                  <c:v>2021 6</c:v>
                </c:pt>
                <c:pt idx="11313">
                  <c:v>2021 6</c:v>
                </c:pt>
                <c:pt idx="11314">
                  <c:v>2021 6</c:v>
                </c:pt>
                <c:pt idx="11315">
                  <c:v>2021 6</c:v>
                </c:pt>
                <c:pt idx="11316">
                  <c:v>2021 6</c:v>
                </c:pt>
                <c:pt idx="11317">
                  <c:v>2021 6</c:v>
                </c:pt>
                <c:pt idx="11318">
                  <c:v>2021 6</c:v>
                </c:pt>
                <c:pt idx="11319">
                  <c:v>2021 6</c:v>
                </c:pt>
                <c:pt idx="11320">
                  <c:v>2021 6</c:v>
                </c:pt>
                <c:pt idx="11321">
                  <c:v>2021 6</c:v>
                </c:pt>
                <c:pt idx="11322">
                  <c:v>2021 6</c:v>
                </c:pt>
                <c:pt idx="11323">
                  <c:v>2021 6</c:v>
                </c:pt>
                <c:pt idx="11324">
                  <c:v>2021 6</c:v>
                </c:pt>
                <c:pt idx="11325">
                  <c:v>2021 6</c:v>
                </c:pt>
                <c:pt idx="11326">
                  <c:v>2021 6</c:v>
                </c:pt>
                <c:pt idx="11327">
                  <c:v>2021 6</c:v>
                </c:pt>
                <c:pt idx="11328">
                  <c:v>2021 6</c:v>
                </c:pt>
                <c:pt idx="11329">
                  <c:v>2021 6</c:v>
                </c:pt>
                <c:pt idx="11330">
                  <c:v>2021 6</c:v>
                </c:pt>
                <c:pt idx="11331">
                  <c:v>2021 6</c:v>
                </c:pt>
                <c:pt idx="11332">
                  <c:v>2021 6</c:v>
                </c:pt>
                <c:pt idx="11333">
                  <c:v>2021 6</c:v>
                </c:pt>
                <c:pt idx="11334">
                  <c:v>2021 6</c:v>
                </c:pt>
                <c:pt idx="11335">
                  <c:v>2021 6</c:v>
                </c:pt>
                <c:pt idx="11336">
                  <c:v>2021 6</c:v>
                </c:pt>
                <c:pt idx="11337">
                  <c:v>2021 6</c:v>
                </c:pt>
                <c:pt idx="11338">
                  <c:v>2021 6</c:v>
                </c:pt>
                <c:pt idx="11339">
                  <c:v>2021 6</c:v>
                </c:pt>
                <c:pt idx="11340">
                  <c:v>2021 6</c:v>
                </c:pt>
                <c:pt idx="11341">
                  <c:v>2021 6</c:v>
                </c:pt>
                <c:pt idx="11342">
                  <c:v>2021 6</c:v>
                </c:pt>
                <c:pt idx="11343">
                  <c:v>2021 6</c:v>
                </c:pt>
                <c:pt idx="11344">
                  <c:v>2021 6</c:v>
                </c:pt>
                <c:pt idx="11345">
                  <c:v>2021 6</c:v>
                </c:pt>
                <c:pt idx="11346">
                  <c:v>2021 6</c:v>
                </c:pt>
                <c:pt idx="11347">
                  <c:v>2021 6</c:v>
                </c:pt>
                <c:pt idx="11348">
                  <c:v>2021 6</c:v>
                </c:pt>
                <c:pt idx="11349">
                  <c:v>2021 6</c:v>
                </c:pt>
                <c:pt idx="11350">
                  <c:v>2021 6</c:v>
                </c:pt>
                <c:pt idx="11351">
                  <c:v>2021 6</c:v>
                </c:pt>
                <c:pt idx="11352">
                  <c:v>2021 6</c:v>
                </c:pt>
                <c:pt idx="11353">
                  <c:v>2021 6</c:v>
                </c:pt>
                <c:pt idx="11354">
                  <c:v>2021 6</c:v>
                </c:pt>
                <c:pt idx="11355">
                  <c:v>2021 6</c:v>
                </c:pt>
                <c:pt idx="11356">
                  <c:v>2021 6</c:v>
                </c:pt>
                <c:pt idx="11357">
                  <c:v>2021 6</c:v>
                </c:pt>
                <c:pt idx="11358">
                  <c:v>2021 6</c:v>
                </c:pt>
                <c:pt idx="11359">
                  <c:v>2021 6</c:v>
                </c:pt>
                <c:pt idx="11360">
                  <c:v>2021 6</c:v>
                </c:pt>
                <c:pt idx="11361">
                  <c:v>2021 6</c:v>
                </c:pt>
                <c:pt idx="11362">
                  <c:v>2021 6</c:v>
                </c:pt>
                <c:pt idx="11363">
                  <c:v>2021 6</c:v>
                </c:pt>
                <c:pt idx="11364">
                  <c:v>2021 6</c:v>
                </c:pt>
                <c:pt idx="11365">
                  <c:v>2021 6</c:v>
                </c:pt>
                <c:pt idx="11366">
                  <c:v>2021 6</c:v>
                </c:pt>
                <c:pt idx="11367">
                  <c:v>2021 6</c:v>
                </c:pt>
                <c:pt idx="11368">
                  <c:v>2021 6</c:v>
                </c:pt>
                <c:pt idx="11369">
                  <c:v>2021 6</c:v>
                </c:pt>
                <c:pt idx="11370">
                  <c:v>2021 6</c:v>
                </c:pt>
                <c:pt idx="11371">
                  <c:v>2021 6</c:v>
                </c:pt>
                <c:pt idx="11372">
                  <c:v>2021 6</c:v>
                </c:pt>
                <c:pt idx="11373">
                  <c:v>2021 6</c:v>
                </c:pt>
                <c:pt idx="11374">
                  <c:v>2021 6</c:v>
                </c:pt>
                <c:pt idx="11375">
                  <c:v>2021 6</c:v>
                </c:pt>
                <c:pt idx="11376">
                  <c:v>2021 6</c:v>
                </c:pt>
                <c:pt idx="11377">
                  <c:v>2021 6</c:v>
                </c:pt>
                <c:pt idx="11378">
                  <c:v>2021 6</c:v>
                </c:pt>
                <c:pt idx="11379">
                  <c:v>2021 6</c:v>
                </c:pt>
                <c:pt idx="11380">
                  <c:v>2021 6</c:v>
                </c:pt>
                <c:pt idx="11381">
                  <c:v>2021 6</c:v>
                </c:pt>
                <c:pt idx="11382">
                  <c:v>2021 6</c:v>
                </c:pt>
                <c:pt idx="11383">
                  <c:v>2021 6</c:v>
                </c:pt>
                <c:pt idx="11384">
                  <c:v>2021 6</c:v>
                </c:pt>
                <c:pt idx="11385">
                  <c:v>2021 6</c:v>
                </c:pt>
                <c:pt idx="11386">
                  <c:v>2021 6</c:v>
                </c:pt>
                <c:pt idx="11387">
                  <c:v>2021 6</c:v>
                </c:pt>
                <c:pt idx="11388">
                  <c:v>2021 6</c:v>
                </c:pt>
                <c:pt idx="11389">
                  <c:v>2021 6</c:v>
                </c:pt>
                <c:pt idx="11390">
                  <c:v>2021 6</c:v>
                </c:pt>
                <c:pt idx="11391">
                  <c:v>2021 6</c:v>
                </c:pt>
                <c:pt idx="11392">
                  <c:v>2021 6</c:v>
                </c:pt>
                <c:pt idx="11393">
                  <c:v>2021 6</c:v>
                </c:pt>
                <c:pt idx="11394">
                  <c:v>2021 6</c:v>
                </c:pt>
                <c:pt idx="11395">
                  <c:v>2021 6</c:v>
                </c:pt>
                <c:pt idx="11396">
                  <c:v>2021 6</c:v>
                </c:pt>
                <c:pt idx="11397">
                  <c:v>2021 6</c:v>
                </c:pt>
                <c:pt idx="11398">
                  <c:v>2021 6</c:v>
                </c:pt>
                <c:pt idx="11399">
                  <c:v>2021 6</c:v>
                </c:pt>
                <c:pt idx="11400">
                  <c:v>2021 6</c:v>
                </c:pt>
                <c:pt idx="11401">
                  <c:v>2021 6</c:v>
                </c:pt>
                <c:pt idx="11402">
                  <c:v>2021 6</c:v>
                </c:pt>
                <c:pt idx="11403">
                  <c:v>2021 6</c:v>
                </c:pt>
                <c:pt idx="11404">
                  <c:v>2021 6</c:v>
                </c:pt>
                <c:pt idx="11405">
                  <c:v>2021 6</c:v>
                </c:pt>
                <c:pt idx="11406">
                  <c:v>2021 6</c:v>
                </c:pt>
                <c:pt idx="11407">
                  <c:v>2021 6</c:v>
                </c:pt>
                <c:pt idx="11408">
                  <c:v>2021 6</c:v>
                </c:pt>
                <c:pt idx="11409">
                  <c:v>2021 6</c:v>
                </c:pt>
                <c:pt idx="11410">
                  <c:v>2021 6</c:v>
                </c:pt>
                <c:pt idx="11411">
                  <c:v>2021 6</c:v>
                </c:pt>
                <c:pt idx="11412">
                  <c:v>2021 7</c:v>
                </c:pt>
                <c:pt idx="11413">
                  <c:v>2021 7</c:v>
                </c:pt>
                <c:pt idx="11414">
                  <c:v>2021 7</c:v>
                </c:pt>
                <c:pt idx="11415">
                  <c:v>2021 7</c:v>
                </c:pt>
                <c:pt idx="11416">
                  <c:v>2021 7</c:v>
                </c:pt>
                <c:pt idx="11417">
                  <c:v>2021 7</c:v>
                </c:pt>
                <c:pt idx="11418">
                  <c:v>2021 7</c:v>
                </c:pt>
                <c:pt idx="11419">
                  <c:v>2021 7</c:v>
                </c:pt>
                <c:pt idx="11420">
                  <c:v>2021 7</c:v>
                </c:pt>
                <c:pt idx="11421">
                  <c:v>2021 7</c:v>
                </c:pt>
                <c:pt idx="11422">
                  <c:v>2021 7</c:v>
                </c:pt>
                <c:pt idx="11423">
                  <c:v>2021 7</c:v>
                </c:pt>
                <c:pt idx="11424">
                  <c:v>2021 7</c:v>
                </c:pt>
                <c:pt idx="11425">
                  <c:v>2021 7</c:v>
                </c:pt>
                <c:pt idx="11426">
                  <c:v>2021 7</c:v>
                </c:pt>
                <c:pt idx="11427">
                  <c:v>2021 7</c:v>
                </c:pt>
                <c:pt idx="11428">
                  <c:v>2021 7</c:v>
                </c:pt>
                <c:pt idx="11429">
                  <c:v>2021 7</c:v>
                </c:pt>
                <c:pt idx="11430">
                  <c:v>2021 7</c:v>
                </c:pt>
                <c:pt idx="11431">
                  <c:v>2021 7</c:v>
                </c:pt>
                <c:pt idx="11432">
                  <c:v>2021 7</c:v>
                </c:pt>
                <c:pt idx="11433">
                  <c:v>2021 7</c:v>
                </c:pt>
                <c:pt idx="11434">
                  <c:v>2021 7</c:v>
                </c:pt>
                <c:pt idx="11435">
                  <c:v>2021 7</c:v>
                </c:pt>
                <c:pt idx="11436">
                  <c:v>2021 7</c:v>
                </c:pt>
                <c:pt idx="11437">
                  <c:v>2021 7</c:v>
                </c:pt>
                <c:pt idx="11438">
                  <c:v>2021 7</c:v>
                </c:pt>
                <c:pt idx="11439">
                  <c:v>2021 7</c:v>
                </c:pt>
                <c:pt idx="11440">
                  <c:v>2021 7</c:v>
                </c:pt>
                <c:pt idx="11441">
                  <c:v>2021 7</c:v>
                </c:pt>
                <c:pt idx="11442">
                  <c:v>2021 7</c:v>
                </c:pt>
                <c:pt idx="11443">
                  <c:v>2021 7</c:v>
                </c:pt>
                <c:pt idx="11444">
                  <c:v>2021 7</c:v>
                </c:pt>
                <c:pt idx="11445">
                  <c:v>2021 7</c:v>
                </c:pt>
                <c:pt idx="11446">
                  <c:v>2021 7</c:v>
                </c:pt>
                <c:pt idx="11447">
                  <c:v>2021 7</c:v>
                </c:pt>
                <c:pt idx="11448">
                  <c:v>2021 7</c:v>
                </c:pt>
                <c:pt idx="11449">
                  <c:v>2021 7</c:v>
                </c:pt>
                <c:pt idx="11450">
                  <c:v>2021 7</c:v>
                </c:pt>
                <c:pt idx="11451">
                  <c:v>2021 7</c:v>
                </c:pt>
                <c:pt idx="11452">
                  <c:v>2021 7</c:v>
                </c:pt>
                <c:pt idx="11453">
                  <c:v>2021 7</c:v>
                </c:pt>
                <c:pt idx="11454">
                  <c:v>2021 7</c:v>
                </c:pt>
                <c:pt idx="11455">
                  <c:v>2021 7</c:v>
                </c:pt>
                <c:pt idx="11456">
                  <c:v>2021 7</c:v>
                </c:pt>
                <c:pt idx="11457">
                  <c:v>2021 7</c:v>
                </c:pt>
                <c:pt idx="11458">
                  <c:v>2021 7</c:v>
                </c:pt>
                <c:pt idx="11459">
                  <c:v>2021 7</c:v>
                </c:pt>
                <c:pt idx="11460">
                  <c:v>2021 7</c:v>
                </c:pt>
                <c:pt idx="11461">
                  <c:v>2021 7</c:v>
                </c:pt>
                <c:pt idx="11462">
                  <c:v>2021 7</c:v>
                </c:pt>
                <c:pt idx="11463">
                  <c:v>2021 7</c:v>
                </c:pt>
                <c:pt idx="11464">
                  <c:v>2021 7</c:v>
                </c:pt>
                <c:pt idx="11465">
                  <c:v>2021 7</c:v>
                </c:pt>
                <c:pt idx="11466">
                  <c:v>2021 7</c:v>
                </c:pt>
                <c:pt idx="11467">
                  <c:v>2021 7</c:v>
                </c:pt>
                <c:pt idx="11468">
                  <c:v>2021 7</c:v>
                </c:pt>
                <c:pt idx="11469">
                  <c:v>2021 7</c:v>
                </c:pt>
                <c:pt idx="11470">
                  <c:v>2021 7</c:v>
                </c:pt>
                <c:pt idx="11471">
                  <c:v>2021 7</c:v>
                </c:pt>
                <c:pt idx="11472">
                  <c:v>2021 7</c:v>
                </c:pt>
                <c:pt idx="11473">
                  <c:v>2021 7</c:v>
                </c:pt>
                <c:pt idx="11474">
                  <c:v>2021 7</c:v>
                </c:pt>
                <c:pt idx="11475">
                  <c:v>2021 7</c:v>
                </c:pt>
                <c:pt idx="11476">
                  <c:v>2021 7</c:v>
                </c:pt>
                <c:pt idx="11477">
                  <c:v>2021 7</c:v>
                </c:pt>
                <c:pt idx="11478">
                  <c:v>2021 7</c:v>
                </c:pt>
                <c:pt idx="11479">
                  <c:v>2021 7</c:v>
                </c:pt>
                <c:pt idx="11480">
                  <c:v>2021 7</c:v>
                </c:pt>
                <c:pt idx="11481">
                  <c:v>2021 7</c:v>
                </c:pt>
                <c:pt idx="11482">
                  <c:v>2021 7</c:v>
                </c:pt>
                <c:pt idx="11483">
                  <c:v>2021 7</c:v>
                </c:pt>
                <c:pt idx="11484">
                  <c:v>2021 7</c:v>
                </c:pt>
                <c:pt idx="11485">
                  <c:v>2021 7</c:v>
                </c:pt>
                <c:pt idx="11486">
                  <c:v>2021 7</c:v>
                </c:pt>
                <c:pt idx="11487">
                  <c:v>2021 7</c:v>
                </c:pt>
                <c:pt idx="11488">
                  <c:v>2021 7</c:v>
                </c:pt>
                <c:pt idx="11489">
                  <c:v>2021 7</c:v>
                </c:pt>
                <c:pt idx="11490">
                  <c:v>2021 7</c:v>
                </c:pt>
                <c:pt idx="11491">
                  <c:v>2021 7</c:v>
                </c:pt>
                <c:pt idx="11492">
                  <c:v>2021 7</c:v>
                </c:pt>
                <c:pt idx="11493">
                  <c:v>2021 7</c:v>
                </c:pt>
                <c:pt idx="11494">
                  <c:v>2021 7</c:v>
                </c:pt>
                <c:pt idx="11495">
                  <c:v>2021 7</c:v>
                </c:pt>
                <c:pt idx="11496">
                  <c:v>2021 7</c:v>
                </c:pt>
                <c:pt idx="11497">
                  <c:v>2021 7</c:v>
                </c:pt>
                <c:pt idx="11498">
                  <c:v>2021 7</c:v>
                </c:pt>
                <c:pt idx="11499">
                  <c:v>2021 7</c:v>
                </c:pt>
                <c:pt idx="11500">
                  <c:v>2021 7</c:v>
                </c:pt>
                <c:pt idx="11501">
                  <c:v>2021 7</c:v>
                </c:pt>
                <c:pt idx="11502">
                  <c:v>2021 7</c:v>
                </c:pt>
                <c:pt idx="11503">
                  <c:v>2021 7</c:v>
                </c:pt>
                <c:pt idx="11504">
                  <c:v>2021 7</c:v>
                </c:pt>
                <c:pt idx="11505">
                  <c:v>2021 7</c:v>
                </c:pt>
                <c:pt idx="11506">
                  <c:v>2021 7</c:v>
                </c:pt>
                <c:pt idx="11507">
                  <c:v>2021 7</c:v>
                </c:pt>
                <c:pt idx="11508">
                  <c:v>2021 7</c:v>
                </c:pt>
                <c:pt idx="11509">
                  <c:v>2021 7</c:v>
                </c:pt>
                <c:pt idx="11510">
                  <c:v>2021 7</c:v>
                </c:pt>
                <c:pt idx="11511">
                  <c:v>2021 7</c:v>
                </c:pt>
                <c:pt idx="11512">
                  <c:v>2021 7</c:v>
                </c:pt>
                <c:pt idx="11513">
                  <c:v>2021 7</c:v>
                </c:pt>
                <c:pt idx="11514">
                  <c:v>2021 7</c:v>
                </c:pt>
                <c:pt idx="11515">
                  <c:v>2021 7</c:v>
                </c:pt>
                <c:pt idx="11516">
                  <c:v>2021 7</c:v>
                </c:pt>
                <c:pt idx="11517">
                  <c:v>2021 7</c:v>
                </c:pt>
                <c:pt idx="11518">
                  <c:v>2021 7</c:v>
                </c:pt>
                <c:pt idx="11519">
                  <c:v>2021 7</c:v>
                </c:pt>
                <c:pt idx="11520">
                  <c:v>2021 7</c:v>
                </c:pt>
                <c:pt idx="11521">
                  <c:v>2021 7</c:v>
                </c:pt>
                <c:pt idx="11522">
                  <c:v>2021 7</c:v>
                </c:pt>
                <c:pt idx="11523">
                  <c:v>2021 7</c:v>
                </c:pt>
                <c:pt idx="11524">
                  <c:v>2021 7</c:v>
                </c:pt>
                <c:pt idx="11525">
                  <c:v>2021 7</c:v>
                </c:pt>
                <c:pt idx="11526">
                  <c:v>2021 7</c:v>
                </c:pt>
                <c:pt idx="11527">
                  <c:v>2021 7</c:v>
                </c:pt>
                <c:pt idx="11528">
                  <c:v>2021 7</c:v>
                </c:pt>
                <c:pt idx="11529">
                  <c:v>2021 7</c:v>
                </c:pt>
                <c:pt idx="11530">
                  <c:v>2021 7</c:v>
                </c:pt>
                <c:pt idx="11531">
                  <c:v>2021 7</c:v>
                </c:pt>
                <c:pt idx="11532">
                  <c:v>2021 7</c:v>
                </c:pt>
                <c:pt idx="11533">
                  <c:v>2021 7</c:v>
                </c:pt>
                <c:pt idx="11534">
                  <c:v>2021 8</c:v>
                </c:pt>
                <c:pt idx="11535">
                  <c:v>2021 8</c:v>
                </c:pt>
                <c:pt idx="11536">
                  <c:v>2021 8</c:v>
                </c:pt>
                <c:pt idx="11537">
                  <c:v>2021 8</c:v>
                </c:pt>
                <c:pt idx="11538">
                  <c:v>2021 8</c:v>
                </c:pt>
                <c:pt idx="11539">
                  <c:v>2021 8</c:v>
                </c:pt>
                <c:pt idx="11540">
                  <c:v>2021 8</c:v>
                </c:pt>
                <c:pt idx="11541">
                  <c:v>2021 8</c:v>
                </c:pt>
                <c:pt idx="11542">
                  <c:v>2021 8</c:v>
                </c:pt>
                <c:pt idx="11543">
                  <c:v>2021 8</c:v>
                </c:pt>
                <c:pt idx="11544">
                  <c:v>2021 8</c:v>
                </c:pt>
                <c:pt idx="11545">
                  <c:v>2021 8</c:v>
                </c:pt>
                <c:pt idx="11546">
                  <c:v>2021 8</c:v>
                </c:pt>
                <c:pt idx="11547">
                  <c:v>2021 8</c:v>
                </c:pt>
                <c:pt idx="11548">
                  <c:v>2021 8</c:v>
                </c:pt>
                <c:pt idx="11549">
                  <c:v>2021 8</c:v>
                </c:pt>
                <c:pt idx="11550">
                  <c:v>2021 8</c:v>
                </c:pt>
                <c:pt idx="11551">
                  <c:v>2021 8</c:v>
                </c:pt>
                <c:pt idx="11552">
                  <c:v>2021 8</c:v>
                </c:pt>
                <c:pt idx="11553">
                  <c:v>2021 8</c:v>
                </c:pt>
                <c:pt idx="11554">
                  <c:v>2021 8</c:v>
                </c:pt>
                <c:pt idx="11555">
                  <c:v>2021 8</c:v>
                </c:pt>
                <c:pt idx="11556">
                  <c:v>2021 8</c:v>
                </c:pt>
                <c:pt idx="11557">
                  <c:v>2021 8</c:v>
                </c:pt>
                <c:pt idx="11558">
                  <c:v>2021 8</c:v>
                </c:pt>
                <c:pt idx="11559">
                  <c:v>2021 8</c:v>
                </c:pt>
                <c:pt idx="11560">
                  <c:v>2021 8</c:v>
                </c:pt>
                <c:pt idx="11561">
                  <c:v>2021 8</c:v>
                </c:pt>
                <c:pt idx="11562">
                  <c:v>2021 8</c:v>
                </c:pt>
                <c:pt idx="11563">
                  <c:v>2021 8</c:v>
                </c:pt>
                <c:pt idx="11564">
                  <c:v>2021 8</c:v>
                </c:pt>
                <c:pt idx="11565">
                  <c:v>2021 8</c:v>
                </c:pt>
                <c:pt idx="11566">
                  <c:v>2021 8</c:v>
                </c:pt>
                <c:pt idx="11567">
                  <c:v>2021 8</c:v>
                </c:pt>
                <c:pt idx="11568">
                  <c:v>2021 8</c:v>
                </c:pt>
                <c:pt idx="11569">
                  <c:v>2021 8</c:v>
                </c:pt>
                <c:pt idx="11570">
                  <c:v>2021 8</c:v>
                </c:pt>
                <c:pt idx="11571">
                  <c:v>2021 8</c:v>
                </c:pt>
                <c:pt idx="11572">
                  <c:v>2021 8</c:v>
                </c:pt>
                <c:pt idx="11573">
                  <c:v>2021 8</c:v>
                </c:pt>
                <c:pt idx="11574">
                  <c:v>2021 8</c:v>
                </c:pt>
                <c:pt idx="11575">
                  <c:v>2021 8</c:v>
                </c:pt>
                <c:pt idx="11576">
                  <c:v>2021 8</c:v>
                </c:pt>
                <c:pt idx="11577">
                  <c:v>2021 8</c:v>
                </c:pt>
                <c:pt idx="11578">
                  <c:v>2021 8</c:v>
                </c:pt>
                <c:pt idx="11579">
                  <c:v>2021 8</c:v>
                </c:pt>
                <c:pt idx="11580">
                  <c:v>2021 8</c:v>
                </c:pt>
                <c:pt idx="11581">
                  <c:v>2021 8</c:v>
                </c:pt>
                <c:pt idx="11582">
                  <c:v>2021 8</c:v>
                </c:pt>
                <c:pt idx="11583">
                  <c:v>2021 8</c:v>
                </c:pt>
                <c:pt idx="11584">
                  <c:v>2021 8</c:v>
                </c:pt>
                <c:pt idx="11585">
                  <c:v>2021 8</c:v>
                </c:pt>
                <c:pt idx="11586">
                  <c:v>2021 8</c:v>
                </c:pt>
                <c:pt idx="11587">
                  <c:v>2021 8</c:v>
                </c:pt>
                <c:pt idx="11588">
                  <c:v>2021 8</c:v>
                </c:pt>
                <c:pt idx="11589">
                  <c:v>2021 8</c:v>
                </c:pt>
                <c:pt idx="11590">
                  <c:v>2021 8</c:v>
                </c:pt>
                <c:pt idx="11591">
                  <c:v>2021 8</c:v>
                </c:pt>
                <c:pt idx="11592">
                  <c:v>2021 8</c:v>
                </c:pt>
                <c:pt idx="11593">
                  <c:v>2021 8</c:v>
                </c:pt>
                <c:pt idx="11594">
                  <c:v>2021 8</c:v>
                </c:pt>
                <c:pt idx="11595">
                  <c:v>2021 8</c:v>
                </c:pt>
                <c:pt idx="11596">
                  <c:v>2021 8</c:v>
                </c:pt>
                <c:pt idx="11597">
                  <c:v>2021 8</c:v>
                </c:pt>
                <c:pt idx="11598">
                  <c:v>2021 8</c:v>
                </c:pt>
                <c:pt idx="11599">
                  <c:v>2021 8</c:v>
                </c:pt>
                <c:pt idx="11600">
                  <c:v>2021 8</c:v>
                </c:pt>
                <c:pt idx="11601">
                  <c:v>2021 8</c:v>
                </c:pt>
                <c:pt idx="11602">
                  <c:v>2021 8</c:v>
                </c:pt>
                <c:pt idx="11603">
                  <c:v>2021 8</c:v>
                </c:pt>
                <c:pt idx="11604">
                  <c:v>2021 8</c:v>
                </c:pt>
                <c:pt idx="11605">
                  <c:v>2021 8</c:v>
                </c:pt>
                <c:pt idx="11606">
                  <c:v>2021 8</c:v>
                </c:pt>
                <c:pt idx="11607">
                  <c:v>2021 8</c:v>
                </c:pt>
                <c:pt idx="11608">
                  <c:v>2021 8</c:v>
                </c:pt>
                <c:pt idx="11609">
                  <c:v>2021 8</c:v>
                </c:pt>
                <c:pt idx="11610">
                  <c:v>2021 8</c:v>
                </c:pt>
                <c:pt idx="11611">
                  <c:v>2021 8</c:v>
                </c:pt>
                <c:pt idx="11612">
                  <c:v>2021 8</c:v>
                </c:pt>
                <c:pt idx="11613">
                  <c:v>2021 8</c:v>
                </c:pt>
                <c:pt idx="11614">
                  <c:v>2021 8</c:v>
                </c:pt>
                <c:pt idx="11615">
                  <c:v>2021 8</c:v>
                </c:pt>
                <c:pt idx="11616">
                  <c:v>2021 8</c:v>
                </c:pt>
                <c:pt idx="11617">
                  <c:v>2021 8</c:v>
                </c:pt>
                <c:pt idx="11618">
                  <c:v>2021 8</c:v>
                </c:pt>
                <c:pt idx="11619">
                  <c:v>2021 8</c:v>
                </c:pt>
                <c:pt idx="11620">
                  <c:v>2021 8</c:v>
                </c:pt>
                <c:pt idx="11621">
                  <c:v>2021 8</c:v>
                </c:pt>
                <c:pt idx="11622">
                  <c:v>2021 8</c:v>
                </c:pt>
                <c:pt idx="11623">
                  <c:v>2021 8</c:v>
                </c:pt>
                <c:pt idx="11624">
                  <c:v>2021 8</c:v>
                </c:pt>
                <c:pt idx="11625">
                  <c:v>2021 8</c:v>
                </c:pt>
                <c:pt idx="11626">
                  <c:v>2021 8</c:v>
                </c:pt>
                <c:pt idx="11627">
                  <c:v>2021 8</c:v>
                </c:pt>
                <c:pt idx="11628">
                  <c:v>2021 8</c:v>
                </c:pt>
                <c:pt idx="11629">
                  <c:v>2021 8</c:v>
                </c:pt>
                <c:pt idx="11630">
                  <c:v>2021 8</c:v>
                </c:pt>
                <c:pt idx="11631">
                  <c:v>2021 8</c:v>
                </c:pt>
                <c:pt idx="11632">
                  <c:v>2021 8</c:v>
                </c:pt>
                <c:pt idx="11633">
                  <c:v>2021 8</c:v>
                </c:pt>
                <c:pt idx="11634">
                  <c:v>2021 8</c:v>
                </c:pt>
                <c:pt idx="11635">
                  <c:v>2021 8</c:v>
                </c:pt>
                <c:pt idx="11636">
                  <c:v>2021 8</c:v>
                </c:pt>
                <c:pt idx="11637">
                  <c:v>2021 8</c:v>
                </c:pt>
                <c:pt idx="11638">
                  <c:v>2021 8</c:v>
                </c:pt>
                <c:pt idx="11639">
                  <c:v>2021 8</c:v>
                </c:pt>
                <c:pt idx="11640">
                  <c:v>2021 8</c:v>
                </c:pt>
                <c:pt idx="11641">
                  <c:v>2021 8</c:v>
                </c:pt>
                <c:pt idx="11642">
                  <c:v>2021 8</c:v>
                </c:pt>
                <c:pt idx="11643">
                  <c:v>2021 8</c:v>
                </c:pt>
                <c:pt idx="11644">
                  <c:v>2021 8</c:v>
                </c:pt>
                <c:pt idx="11645">
                  <c:v>2021 8</c:v>
                </c:pt>
                <c:pt idx="11646">
                  <c:v>2021 8</c:v>
                </c:pt>
                <c:pt idx="11647">
                  <c:v>2021 8</c:v>
                </c:pt>
                <c:pt idx="11648">
                  <c:v>2021 8</c:v>
                </c:pt>
                <c:pt idx="11649">
                  <c:v>2021 8</c:v>
                </c:pt>
                <c:pt idx="11650">
                  <c:v>2021 8</c:v>
                </c:pt>
                <c:pt idx="11651">
                  <c:v>2021 8</c:v>
                </c:pt>
                <c:pt idx="11652">
                  <c:v>2021 8</c:v>
                </c:pt>
                <c:pt idx="11653">
                  <c:v>2021 8</c:v>
                </c:pt>
                <c:pt idx="11654">
                  <c:v>2021 8</c:v>
                </c:pt>
                <c:pt idx="11655">
                  <c:v>2021 8</c:v>
                </c:pt>
                <c:pt idx="11656">
                  <c:v>2021 8</c:v>
                </c:pt>
                <c:pt idx="11657">
                  <c:v>2021 8</c:v>
                </c:pt>
                <c:pt idx="11658">
                  <c:v>2021 9</c:v>
                </c:pt>
                <c:pt idx="11659">
                  <c:v>2021 9</c:v>
                </c:pt>
                <c:pt idx="11660">
                  <c:v>2021 9</c:v>
                </c:pt>
                <c:pt idx="11661">
                  <c:v>2021 9</c:v>
                </c:pt>
                <c:pt idx="11662">
                  <c:v>2021 9</c:v>
                </c:pt>
                <c:pt idx="11663">
                  <c:v>2021 9</c:v>
                </c:pt>
                <c:pt idx="11664">
                  <c:v>2021 9</c:v>
                </c:pt>
                <c:pt idx="11665">
                  <c:v>2021 9</c:v>
                </c:pt>
                <c:pt idx="11666">
                  <c:v>2021 9</c:v>
                </c:pt>
                <c:pt idx="11667">
                  <c:v>2021 9</c:v>
                </c:pt>
                <c:pt idx="11668">
                  <c:v>2021 9</c:v>
                </c:pt>
                <c:pt idx="11669">
                  <c:v>2021 9</c:v>
                </c:pt>
                <c:pt idx="11670">
                  <c:v>2021 9</c:v>
                </c:pt>
                <c:pt idx="11671">
                  <c:v>2021 9</c:v>
                </c:pt>
                <c:pt idx="11672">
                  <c:v>2021 9</c:v>
                </c:pt>
                <c:pt idx="11673">
                  <c:v>2021 9</c:v>
                </c:pt>
                <c:pt idx="11674">
                  <c:v>2021 9</c:v>
                </c:pt>
                <c:pt idx="11675">
                  <c:v>2021 9</c:v>
                </c:pt>
                <c:pt idx="11676">
                  <c:v>2021 9</c:v>
                </c:pt>
                <c:pt idx="11677">
                  <c:v>2021 9</c:v>
                </c:pt>
                <c:pt idx="11678">
                  <c:v>2021 9</c:v>
                </c:pt>
                <c:pt idx="11679">
                  <c:v>2021 9</c:v>
                </c:pt>
                <c:pt idx="11680">
                  <c:v>2021 9</c:v>
                </c:pt>
                <c:pt idx="11681">
                  <c:v>2021 9</c:v>
                </c:pt>
                <c:pt idx="11682">
                  <c:v>2021 9</c:v>
                </c:pt>
                <c:pt idx="11683">
                  <c:v>2021 9</c:v>
                </c:pt>
                <c:pt idx="11684">
                  <c:v>2021 9</c:v>
                </c:pt>
                <c:pt idx="11685">
                  <c:v>2021 9</c:v>
                </c:pt>
                <c:pt idx="11686">
                  <c:v>2021 9</c:v>
                </c:pt>
                <c:pt idx="11687">
                  <c:v>2021 9</c:v>
                </c:pt>
                <c:pt idx="11688">
                  <c:v>2021 9</c:v>
                </c:pt>
                <c:pt idx="11689">
                  <c:v>2021 9</c:v>
                </c:pt>
                <c:pt idx="11690">
                  <c:v>2021 9</c:v>
                </c:pt>
                <c:pt idx="11691">
                  <c:v>2021 9</c:v>
                </c:pt>
                <c:pt idx="11692">
                  <c:v>2021 9</c:v>
                </c:pt>
                <c:pt idx="11693">
                  <c:v>2021 9</c:v>
                </c:pt>
                <c:pt idx="11694">
                  <c:v>2021 9</c:v>
                </c:pt>
                <c:pt idx="11695">
                  <c:v>2021 9</c:v>
                </c:pt>
                <c:pt idx="11696">
                  <c:v>2021 9</c:v>
                </c:pt>
                <c:pt idx="11697">
                  <c:v>2021 9</c:v>
                </c:pt>
                <c:pt idx="11698">
                  <c:v>2021 9</c:v>
                </c:pt>
                <c:pt idx="11699">
                  <c:v>2021 9</c:v>
                </c:pt>
                <c:pt idx="11700">
                  <c:v>2021 9</c:v>
                </c:pt>
                <c:pt idx="11701">
                  <c:v>2021 9</c:v>
                </c:pt>
                <c:pt idx="11702">
                  <c:v>2021 9</c:v>
                </c:pt>
                <c:pt idx="11703">
                  <c:v>2021 9</c:v>
                </c:pt>
                <c:pt idx="11704">
                  <c:v>2021 9</c:v>
                </c:pt>
                <c:pt idx="11705">
                  <c:v>2021 9</c:v>
                </c:pt>
                <c:pt idx="11706">
                  <c:v>2021 9</c:v>
                </c:pt>
                <c:pt idx="11707">
                  <c:v>2021 9</c:v>
                </c:pt>
                <c:pt idx="11708">
                  <c:v>2021 9</c:v>
                </c:pt>
                <c:pt idx="11709">
                  <c:v>2021 9</c:v>
                </c:pt>
                <c:pt idx="11710">
                  <c:v>2021 9</c:v>
                </c:pt>
                <c:pt idx="11711">
                  <c:v>2021 9</c:v>
                </c:pt>
                <c:pt idx="11712">
                  <c:v>2021 9</c:v>
                </c:pt>
                <c:pt idx="11713">
                  <c:v>2021 9</c:v>
                </c:pt>
                <c:pt idx="11714">
                  <c:v>2021 9</c:v>
                </c:pt>
                <c:pt idx="11715">
                  <c:v>2021 9</c:v>
                </c:pt>
                <c:pt idx="11716">
                  <c:v>2021 9</c:v>
                </c:pt>
                <c:pt idx="11717">
                  <c:v>2021 9</c:v>
                </c:pt>
                <c:pt idx="11718">
                  <c:v>2021 9</c:v>
                </c:pt>
                <c:pt idx="11719">
                  <c:v>2021 9</c:v>
                </c:pt>
                <c:pt idx="11720">
                  <c:v>2021 9</c:v>
                </c:pt>
                <c:pt idx="11721">
                  <c:v>2021 9</c:v>
                </c:pt>
                <c:pt idx="11722">
                  <c:v>2021 9</c:v>
                </c:pt>
                <c:pt idx="11723">
                  <c:v>2021 9</c:v>
                </c:pt>
                <c:pt idx="11724">
                  <c:v>2021 9</c:v>
                </c:pt>
                <c:pt idx="11725">
                  <c:v>2021 9</c:v>
                </c:pt>
                <c:pt idx="11726">
                  <c:v>2021 9</c:v>
                </c:pt>
                <c:pt idx="11727">
                  <c:v>2021 9</c:v>
                </c:pt>
                <c:pt idx="11728">
                  <c:v>2021 9</c:v>
                </c:pt>
                <c:pt idx="11729">
                  <c:v>2021 9</c:v>
                </c:pt>
                <c:pt idx="11730">
                  <c:v>2021 9</c:v>
                </c:pt>
                <c:pt idx="11731">
                  <c:v>2021 9</c:v>
                </c:pt>
                <c:pt idx="11732">
                  <c:v>2021 9</c:v>
                </c:pt>
                <c:pt idx="11733">
                  <c:v>2021 9</c:v>
                </c:pt>
                <c:pt idx="11734">
                  <c:v>2021 9</c:v>
                </c:pt>
                <c:pt idx="11735">
                  <c:v>2021 9</c:v>
                </c:pt>
                <c:pt idx="11736">
                  <c:v>2021 9</c:v>
                </c:pt>
                <c:pt idx="11737">
                  <c:v>2021 9</c:v>
                </c:pt>
                <c:pt idx="11738">
                  <c:v>2021 9</c:v>
                </c:pt>
                <c:pt idx="11739">
                  <c:v>2021 9</c:v>
                </c:pt>
                <c:pt idx="11740">
                  <c:v>2021 9</c:v>
                </c:pt>
                <c:pt idx="11741">
                  <c:v>2021 9</c:v>
                </c:pt>
                <c:pt idx="11742">
                  <c:v>2021 9</c:v>
                </c:pt>
                <c:pt idx="11743">
                  <c:v>2021 9</c:v>
                </c:pt>
                <c:pt idx="11744">
                  <c:v>2021 9</c:v>
                </c:pt>
                <c:pt idx="11745">
                  <c:v>2021 9</c:v>
                </c:pt>
                <c:pt idx="11746">
                  <c:v>2021 9</c:v>
                </c:pt>
                <c:pt idx="11747">
                  <c:v>2021 9</c:v>
                </c:pt>
                <c:pt idx="11748">
                  <c:v>2021 9</c:v>
                </c:pt>
                <c:pt idx="11749">
                  <c:v>2021 9</c:v>
                </c:pt>
                <c:pt idx="11750">
                  <c:v>2021 9</c:v>
                </c:pt>
                <c:pt idx="11751">
                  <c:v>2021 9</c:v>
                </c:pt>
                <c:pt idx="11752">
                  <c:v>2021 9</c:v>
                </c:pt>
                <c:pt idx="11753">
                  <c:v>2021 9</c:v>
                </c:pt>
                <c:pt idx="11754">
                  <c:v>2021 9</c:v>
                </c:pt>
                <c:pt idx="11755">
                  <c:v>2021 9</c:v>
                </c:pt>
                <c:pt idx="11756">
                  <c:v>2021 9</c:v>
                </c:pt>
                <c:pt idx="11757">
                  <c:v>2021 9</c:v>
                </c:pt>
                <c:pt idx="11758">
                  <c:v>2021 9</c:v>
                </c:pt>
                <c:pt idx="11759">
                  <c:v>2021 9</c:v>
                </c:pt>
                <c:pt idx="11760">
                  <c:v>2021 9</c:v>
                </c:pt>
                <c:pt idx="11761">
                  <c:v>2021 9</c:v>
                </c:pt>
                <c:pt idx="11762">
                  <c:v>2021 9</c:v>
                </c:pt>
                <c:pt idx="11763">
                  <c:v>2021 9</c:v>
                </c:pt>
                <c:pt idx="11764">
                  <c:v>2021 9</c:v>
                </c:pt>
                <c:pt idx="11765">
                  <c:v>2021 9</c:v>
                </c:pt>
                <c:pt idx="11766">
                  <c:v>2021 9</c:v>
                </c:pt>
                <c:pt idx="11767">
                  <c:v>2021 9</c:v>
                </c:pt>
                <c:pt idx="11768">
                  <c:v>2021 9</c:v>
                </c:pt>
                <c:pt idx="11769">
                  <c:v>2021 9</c:v>
                </c:pt>
                <c:pt idx="11770">
                  <c:v>2021 9</c:v>
                </c:pt>
                <c:pt idx="11771">
                  <c:v>2021 9</c:v>
                </c:pt>
                <c:pt idx="11772">
                  <c:v>2021 9</c:v>
                </c:pt>
                <c:pt idx="11773">
                  <c:v>2021 9</c:v>
                </c:pt>
                <c:pt idx="11774">
                  <c:v>2021 9</c:v>
                </c:pt>
                <c:pt idx="11775">
                  <c:v>2021 9</c:v>
                </c:pt>
                <c:pt idx="11776">
                  <c:v>2021 9</c:v>
                </c:pt>
                <c:pt idx="11777">
                  <c:v>2021 9</c:v>
                </c:pt>
                <c:pt idx="11778">
                  <c:v>2021 9</c:v>
                </c:pt>
                <c:pt idx="11779">
                  <c:v>2021 9</c:v>
                </c:pt>
                <c:pt idx="11780">
                  <c:v>2021 9</c:v>
                </c:pt>
                <c:pt idx="11781">
                  <c:v>2021 9</c:v>
                </c:pt>
                <c:pt idx="11782">
                  <c:v>2021 9</c:v>
                </c:pt>
                <c:pt idx="11783">
                  <c:v>2021 9</c:v>
                </c:pt>
                <c:pt idx="11784">
                  <c:v>2021 11</c:v>
                </c:pt>
                <c:pt idx="11785">
                  <c:v>2021 11</c:v>
                </c:pt>
                <c:pt idx="11786">
                  <c:v>2021 11</c:v>
                </c:pt>
                <c:pt idx="11787">
                  <c:v>2021 11</c:v>
                </c:pt>
                <c:pt idx="11788">
                  <c:v>2021 11</c:v>
                </c:pt>
                <c:pt idx="11789">
                  <c:v>2021 11</c:v>
                </c:pt>
                <c:pt idx="11790">
                  <c:v>2021 11</c:v>
                </c:pt>
                <c:pt idx="11791">
                  <c:v>2021 11</c:v>
                </c:pt>
                <c:pt idx="11792">
                  <c:v>2021 11</c:v>
                </c:pt>
                <c:pt idx="11793">
                  <c:v>2021 11</c:v>
                </c:pt>
                <c:pt idx="11794">
                  <c:v>2021 11</c:v>
                </c:pt>
                <c:pt idx="11795">
                  <c:v>2021 11</c:v>
                </c:pt>
                <c:pt idx="11796">
                  <c:v>2021 11</c:v>
                </c:pt>
                <c:pt idx="11797">
                  <c:v>2021 11</c:v>
                </c:pt>
                <c:pt idx="11798">
                  <c:v>2021 11</c:v>
                </c:pt>
                <c:pt idx="11799">
                  <c:v>2021 11</c:v>
                </c:pt>
                <c:pt idx="11800">
                  <c:v>2021 11</c:v>
                </c:pt>
                <c:pt idx="11801">
                  <c:v>2021 11</c:v>
                </c:pt>
                <c:pt idx="11802">
                  <c:v>2021 11</c:v>
                </c:pt>
                <c:pt idx="11803">
                  <c:v>2021 11</c:v>
                </c:pt>
                <c:pt idx="11804">
                  <c:v>2021 11</c:v>
                </c:pt>
                <c:pt idx="11805">
                  <c:v>2021 11</c:v>
                </c:pt>
                <c:pt idx="11806">
                  <c:v>2021 11</c:v>
                </c:pt>
                <c:pt idx="11807">
                  <c:v>2021 11</c:v>
                </c:pt>
                <c:pt idx="11808">
                  <c:v>2021 11</c:v>
                </c:pt>
                <c:pt idx="11809">
                  <c:v>2021 11</c:v>
                </c:pt>
                <c:pt idx="11810">
                  <c:v>2021 11</c:v>
                </c:pt>
                <c:pt idx="11811">
                  <c:v>2021 11</c:v>
                </c:pt>
                <c:pt idx="11812">
                  <c:v>2021 11</c:v>
                </c:pt>
                <c:pt idx="11813">
                  <c:v>2021 11</c:v>
                </c:pt>
                <c:pt idx="11814">
                  <c:v>2021 11</c:v>
                </c:pt>
                <c:pt idx="11815">
                  <c:v>2021 11</c:v>
                </c:pt>
                <c:pt idx="11816">
                  <c:v>2021 11</c:v>
                </c:pt>
                <c:pt idx="11817">
                  <c:v>2021 11</c:v>
                </c:pt>
                <c:pt idx="11818">
                  <c:v>2021 11</c:v>
                </c:pt>
                <c:pt idx="11819">
                  <c:v>2021 11</c:v>
                </c:pt>
                <c:pt idx="11820">
                  <c:v>2021 11</c:v>
                </c:pt>
                <c:pt idx="11821">
                  <c:v>2021 11</c:v>
                </c:pt>
                <c:pt idx="11822">
                  <c:v>2021 11</c:v>
                </c:pt>
                <c:pt idx="11823">
                  <c:v>2021 11</c:v>
                </c:pt>
                <c:pt idx="11824">
                  <c:v>2021 11</c:v>
                </c:pt>
                <c:pt idx="11825">
                  <c:v>2021 11</c:v>
                </c:pt>
                <c:pt idx="11826">
                  <c:v>2021 11</c:v>
                </c:pt>
                <c:pt idx="11827">
                  <c:v>2021 11</c:v>
                </c:pt>
                <c:pt idx="11828">
                  <c:v>2021 11</c:v>
                </c:pt>
                <c:pt idx="11829">
                  <c:v>2021 11</c:v>
                </c:pt>
                <c:pt idx="11830">
                  <c:v>2021 11</c:v>
                </c:pt>
                <c:pt idx="11831">
                  <c:v>2021 11</c:v>
                </c:pt>
                <c:pt idx="11832">
                  <c:v>2021 11</c:v>
                </c:pt>
                <c:pt idx="11833">
                  <c:v>2021 11</c:v>
                </c:pt>
                <c:pt idx="11834">
                  <c:v>2021 11</c:v>
                </c:pt>
                <c:pt idx="11835">
                  <c:v>2021 11</c:v>
                </c:pt>
                <c:pt idx="11836">
                  <c:v>2021 11</c:v>
                </c:pt>
                <c:pt idx="11837">
                  <c:v>2021 11</c:v>
                </c:pt>
                <c:pt idx="11838">
                  <c:v>2021 11</c:v>
                </c:pt>
                <c:pt idx="11839">
                  <c:v>2021 11</c:v>
                </c:pt>
                <c:pt idx="11840">
                  <c:v>2021 11</c:v>
                </c:pt>
                <c:pt idx="11841">
                  <c:v>2021 11</c:v>
                </c:pt>
                <c:pt idx="11842">
                  <c:v>2021 11</c:v>
                </c:pt>
                <c:pt idx="11843">
                  <c:v>2021 11</c:v>
                </c:pt>
                <c:pt idx="11844">
                  <c:v>2021 11</c:v>
                </c:pt>
                <c:pt idx="11845">
                  <c:v>2021 11</c:v>
                </c:pt>
                <c:pt idx="11846">
                  <c:v>2021 11</c:v>
                </c:pt>
                <c:pt idx="11847">
                  <c:v>2021 11</c:v>
                </c:pt>
                <c:pt idx="11848">
                  <c:v>2021 11</c:v>
                </c:pt>
                <c:pt idx="11849">
                  <c:v>2021 11</c:v>
                </c:pt>
                <c:pt idx="11850">
                  <c:v>2021 11</c:v>
                </c:pt>
                <c:pt idx="11851">
                  <c:v>2021 11</c:v>
                </c:pt>
                <c:pt idx="11852">
                  <c:v>2021 11</c:v>
                </c:pt>
                <c:pt idx="11853">
                  <c:v>2021 11</c:v>
                </c:pt>
                <c:pt idx="11854">
                  <c:v>2021 11</c:v>
                </c:pt>
                <c:pt idx="11855">
                  <c:v>2021 11</c:v>
                </c:pt>
                <c:pt idx="11856">
                  <c:v>2021 11</c:v>
                </c:pt>
                <c:pt idx="11857">
                  <c:v>2021 11</c:v>
                </c:pt>
                <c:pt idx="11858">
                  <c:v>2021 11</c:v>
                </c:pt>
                <c:pt idx="11859">
                  <c:v>2021 11</c:v>
                </c:pt>
                <c:pt idx="11860">
                  <c:v>2021 11</c:v>
                </c:pt>
                <c:pt idx="11861">
                  <c:v>2021 11</c:v>
                </c:pt>
                <c:pt idx="11862">
                  <c:v>2021 11</c:v>
                </c:pt>
                <c:pt idx="11863">
                  <c:v>2021 11</c:v>
                </c:pt>
                <c:pt idx="11864">
                  <c:v>2021 11</c:v>
                </c:pt>
                <c:pt idx="11865">
                  <c:v>2021 11</c:v>
                </c:pt>
                <c:pt idx="11866">
                  <c:v>2021 11</c:v>
                </c:pt>
                <c:pt idx="11867">
                  <c:v>2021 11</c:v>
                </c:pt>
                <c:pt idx="11868">
                  <c:v>2021 11</c:v>
                </c:pt>
                <c:pt idx="11869">
                  <c:v>2021 11</c:v>
                </c:pt>
                <c:pt idx="11870">
                  <c:v>2021 11</c:v>
                </c:pt>
                <c:pt idx="11871">
                  <c:v>2021 11</c:v>
                </c:pt>
                <c:pt idx="11872">
                  <c:v>2021 11</c:v>
                </c:pt>
                <c:pt idx="11873">
                  <c:v>2021 11</c:v>
                </c:pt>
                <c:pt idx="11874">
                  <c:v>2021 11</c:v>
                </c:pt>
                <c:pt idx="11875">
                  <c:v>2021 11</c:v>
                </c:pt>
                <c:pt idx="11876">
                  <c:v>2021 11</c:v>
                </c:pt>
                <c:pt idx="11877">
                  <c:v>2021 11</c:v>
                </c:pt>
                <c:pt idx="11878">
                  <c:v>2021 11</c:v>
                </c:pt>
                <c:pt idx="11879">
                  <c:v>2021 11</c:v>
                </c:pt>
                <c:pt idx="11880">
                  <c:v>2021 11</c:v>
                </c:pt>
                <c:pt idx="11881">
                  <c:v>2021 11</c:v>
                </c:pt>
                <c:pt idx="11882">
                  <c:v>2021 11</c:v>
                </c:pt>
                <c:pt idx="11883">
                  <c:v>2021 11</c:v>
                </c:pt>
                <c:pt idx="11884">
                  <c:v>2021 11</c:v>
                </c:pt>
                <c:pt idx="11885">
                  <c:v>2021 11</c:v>
                </c:pt>
                <c:pt idx="11886">
                  <c:v>2021 11</c:v>
                </c:pt>
                <c:pt idx="11887">
                  <c:v>2021 11</c:v>
                </c:pt>
                <c:pt idx="11888">
                  <c:v>2021 11</c:v>
                </c:pt>
                <c:pt idx="11889">
                  <c:v>2021 11</c:v>
                </c:pt>
                <c:pt idx="11890">
                  <c:v>2021 11</c:v>
                </c:pt>
                <c:pt idx="11891">
                  <c:v>2021 11</c:v>
                </c:pt>
                <c:pt idx="11892">
                  <c:v>2021 11</c:v>
                </c:pt>
                <c:pt idx="11893">
                  <c:v>2021 11</c:v>
                </c:pt>
                <c:pt idx="11894">
                  <c:v>2021 11</c:v>
                </c:pt>
                <c:pt idx="11895">
                  <c:v>2021 11</c:v>
                </c:pt>
                <c:pt idx="11896">
                  <c:v>2021 11</c:v>
                </c:pt>
                <c:pt idx="11897">
                  <c:v>2021 11</c:v>
                </c:pt>
                <c:pt idx="11898">
                  <c:v>2021 11</c:v>
                </c:pt>
                <c:pt idx="11899">
                  <c:v>2021 11</c:v>
                </c:pt>
                <c:pt idx="11900">
                  <c:v>2021 11</c:v>
                </c:pt>
                <c:pt idx="11901">
                  <c:v>2021 11</c:v>
                </c:pt>
                <c:pt idx="11902">
                  <c:v>2021 11</c:v>
                </c:pt>
                <c:pt idx="11903">
                  <c:v>2021 11</c:v>
                </c:pt>
                <c:pt idx="11904">
                  <c:v>2021 11</c:v>
                </c:pt>
                <c:pt idx="11905">
                  <c:v>2021 11</c:v>
                </c:pt>
                <c:pt idx="11906">
                  <c:v>2021 11</c:v>
                </c:pt>
                <c:pt idx="11907">
                  <c:v>2021 11</c:v>
                </c:pt>
                <c:pt idx="11908">
                  <c:v>2021 12</c:v>
                </c:pt>
                <c:pt idx="11909">
                  <c:v>2021 12</c:v>
                </c:pt>
                <c:pt idx="11910">
                  <c:v>2021 12</c:v>
                </c:pt>
                <c:pt idx="11911">
                  <c:v>2021 12</c:v>
                </c:pt>
                <c:pt idx="11912">
                  <c:v>2021 12</c:v>
                </c:pt>
                <c:pt idx="11913">
                  <c:v>2021 12</c:v>
                </c:pt>
                <c:pt idx="11914">
                  <c:v>2021 12</c:v>
                </c:pt>
                <c:pt idx="11915">
                  <c:v>2021 12</c:v>
                </c:pt>
                <c:pt idx="11916">
                  <c:v>2021 12</c:v>
                </c:pt>
                <c:pt idx="11917">
                  <c:v>2021 12</c:v>
                </c:pt>
                <c:pt idx="11918">
                  <c:v>2021 12</c:v>
                </c:pt>
                <c:pt idx="11919">
                  <c:v>2021 12</c:v>
                </c:pt>
                <c:pt idx="11920">
                  <c:v>2021 12</c:v>
                </c:pt>
                <c:pt idx="11921">
                  <c:v>2021 12</c:v>
                </c:pt>
                <c:pt idx="11922">
                  <c:v>2021 12</c:v>
                </c:pt>
                <c:pt idx="11923">
                  <c:v>2021 12</c:v>
                </c:pt>
                <c:pt idx="11924">
                  <c:v>2021 12</c:v>
                </c:pt>
                <c:pt idx="11925">
                  <c:v>2021 12</c:v>
                </c:pt>
                <c:pt idx="11926">
                  <c:v>2021 12</c:v>
                </c:pt>
                <c:pt idx="11927">
                  <c:v>2021 12</c:v>
                </c:pt>
                <c:pt idx="11928">
                  <c:v>2021 12</c:v>
                </c:pt>
                <c:pt idx="11929">
                  <c:v>2021 12</c:v>
                </c:pt>
                <c:pt idx="11930">
                  <c:v>2021 12</c:v>
                </c:pt>
                <c:pt idx="11931">
                  <c:v>2021 12</c:v>
                </c:pt>
                <c:pt idx="11932">
                  <c:v>2021 12</c:v>
                </c:pt>
                <c:pt idx="11933">
                  <c:v>2021 12</c:v>
                </c:pt>
                <c:pt idx="11934">
                  <c:v>2021 12</c:v>
                </c:pt>
                <c:pt idx="11935">
                  <c:v>2021 12</c:v>
                </c:pt>
                <c:pt idx="11936">
                  <c:v>2021 12</c:v>
                </c:pt>
                <c:pt idx="11937">
                  <c:v>2021 12</c:v>
                </c:pt>
                <c:pt idx="11938">
                  <c:v>2021 12</c:v>
                </c:pt>
                <c:pt idx="11939">
                  <c:v>2021 12</c:v>
                </c:pt>
                <c:pt idx="11940">
                  <c:v>2021 12</c:v>
                </c:pt>
                <c:pt idx="11941">
                  <c:v>2021 12</c:v>
                </c:pt>
                <c:pt idx="11942">
                  <c:v>2021 12</c:v>
                </c:pt>
                <c:pt idx="11943">
                  <c:v>2021 12</c:v>
                </c:pt>
                <c:pt idx="11944">
                  <c:v>2021 12</c:v>
                </c:pt>
                <c:pt idx="11945">
                  <c:v>2021 12</c:v>
                </c:pt>
                <c:pt idx="11946">
                  <c:v>2021 12</c:v>
                </c:pt>
                <c:pt idx="11947">
                  <c:v>2021 12</c:v>
                </c:pt>
                <c:pt idx="11948">
                  <c:v>2021 12</c:v>
                </c:pt>
                <c:pt idx="11949">
                  <c:v>2021 12</c:v>
                </c:pt>
                <c:pt idx="11950">
                  <c:v>2021 12</c:v>
                </c:pt>
                <c:pt idx="11951">
                  <c:v>2021 12</c:v>
                </c:pt>
                <c:pt idx="11952">
                  <c:v>2021 12</c:v>
                </c:pt>
                <c:pt idx="11953">
                  <c:v>2021 12</c:v>
                </c:pt>
                <c:pt idx="11954">
                  <c:v>2021 12</c:v>
                </c:pt>
                <c:pt idx="11955">
                  <c:v>2021 12</c:v>
                </c:pt>
                <c:pt idx="11956">
                  <c:v>2021 12</c:v>
                </c:pt>
                <c:pt idx="11957">
                  <c:v>2021 12</c:v>
                </c:pt>
                <c:pt idx="11958">
                  <c:v>2021 12</c:v>
                </c:pt>
                <c:pt idx="11959">
                  <c:v>2021 12</c:v>
                </c:pt>
                <c:pt idx="11960">
                  <c:v>2021 12</c:v>
                </c:pt>
                <c:pt idx="11961">
                  <c:v>2021 12</c:v>
                </c:pt>
                <c:pt idx="11962">
                  <c:v>2021 12</c:v>
                </c:pt>
                <c:pt idx="11963">
                  <c:v>2021 12</c:v>
                </c:pt>
                <c:pt idx="11964">
                  <c:v>2021 12</c:v>
                </c:pt>
                <c:pt idx="11965">
                  <c:v>2021 12</c:v>
                </c:pt>
                <c:pt idx="11966">
                  <c:v>2021 12</c:v>
                </c:pt>
                <c:pt idx="11967">
                  <c:v>2021 12</c:v>
                </c:pt>
                <c:pt idx="11968">
                  <c:v>2021 12</c:v>
                </c:pt>
                <c:pt idx="11969">
                  <c:v>2021 12</c:v>
                </c:pt>
                <c:pt idx="11970">
                  <c:v>2021 12</c:v>
                </c:pt>
                <c:pt idx="11971">
                  <c:v>2021 12</c:v>
                </c:pt>
                <c:pt idx="11972">
                  <c:v>2021 12</c:v>
                </c:pt>
                <c:pt idx="11973">
                  <c:v>2021 12</c:v>
                </c:pt>
                <c:pt idx="11974">
                  <c:v>2021 12</c:v>
                </c:pt>
                <c:pt idx="11975">
                  <c:v>2021 12</c:v>
                </c:pt>
                <c:pt idx="11976">
                  <c:v>2021 12</c:v>
                </c:pt>
                <c:pt idx="11977">
                  <c:v>2021 12</c:v>
                </c:pt>
                <c:pt idx="11978">
                  <c:v>2021 12</c:v>
                </c:pt>
                <c:pt idx="11979">
                  <c:v>2021 12</c:v>
                </c:pt>
                <c:pt idx="11980">
                  <c:v>2021 12</c:v>
                </c:pt>
                <c:pt idx="11981">
                  <c:v>2021 12</c:v>
                </c:pt>
                <c:pt idx="11982">
                  <c:v>2021 12</c:v>
                </c:pt>
                <c:pt idx="11983">
                  <c:v>2021 12</c:v>
                </c:pt>
                <c:pt idx="11984">
                  <c:v>2021 12</c:v>
                </c:pt>
                <c:pt idx="11985">
                  <c:v>2021 12</c:v>
                </c:pt>
                <c:pt idx="11986">
                  <c:v>2021 12</c:v>
                </c:pt>
                <c:pt idx="11987">
                  <c:v>2021 12</c:v>
                </c:pt>
                <c:pt idx="11988">
                  <c:v>2021 12</c:v>
                </c:pt>
                <c:pt idx="11989">
                  <c:v>2021 12</c:v>
                </c:pt>
                <c:pt idx="11990">
                  <c:v>2021 12</c:v>
                </c:pt>
                <c:pt idx="11991">
                  <c:v>2021 12</c:v>
                </c:pt>
                <c:pt idx="11992">
                  <c:v>2021 12</c:v>
                </c:pt>
                <c:pt idx="11993">
                  <c:v>2021 12</c:v>
                </c:pt>
                <c:pt idx="11994">
                  <c:v>2021 12</c:v>
                </c:pt>
                <c:pt idx="11995">
                  <c:v>2021 12</c:v>
                </c:pt>
                <c:pt idx="11996">
                  <c:v>2021 12</c:v>
                </c:pt>
                <c:pt idx="11997">
                  <c:v>2021 12</c:v>
                </c:pt>
                <c:pt idx="11998">
                  <c:v>2021 12</c:v>
                </c:pt>
                <c:pt idx="11999">
                  <c:v>2021 12</c:v>
                </c:pt>
                <c:pt idx="12000">
                  <c:v>2021 12</c:v>
                </c:pt>
                <c:pt idx="12001">
                  <c:v>2021 12</c:v>
                </c:pt>
                <c:pt idx="12002">
                  <c:v>2021 12</c:v>
                </c:pt>
                <c:pt idx="12003">
                  <c:v>2021 12</c:v>
                </c:pt>
                <c:pt idx="12004">
                  <c:v>2021 12</c:v>
                </c:pt>
                <c:pt idx="12005">
                  <c:v>2021 12</c:v>
                </c:pt>
                <c:pt idx="12006">
                  <c:v>2021 12</c:v>
                </c:pt>
                <c:pt idx="12007">
                  <c:v>2021 12</c:v>
                </c:pt>
                <c:pt idx="12008">
                  <c:v>2021 12</c:v>
                </c:pt>
                <c:pt idx="12009">
                  <c:v>2021 12</c:v>
                </c:pt>
                <c:pt idx="12010">
                  <c:v>2021 12</c:v>
                </c:pt>
                <c:pt idx="12011">
                  <c:v>2021 12</c:v>
                </c:pt>
                <c:pt idx="12012">
                  <c:v>2021 12</c:v>
                </c:pt>
                <c:pt idx="12013">
                  <c:v>2021 12</c:v>
                </c:pt>
                <c:pt idx="12014">
                  <c:v>2021 12</c:v>
                </c:pt>
                <c:pt idx="12015">
                  <c:v>2021 12</c:v>
                </c:pt>
                <c:pt idx="12016">
                  <c:v>2021 12</c:v>
                </c:pt>
                <c:pt idx="12017">
                  <c:v>2021 12</c:v>
                </c:pt>
                <c:pt idx="12018">
                  <c:v>2021 12</c:v>
                </c:pt>
                <c:pt idx="12019">
                  <c:v>2021 12</c:v>
                </c:pt>
                <c:pt idx="12020">
                  <c:v>2021 12</c:v>
                </c:pt>
                <c:pt idx="12021">
                  <c:v>2021 12</c:v>
                </c:pt>
                <c:pt idx="12022">
                  <c:v>2021 12</c:v>
                </c:pt>
                <c:pt idx="12023">
                  <c:v>2021 12</c:v>
                </c:pt>
                <c:pt idx="12024">
                  <c:v>2021 12</c:v>
                </c:pt>
                <c:pt idx="12025">
                  <c:v>2021 12</c:v>
                </c:pt>
                <c:pt idx="12026">
                  <c:v>2021 12</c:v>
                </c:pt>
                <c:pt idx="12027">
                  <c:v>2021 12</c:v>
                </c:pt>
                <c:pt idx="12028">
                  <c:v>2021 12</c:v>
                </c:pt>
                <c:pt idx="12029">
                  <c:v>2021 12</c:v>
                </c:pt>
                <c:pt idx="12030">
                  <c:v>2021 12</c:v>
                </c:pt>
                <c:pt idx="12031">
                  <c:v>2021 12</c:v>
                </c:pt>
                <c:pt idx="12032">
                  <c:v>2021 12</c:v>
                </c:pt>
                <c:pt idx="12033">
                  <c:v>2021 12</c:v>
                </c:pt>
                <c:pt idx="12034">
                  <c:v>2021 12</c:v>
                </c:pt>
                <c:pt idx="12035">
                  <c:v>2021 12</c:v>
                </c:pt>
                <c:pt idx="12036">
                  <c:v>2021 12</c:v>
                </c:pt>
                <c:pt idx="12037">
                  <c:v>2021 12</c:v>
                </c:pt>
                <c:pt idx="12038">
                  <c:v>2022 1</c:v>
                </c:pt>
                <c:pt idx="12039">
                  <c:v>2022 1</c:v>
                </c:pt>
                <c:pt idx="12040">
                  <c:v>2022 1</c:v>
                </c:pt>
                <c:pt idx="12041">
                  <c:v>2022 1</c:v>
                </c:pt>
                <c:pt idx="12042">
                  <c:v>2022 1</c:v>
                </c:pt>
                <c:pt idx="12043">
                  <c:v>2022 1</c:v>
                </c:pt>
                <c:pt idx="12044">
                  <c:v>2022 1</c:v>
                </c:pt>
                <c:pt idx="12045">
                  <c:v>2022 1</c:v>
                </c:pt>
                <c:pt idx="12046">
                  <c:v>2022 1</c:v>
                </c:pt>
                <c:pt idx="12047">
                  <c:v>2022 1</c:v>
                </c:pt>
                <c:pt idx="12048">
                  <c:v>2022 1</c:v>
                </c:pt>
                <c:pt idx="12049">
                  <c:v>2022 1</c:v>
                </c:pt>
                <c:pt idx="12050">
                  <c:v>2022 1</c:v>
                </c:pt>
                <c:pt idx="12051">
                  <c:v>2022 1</c:v>
                </c:pt>
                <c:pt idx="12052">
                  <c:v>2022 1</c:v>
                </c:pt>
                <c:pt idx="12053">
                  <c:v>2022 1</c:v>
                </c:pt>
                <c:pt idx="12054">
                  <c:v>2022 1</c:v>
                </c:pt>
                <c:pt idx="12055">
                  <c:v>2022 1</c:v>
                </c:pt>
                <c:pt idx="12056">
                  <c:v>2022 1</c:v>
                </c:pt>
                <c:pt idx="12057">
                  <c:v>2022 1</c:v>
                </c:pt>
                <c:pt idx="12058">
                  <c:v>2022 1</c:v>
                </c:pt>
                <c:pt idx="12059">
                  <c:v>2022 1</c:v>
                </c:pt>
                <c:pt idx="12060">
                  <c:v>2022 1</c:v>
                </c:pt>
                <c:pt idx="12061">
                  <c:v>2022 1</c:v>
                </c:pt>
                <c:pt idx="12062">
                  <c:v>2022 1</c:v>
                </c:pt>
                <c:pt idx="12063">
                  <c:v>2022 1</c:v>
                </c:pt>
                <c:pt idx="12064">
                  <c:v>2022 1</c:v>
                </c:pt>
                <c:pt idx="12065">
                  <c:v>2022 1</c:v>
                </c:pt>
                <c:pt idx="12066">
                  <c:v>2022 1</c:v>
                </c:pt>
                <c:pt idx="12067">
                  <c:v>2022 1</c:v>
                </c:pt>
                <c:pt idx="12068">
                  <c:v>2022 1</c:v>
                </c:pt>
                <c:pt idx="12069">
                  <c:v>2022 1</c:v>
                </c:pt>
                <c:pt idx="12070">
                  <c:v>2022 1</c:v>
                </c:pt>
                <c:pt idx="12071">
                  <c:v>2022 1</c:v>
                </c:pt>
                <c:pt idx="12072">
                  <c:v>2022 1</c:v>
                </c:pt>
                <c:pt idx="12073">
                  <c:v>2022 1</c:v>
                </c:pt>
                <c:pt idx="12074">
                  <c:v>2022 1</c:v>
                </c:pt>
                <c:pt idx="12075">
                  <c:v>2022 1</c:v>
                </c:pt>
                <c:pt idx="12076">
                  <c:v>2022 1</c:v>
                </c:pt>
                <c:pt idx="12077">
                  <c:v>2022 1</c:v>
                </c:pt>
                <c:pt idx="12078">
                  <c:v>2022 1</c:v>
                </c:pt>
                <c:pt idx="12079">
                  <c:v>2022 1</c:v>
                </c:pt>
                <c:pt idx="12080">
                  <c:v>2022 1</c:v>
                </c:pt>
                <c:pt idx="12081">
                  <c:v>2022 1</c:v>
                </c:pt>
                <c:pt idx="12082">
                  <c:v>2022 1</c:v>
                </c:pt>
                <c:pt idx="12083">
                  <c:v>2022 1</c:v>
                </c:pt>
                <c:pt idx="12084">
                  <c:v>2022 1</c:v>
                </c:pt>
                <c:pt idx="12085">
                  <c:v>2022 1</c:v>
                </c:pt>
                <c:pt idx="12086">
                  <c:v>2022 1</c:v>
                </c:pt>
                <c:pt idx="12087">
                  <c:v>2022 1</c:v>
                </c:pt>
                <c:pt idx="12088">
                  <c:v>2022 1</c:v>
                </c:pt>
                <c:pt idx="12089">
                  <c:v>2022 1</c:v>
                </c:pt>
                <c:pt idx="12090">
                  <c:v>2022 1</c:v>
                </c:pt>
                <c:pt idx="12091">
                  <c:v>2022 1</c:v>
                </c:pt>
                <c:pt idx="12092">
                  <c:v>2022 1</c:v>
                </c:pt>
                <c:pt idx="12093">
                  <c:v>2022 1</c:v>
                </c:pt>
                <c:pt idx="12094">
                  <c:v>2022 1</c:v>
                </c:pt>
                <c:pt idx="12095">
                  <c:v>2022 1</c:v>
                </c:pt>
                <c:pt idx="12096">
                  <c:v>2022 1</c:v>
                </c:pt>
                <c:pt idx="12097">
                  <c:v>2022 1</c:v>
                </c:pt>
                <c:pt idx="12098">
                  <c:v>2022 1</c:v>
                </c:pt>
                <c:pt idx="12099">
                  <c:v>2022 1</c:v>
                </c:pt>
                <c:pt idx="12100">
                  <c:v>2022 1</c:v>
                </c:pt>
                <c:pt idx="12101">
                  <c:v>2022 1</c:v>
                </c:pt>
                <c:pt idx="12102">
                  <c:v>2022 1</c:v>
                </c:pt>
                <c:pt idx="12103">
                  <c:v>2022 1</c:v>
                </c:pt>
                <c:pt idx="12104">
                  <c:v>2022 1</c:v>
                </c:pt>
                <c:pt idx="12105">
                  <c:v>2022 1</c:v>
                </c:pt>
                <c:pt idx="12106">
                  <c:v>2022 1</c:v>
                </c:pt>
                <c:pt idx="12107">
                  <c:v>2022 1</c:v>
                </c:pt>
                <c:pt idx="12108">
                  <c:v>2022 1</c:v>
                </c:pt>
                <c:pt idx="12109">
                  <c:v>2022 1</c:v>
                </c:pt>
                <c:pt idx="12110">
                  <c:v>2022 1</c:v>
                </c:pt>
                <c:pt idx="12111">
                  <c:v>2022 1</c:v>
                </c:pt>
                <c:pt idx="12112">
                  <c:v>2022 1</c:v>
                </c:pt>
                <c:pt idx="12113">
                  <c:v>2022 1</c:v>
                </c:pt>
                <c:pt idx="12114">
                  <c:v>2022 1</c:v>
                </c:pt>
                <c:pt idx="12115">
                  <c:v>2022 1</c:v>
                </c:pt>
                <c:pt idx="12116">
                  <c:v>2022 1</c:v>
                </c:pt>
                <c:pt idx="12117">
                  <c:v>2022 1</c:v>
                </c:pt>
                <c:pt idx="12118">
                  <c:v>2022 1</c:v>
                </c:pt>
                <c:pt idx="12119">
                  <c:v>2022 1</c:v>
                </c:pt>
                <c:pt idx="12120">
                  <c:v>2022 1</c:v>
                </c:pt>
                <c:pt idx="12121">
                  <c:v>2022 1</c:v>
                </c:pt>
                <c:pt idx="12122">
                  <c:v>2022 1</c:v>
                </c:pt>
                <c:pt idx="12123">
                  <c:v>2022 1</c:v>
                </c:pt>
                <c:pt idx="12124">
                  <c:v>2022 1</c:v>
                </c:pt>
                <c:pt idx="12125">
                  <c:v>2022 1</c:v>
                </c:pt>
                <c:pt idx="12126">
                  <c:v>2022 1</c:v>
                </c:pt>
                <c:pt idx="12127">
                  <c:v>2022 1</c:v>
                </c:pt>
                <c:pt idx="12128">
                  <c:v>2022 1</c:v>
                </c:pt>
                <c:pt idx="12129">
                  <c:v>2022 1</c:v>
                </c:pt>
                <c:pt idx="12130">
                  <c:v>2022 1</c:v>
                </c:pt>
                <c:pt idx="12131">
                  <c:v>2022 1</c:v>
                </c:pt>
                <c:pt idx="12132">
                  <c:v>2022 1</c:v>
                </c:pt>
                <c:pt idx="12133">
                  <c:v>2022 1</c:v>
                </c:pt>
                <c:pt idx="12134">
                  <c:v>2022 1</c:v>
                </c:pt>
                <c:pt idx="12135">
                  <c:v>2022 1</c:v>
                </c:pt>
                <c:pt idx="12136">
                  <c:v>2022 1</c:v>
                </c:pt>
                <c:pt idx="12137">
                  <c:v>2022 1</c:v>
                </c:pt>
                <c:pt idx="12138">
                  <c:v>2022 1</c:v>
                </c:pt>
                <c:pt idx="12139">
                  <c:v>2022 1</c:v>
                </c:pt>
                <c:pt idx="12140">
                  <c:v>2022 1</c:v>
                </c:pt>
                <c:pt idx="12141">
                  <c:v>2022 1</c:v>
                </c:pt>
                <c:pt idx="12142">
                  <c:v>2022 1</c:v>
                </c:pt>
                <c:pt idx="12143">
                  <c:v>2022 1</c:v>
                </c:pt>
                <c:pt idx="12144">
                  <c:v>2022 1</c:v>
                </c:pt>
                <c:pt idx="12145">
                  <c:v>2022 1</c:v>
                </c:pt>
                <c:pt idx="12146">
                  <c:v>2022 1</c:v>
                </c:pt>
                <c:pt idx="12147">
                  <c:v>2022 1</c:v>
                </c:pt>
                <c:pt idx="12148">
                  <c:v>2022 1</c:v>
                </c:pt>
                <c:pt idx="12149">
                  <c:v>2022 1</c:v>
                </c:pt>
                <c:pt idx="12150">
                  <c:v>2022 1</c:v>
                </c:pt>
                <c:pt idx="12151">
                  <c:v>2022 1</c:v>
                </c:pt>
                <c:pt idx="12152">
                  <c:v>2022 1</c:v>
                </c:pt>
                <c:pt idx="12153">
                  <c:v>2022 1</c:v>
                </c:pt>
                <c:pt idx="12154">
                  <c:v>2022 1</c:v>
                </c:pt>
                <c:pt idx="12155">
                  <c:v>2022 1</c:v>
                </c:pt>
                <c:pt idx="12156">
                  <c:v>2022 1</c:v>
                </c:pt>
                <c:pt idx="12157">
                  <c:v>2022 1</c:v>
                </c:pt>
                <c:pt idx="12158">
                  <c:v>2022 1</c:v>
                </c:pt>
                <c:pt idx="12159">
                  <c:v>2022 1</c:v>
                </c:pt>
                <c:pt idx="12160">
                  <c:v>2022 1</c:v>
                </c:pt>
                <c:pt idx="12161">
                  <c:v>2022 1</c:v>
                </c:pt>
                <c:pt idx="12162">
                  <c:v>2022 1</c:v>
                </c:pt>
                <c:pt idx="12163">
                  <c:v>2022 1</c:v>
                </c:pt>
                <c:pt idx="12164">
                  <c:v>2022 1</c:v>
                </c:pt>
                <c:pt idx="12165">
                  <c:v>2022 1</c:v>
                </c:pt>
                <c:pt idx="12166">
                  <c:v>2022 1</c:v>
                </c:pt>
                <c:pt idx="12167">
                  <c:v>2022 1</c:v>
                </c:pt>
                <c:pt idx="12168">
                  <c:v>2022 1</c:v>
                </c:pt>
                <c:pt idx="12169">
                  <c:v>2022 1</c:v>
                </c:pt>
                <c:pt idx="12170">
                  <c:v>2022 1</c:v>
                </c:pt>
                <c:pt idx="12171">
                  <c:v>2022 1</c:v>
                </c:pt>
                <c:pt idx="12172">
                  <c:v>2022 1</c:v>
                </c:pt>
                <c:pt idx="12173">
                  <c:v>2022 2</c:v>
                </c:pt>
                <c:pt idx="12174">
                  <c:v>2022 2</c:v>
                </c:pt>
                <c:pt idx="12175">
                  <c:v>2022 2</c:v>
                </c:pt>
                <c:pt idx="12176">
                  <c:v>2022 2</c:v>
                </c:pt>
                <c:pt idx="12177">
                  <c:v>2022 2</c:v>
                </c:pt>
                <c:pt idx="12178">
                  <c:v>2022 2</c:v>
                </c:pt>
                <c:pt idx="12179">
                  <c:v>2022 2</c:v>
                </c:pt>
                <c:pt idx="12180">
                  <c:v>2022 2</c:v>
                </c:pt>
                <c:pt idx="12181">
                  <c:v>2022 2</c:v>
                </c:pt>
                <c:pt idx="12182">
                  <c:v>2022 2</c:v>
                </c:pt>
                <c:pt idx="12183">
                  <c:v>2022 2</c:v>
                </c:pt>
                <c:pt idx="12184">
                  <c:v>2022 2</c:v>
                </c:pt>
                <c:pt idx="12185">
                  <c:v>2022 2</c:v>
                </c:pt>
                <c:pt idx="12186">
                  <c:v>2022 2</c:v>
                </c:pt>
                <c:pt idx="12187">
                  <c:v>2022 2</c:v>
                </c:pt>
                <c:pt idx="12188">
                  <c:v>2022 2</c:v>
                </c:pt>
                <c:pt idx="12189">
                  <c:v>2022 2</c:v>
                </c:pt>
                <c:pt idx="12190">
                  <c:v>2022 2</c:v>
                </c:pt>
                <c:pt idx="12191">
                  <c:v>2022 2</c:v>
                </c:pt>
                <c:pt idx="12192">
                  <c:v>2022 2</c:v>
                </c:pt>
                <c:pt idx="12193">
                  <c:v>2022 2</c:v>
                </c:pt>
                <c:pt idx="12194">
                  <c:v>2022 2</c:v>
                </c:pt>
                <c:pt idx="12195">
                  <c:v>2022 2</c:v>
                </c:pt>
                <c:pt idx="12196">
                  <c:v>2022 2</c:v>
                </c:pt>
                <c:pt idx="12197">
                  <c:v>2022 2</c:v>
                </c:pt>
                <c:pt idx="12198">
                  <c:v>2022 2</c:v>
                </c:pt>
                <c:pt idx="12199">
                  <c:v>2022 2</c:v>
                </c:pt>
                <c:pt idx="12200">
                  <c:v>2022 2</c:v>
                </c:pt>
                <c:pt idx="12201">
                  <c:v>2022 2</c:v>
                </c:pt>
                <c:pt idx="12202">
                  <c:v>2022 2</c:v>
                </c:pt>
                <c:pt idx="12203">
                  <c:v>2022 2</c:v>
                </c:pt>
                <c:pt idx="12204">
                  <c:v>2022 2</c:v>
                </c:pt>
                <c:pt idx="12205">
                  <c:v>2022 2</c:v>
                </c:pt>
                <c:pt idx="12206">
                  <c:v>2022 2</c:v>
                </c:pt>
                <c:pt idx="12207">
                  <c:v>2022 2</c:v>
                </c:pt>
                <c:pt idx="12208">
                  <c:v>2022 2</c:v>
                </c:pt>
                <c:pt idx="12209">
                  <c:v>2022 2</c:v>
                </c:pt>
                <c:pt idx="12210">
                  <c:v>2022 2</c:v>
                </c:pt>
                <c:pt idx="12211">
                  <c:v>2022 2</c:v>
                </c:pt>
                <c:pt idx="12212">
                  <c:v>2022 2</c:v>
                </c:pt>
                <c:pt idx="12213">
                  <c:v>2022 2</c:v>
                </c:pt>
                <c:pt idx="12214">
                  <c:v>2022 2</c:v>
                </c:pt>
                <c:pt idx="12215">
                  <c:v>2022 2</c:v>
                </c:pt>
                <c:pt idx="12216">
                  <c:v>2022 2</c:v>
                </c:pt>
                <c:pt idx="12217">
                  <c:v>2022 2</c:v>
                </c:pt>
                <c:pt idx="12218">
                  <c:v>2022 2</c:v>
                </c:pt>
                <c:pt idx="12219">
                  <c:v>2022 2</c:v>
                </c:pt>
                <c:pt idx="12220">
                  <c:v>2022 2</c:v>
                </c:pt>
                <c:pt idx="12221">
                  <c:v>2022 2</c:v>
                </c:pt>
                <c:pt idx="12222">
                  <c:v>2022 2</c:v>
                </c:pt>
                <c:pt idx="12223">
                  <c:v>2022 2</c:v>
                </c:pt>
                <c:pt idx="12224">
                  <c:v>2022 2</c:v>
                </c:pt>
                <c:pt idx="12225">
                  <c:v>2022 2</c:v>
                </c:pt>
                <c:pt idx="12226">
                  <c:v>2022 2</c:v>
                </c:pt>
                <c:pt idx="12227">
                  <c:v>2022 2</c:v>
                </c:pt>
                <c:pt idx="12228">
                  <c:v>2022 2</c:v>
                </c:pt>
                <c:pt idx="12229">
                  <c:v>2022 2</c:v>
                </c:pt>
                <c:pt idx="12230">
                  <c:v>2022 2</c:v>
                </c:pt>
                <c:pt idx="12231">
                  <c:v>2022 2</c:v>
                </c:pt>
                <c:pt idx="12232">
                  <c:v>2022 2</c:v>
                </c:pt>
                <c:pt idx="12233">
                  <c:v>2022 2</c:v>
                </c:pt>
                <c:pt idx="12234">
                  <c:v>2022 2</c:v>
                </c:pt>
                <c:pt idx="12235">
                  <c:v>2022 2</c:v>
                </c:pt>
                <c:pt idx="12236">
                  <c:v>2022 2</c:v>
                </c:pt>
                <c:pt idx="12237">
                  <c:v>2022 2</c:v>
                </c:pt>
                <c:pt idx="12238">
                  <c:v>2022 2</c:v>
                </c:pt>
                <c:pt idx="12239">
                  <c:v>2022 2</c:v>
                </c:pt>
                <c:pt idx="12240">
                  <c:v>2022 2</c:v>
                </c:pt>
                <c:pt idx="12241">
                  <c:v>2022 2</c:v>
                </c:pt>
                <c:pt idx="12242">
                  <c:v>2022 2</c:v>
                </c:pt>
                <c:pt idx="12243">
                  <c:v>2022 2</c:v>
                </c:pt>
                <c:pt idx="12244">
                  <c:v>2022 2</c:v>
                </c:pt>
                <c:pt idx="12245">
                  <c:v>2022 2</c:v>
                </c:pt>
                <c:pt idx="12246">
                  <c:v>2022 2</c:v>
                </c:pt>
                <c:pt idx="12247">
                  <c:v>2022 2</c:v>
                </c:pt>
                <c:pt idx="12248">
                  <c:v>2022 2</c:v>
                </c:pt>
                <c:pt idx="12249">
                  <c:v>2022 2</c:v>
                </c:pt>
                <c:pt idx="12250">
                  <c:v>2022 2</c:v>
                </c:pt>
                <c:pt idx="12251">
                  <c:v>2022 2</c:v>
                </c:pt>
                <c:pt idx="12252">
                  <c:v>2022 2</c:v>
                </c:pt>
                <c:pt idx="12253">
                  <c:v>2022 2</c:v>
                </c:pt>
                <c:pt idx="12254">
                  <c:v>2022 2</c:v>
                </c:pt>
                <c:pt idx="12255">
                  <c:v>2022 2</c:v>
                </c:pt>
                <c:pt idx="12256">
                  <c:v>2022 2</c:v>
                </c:pt>
                <c:pt idx="12257">
                  <c:v>2022 2</c:v>
                </c:pt>
                <c:pt idx="12258">
                  <c:v>2022 2</c:v>
                </c:pt>
                <c:pt idx="12259">
                  <c:v>2022 2</c:v>
                </c:pt>
                <c:pt idx="12260">
                  <c:v>2022 2</c:v>
                </c:pt>
                <c:pt idx="12261">
                  <c:v>2022 2</c:v>
                </c:pt>
                <c:pt idx="12262">
                  <c:v>2022 2</c:v>
                </c:pt>
                <c:pt idx="12263">
                  <c:v>2022 2</c:v>
                </c:pt>
                <c:pt idx="12264">
                  <c:v>2022 2</c:v>
                </c:pt>
                <c:pt idx="12265">
                  <c:v>2022 2</c:v>
                </c:pt>
                <c:pt idx="12266">
                  <c:v>2022 2</c:v>
                </c:pt>
                <c:pt idx="12267">
                  <c:v>2022 2</c:v>
                </c:pt>
                <c:pt idx="12268">
                  <c:v>2022 2</c:v>
                </c:pt>
                <c:pt idx="12269">
                  <c:v>2022 2</c:v>
                </c:pt>
                <c:pt idx="12270">
                  <c:v>2022 2</c:v>
                </c:pt>
                <c:pt idx="12271">
                  <c:v>2022 2</c:v>
                </c:pt>
                <c:pt idx="12272">
                  <c:v>2022 2</c:v>
                </c:pt>
                <c:pt idx="12273">
                  <c:v>2022 2</c:v>
                </c:pt>
                <c:pt idx="12274">
                  <c:v>2022 2</c:v>
                </c:pt>
                <c:pt idx="12275">
                  <c:v>2022 2</c:v>
                </c:pt>
                <c:pt idx="12276">
                  <c:v>2022 2</c:v>
                </c:pt>
                <c:pt idx="12277">
                  <c:v>2022 2</c:v>
                </c:pt>
                <c:pt idx="12278">
                  <c:v>2022 2</c:v>
                </c:pt>
                <c:pt idx="12279">
                  <c:v>2022 2</c:v>
                </c:pt>
                <c:pt idx="12280">
                  <c:v>2022 2</c:v>
                </c:pt>
                <c:pt idx="12281">
                  <c:v>2022 2</c:v>
                </c:pt>
                <c:pt idx="12282">
                  <c:v>2022 2</c:v>
                </c:pt>
                <c:pt idx="12283">
                  <c:v>2022 2</c:v>
                </c:pt>
                <c:pt idx="12284">
                  <c:v>2022 2</c:v>
                </c:pt>
                <c:pt idx="12285">
                  <c:v>2022 2</c:v>
                </c:pt>
                <c:pt idx="12286">
                  <c:v>2022 2</c:v>
                </c:pt>
                <c:pt idx="12287">
                  <c:v>2022 2</c:v>
                </c:pt>
                <c:pt idx="12288">
                  <c:v>2022 2</c:v>
                </c:pt>
                <c:pt idx="12289">
                  <c:v>2022 2</c:v>
                </c:pt>
                <c:pt idx="12290">
                  <c:v>2022 2</c:v>
                </c:pt>
                <c:pt idx="12291">
                  <c:v>2022 2</c:v>
                </c:pt>
                <c:pt idx="12292">
                  <c:v>2022 2</c:v>
                </c:pt>
                <c:pt idx="12293">
                  <c:v>2022 2</c:v>
                </c:pt>
                <c:pt idx="12294">
                  <c:v>2022 2</c:v>
                </c:pt>
                <c:pt idx="12295">
                  <c:v>2022 2</c:v>
                </c:pt>
                <c:pt idx="12296">
                  <c:v>2022 2</c:v>
                </c:pt>
                <c:pt idx="12297">
                  <c:v>2022 2</c:v>
                </c:pt>
                <c:pt idx="12298">
                  <c:v>2022 2</c:v>
                </c:pt>
                <c:pt idx="12299">
                  <c:v>2022 2</c:v>
                </c:pt>
                <c:pt idx="12300">
                  <c:v>2022 2</c:v>
                </c:pt>
                <c:pt idx="12301">
                  <c:v>2022 2</c:v>
                </c:pt>
                <c:pt idx="12302">
                  <c:v>2022 2</c:v>
                </c:pt>
                <c:pt idx="12303">
                  <c:v>2022 2</c:v>
                </c:pt>
                <c:pt idx="12304">
                  <c:v>2022 2</c:v>
                </c:pt>
                <c:pt idx="12305">
                  <c:v>2022 2</c:v>
                </c:pt>
                <c:pt idx="12306">
                  <c:v>2022 2</c:v>
                </c:pt>
                <c:pt idx="12307">
                  <c:v>2022 2</c:v>
                </c:pt>
                <c:pt idx="12308">
                  <c:v>2022 3</c:v>
                </c:pt>
                <c:pt idx="12309">
                  <c:v>2022 3</c:v>
                </c:pt>
                <c:pt idx="12310">
                  <c:v>2022 3</c:v>
                </c:pt>
                <c:pt idx="12311">
                  <c:v>2022 3</c:v>
                </c:pt>
                <c:pt idx="12312">
                  <c:v>2022 3</c:v>
                </c:pt>
                <c:pt idx="12313">
                  <c:v>2022 3</c:v>
                </c:pt>
                <c:pt idx="12314">
                  <c:v>2022 3</c:v>
                </c:pt>
                <c:pt idx="12315">
                  <c:v>2022 3</c:v>
                </c:pt>
                <c:pt idx="12316">
                  <c:v>2022 3</c:v>
                </c:pt>
                <c:pt idx="12317">
                  <c:v>2022 3</c:v>
                </c:pt>
                <c:pt idx="12318">
                  <c:v>2022 3</c:v>
                </c:pt>
                <c:pt idx="12319">
                  <c:v>2022 3</c:v>
                </c:pt>
                <c:pt idx="12320">
                  <c:v>2022 3</c:v>
                </c:pt>
                <c:pt idx="12321">
                  <c:v>2022 3</c:v>
                </c:pt>
                <c:pt idx="12322">
                  <c:v>2022 3</c:v>
                </c:pt>
                <c:pt idx="12323">
                  <c:v>2022 3</c:v>
                </c:pt>
                <c:pt idx="12324">
                  <c:v>2022 3</c:v>
                </c:pt>
                <c:pt idx="12325">
                  <c:v>2022 3</c:v>
                </c:pt>
                <c:pt idx="12326">
                  <c:v>2022 3</c:v>
                </c:pt>
                <c:pt idx="12327">
                  <c:v>2022 3</c:v>
                </c:pt>
                <c:pt idx="12328">
                  <c:v>2022 3</c:v>
                </c:pt>
                <c:pt idx="12329">
                  <c:v>2022 3</c:v>
                </c:pt>
                <c:pt idx="12330">
                  <c:v>2022 3</c:v>
                </c:pt>
                <c:pt idx="12331">
                  <c:v>2022 3</c:v>
                </c:pt>
                <c:pt idx="12332">
                  <c:v>2022 3</c:v>
                </c:pt>
                <c:pt idx="12333">
                  <c:v>2022 3</c:v>
                </c:pt>
                <c:pt idx="12334">
                  <c:v>2022 3</c:v>
                </c:pt>
                <c:pt idx="12335">
                  <c:v>2022 3</c:v>
                </c:pt>
                <c:pt idx="12336">
                  <c:v>2022 3</c:v>
                </c:pt>
                <c:pt idx="12337">
                  <c:v>2022 3</c:v>
                </c:pt>
                <c:pt idx="12338">
                  <c:v>2022 3</c:v>
                </c:pt>
                <c:pt idx="12339">
                  <c:v>2022 3</c:v>
                </c:pt>
                <c:pt idx="12340">
                  <c:v>2022 3</c:v>
                </c:pt>
                <c:pt idx="12341">
                  <c:v>2022 3</c:v>
                </c:pt>
                <c:pt idx="12342">
                  <c:v>2022 3</c:v>
                </c:pt>
                <c:pt idx="12343">
                  <c:v>2022 3</c:v>
                </c:pt>
                <c:pt idx="12344">
                  <c:v>2022 3</c:v>
                </c:pt>
                <c:pt idx="12345">
                  <c:v>2022 3</c:v>
                </c:pt>
                <c:pt idx="12346">
                  <c:v>2022 3</c:v>
                </c:pt>
                <c:pt idx="12347">
                  <c:v>2022 3</c:v>
                </c:pt>
                <c:pt idx="12348">
                  <c:v>2022 3</c:v>
                </c:pt>
                <c:pt idx="12349">
                  <c:v>2022 3</c:v>
                </c:pt>
                <c:pt idx="12350">
                  <c:v>2022 3</c:v>
                </c:pt>
                <c:pt idx="12351">
                  <c:v>2022 3</c:v>
                </c:pt>
                <c:pt idx="12352">
                  <c:v>2022 3</c:v>
                </c:pt>
                <c:pt idx="12353">
                  <c:v>2022 3</c:v>
                </c:pt>
                <c:pt idx="12354">
                  <c:v>2022 3</c:v>
                </c:pt>
                <c:pt idx="12355">
                  <c:v>2022 3</c:v>
                </c:pt>
                <c:pt idx="12356">
                  <c:v>2022 3</c:v>
                </c:pt>
                <c:pt idx="12357">
                  <c:v>2022 3</c:v>
                </c:pt>
                <c:pt idx="12358">
                  <c:v>2022 3</c:v>
                </c:pt>
                <c:pt idx="12359">
                  <c:v>2022 3</c:v>
                </c:pt>
                <c:pt idx="12360">
                  <c:v>2022 3</c:v>
                </c:pt>
                <c:pt idx="12361">
                  <c:v>2022 3</c:v>
                </c:pt>
                <c:pt idx="12362">
                  <c:v>2022 3</c:v>
                </c:pt>
                <c:pt idx="12363">
                  <c:v>2022 3</c:v>
                </c:pt>
                <c:pt idx="12364">
                  <c:v>2022 3</c:v>
                </c:pt>
                <c:pt idx="12365">
                  <c:v>2022 3</c:v>
                </c:pt>
                <c:pt idx="12366">
                  <c:v>2022 3</c:v>
                </c:pt>
                <c:pt idx="12367">
                  <c:v>2022 3</c:v>
                </c:pt>
                <c:pt idx="12368">
                  <c:v>2022 3</c:v>
                </c:pt>
                <c:pt idx="12369">
                  <c:v>2022 3</c:v>
                </c:pt>
                <c:pt idx="12370">
                  <c:v>2022 3</c:v>
                </c:pt>
                <c:pt idx="12371">
                  <c:v>2022 3</c:v>
                </c:pt>
                <c:pt idx="12372">
                  <c:v>2022 3</c:v>
                </c:pt>
                <c:pt idx="12373">
                  <c:v>2022 3</c:v>
                </c:pt>
                <c:pt idx="12374">
                  <c:v>2022 3</c:v>
                </c:pt>
                <c:pt idx="12375">
                  <c:v>2022 3</c:v>
                </c:pt>
                <c:pt idx="12376">
                  <c:v>2022 3</c:v>
                </c:pt>
                <c:pt idx="12377">
                  <c:v>2022 3</c:v>
                </c:pt>
                <c:pt idx="12378">
                  <c:v>2022 3</c:v>
                </c:pt>
                <c:pt idx="12379">
                  <c:v>2022 3</c:v>
                </c:pt>
                <c:pt idx="12380">
                  <c:v>2022 3</c:v>
                </c:pt>
                <c:pt idx="12381">
                  <c:v>2022 3</c:v>
                </c:pt>
                <c:pt idx="12382">
                  <c:v>2022 3</c:v>
                </c:pt>
                <c:pt idx="12383">
                  <c:v>2022 3</c:v>
                </c:pt>
                <c:pt idx="12384">
                  <c:v>2022 3</c:v>
                </c:pt>
                <c:pt idx="12385">
                  <c:v>2022 3</c:v>
                </c:pt>
                <c:pt idx="12386">
                  <c:v>2022 3</c:v>
                </c:pt>
                <c:pt idx="12387">
                  <c:v>2022 3</c:v>
                </c:pt>
                <c:pt idx="12388">
                  <c:v>2022 3</c:v>
                </c:pt>
                <c:pt idx="12389">
                  <c:v>2022 3</c:v>
                </c:pt>
                <c:pt idx="12390">
                  <c:v>2022 3</c:v>
                </c:pt>
                <c:pt idx="12391">
                  <c:v>2022 3</c:v>
                </c:pt>
                <c:pt idx="12392">
                  <c:v>2022 3</c:v>
                </c:pt>
                <c:pt idx="12393">
                  <c:v>2022 3</c:v>
                </c:pt>
                <c:pt idx="12394">
                  <c:v>2022 3</c:v>
                </c:pt>
                <c:pt idx="12395">
                  <c:v>2022 3</c:v>
                </c:pt>
                <c:pt idx="12396">
                  <c:v>2022 3</c:v>
                </c:pt>
                <c:pt idx="12397">
                  <c:v>2022 3</c:v>
                </c:pt>
                <c:pt idx="12398">
                  <c:v>2022 3</c:v>
                </c:pt>
                <c:pt idx="12399">
                  <c:v>2022 3</c:v>
                </c:pt>
                <c:pt idx="12400">
                  <c:v>2022 3</c:v>
                </c:pt>
                <c:pt idx="12401">
                  <c:v>2022 3</c:v>
                </c:pt>
                <c:pt idx="12402">
                  <c:v>2022 3</c:v>
                </c:pt>
                <c:pt idx="12403">
                  <c:v>2022 3</c:v>
                </c:pt>
                <c:pt idx="12404">
                  <c:v>2022 3</c:v>
                </c:pt>
                <c:pt idx="12405">
                  <c:v>2022 3</c:v>
                </c:pt>
                <c:pt idx="12406">
                  <c:v>2022 3</c:v>
                </c:pt>
                <c:pt idx="12407">
                  <c:v>2022 3</c:v>
                </c:pt>
                <c:pt idx="12408">
                  <c:v>2022 3</c:v>
                </c:pt>
                <c:pt idx="12409">
                  <c:v>2022 3</c:v>
                </c:pt>
                <c:pt idx="12410">
                  <c:v>2022 3</c:v>
                </c:pt>
                <c:pt idx="12411">
                  <c:v>2022 3</c:v>
                </c:pt>
                <c:pt idx="12412">
                  <c:v>2022 3</c:v>
                </c:pt>
                <c:pt idx="12413">
                  <c:v>2022 3</c:v>
                </c:pt>
                <c:pt idx="12414">
                  <c:v>2022 3</c:v>
                </c:pt>
                <c:pt idx="12415">
                  <c:v>2022 3</c:v>
                </c:pt>
                <c:pt idx="12416">
                  <c:v>2022 3</c:v>
                </c:pt>
                <c:pt idx="12417">
                  <c:v>2022 3</c:v>
                </c:pt>
                <c:pt idx="12418">
                  <c:v>2022 3</c:v>
                </c:pt>
                <c:pt idx="12419">
                  <c:v>2022 3</c:v>
                </c:pt>
                <c:pt idx="12420">
                  <c:v>2022 3</c:v>
                </c:pt>
                <c:pt idx="12421">
                  <c:v>2022 3</c:v>
                </c:pt>
                <c:pt idx="12422">
                  <c:v>2022 3</c:v>
                </c:pt>
                <c:pt idx="12423">
                  <c:v>2022 3</c:v>
                </c:pt>
                <c:pt idx="12424">
                  <c:v>2022 3</c:v>
                </c:pt>
                <c:pt idx="12425">
                  <c:v>2022 3</c:v>
                </c:pt>
                <c:pt idx="12426">
                  <c:v>2022 3</c:v>
                </c:pt>
                <c:pt idx="12427">
                  <c:v>2022 3</c:v>
                </c:pt>
                <c:pt idx="12428">
                  <c:v>2022 3</c:v>
                </c:pt>
                <c:pt idx="12429">
                  <c:v>2022 3</c:v>
                </c:pt>
                <c:pt idx="12430">
                  <c:v>2022 3</c:v>
                </c:pt>
                <c:pt idx="12431">
                  <c:v>2022 3</c:v>
                </c:pt>
                <c:pt idx="12432">
                  <c:v>2022 3</c:v>
                </c:pt>
                <c:pt idx="12433">
                  <c:v>2022 3</c:v>
                </c:pt>
                <c:pt idx="12434">
                  <c:v>2022 3</c:v>
                </c:pt>
                <c:pt idx="12435">
                  <c:v>2022 3</c:v>
                </c:pt>
                <c:pt idx="12436">
                  <c:v>2022 3</c:v>
                </c:pt>
                <c:pt idx="12437">
                  <c:v>2022 3</c:v>
                </c:pt>
                <c:pt idx="12438">
                  <c:v>2022 3</c:v>
                </c:pt>
                <c:pt idx="12439">
                  <c:v>2022 3</c:v>
                </c:pt>
                <c:pt idx="12440">
                  <c:v>2022 3</c:v>
                </c:pt>
                <c:pt idx="12441">
                  <c:v>2022 4</c:v>
                </c:pt>
                <c:pt idx="12442">
                  <c:v>2022 4</c:v>
                </c:pt>
                <c:pt idx="12443">
                  <c:v>2022 4</c:v>
                </c:pt>
                <c:pt idx="12444">
                  <c:v>2022 4</c:v>
                </c:pt>
                <c:pt idx="12445">
                  <c:v>2022 4</c:v>
                </c:pt>
                <c:pt idx="12446">
                  <c:v>2022 4</c:v>
                </c:pt>
                <c:pt idx="12447">
                  <c:v>2022 4</c:v>
                </c:pt>
                <c:pt idx="12448">
                  <c:v>2022 4</c:v>
                </c:pt>
                <c:pt idx="12449">
                  <c:v>2022 4</c:v>
                </c:pt>
                <c:pt idx="12450">
                  <c:v>2022 4</c:v>
                </c:pt>
                <c:pt idx="12451">
                  <c:v>2022 4</c:v>
                </c:pt>
                <c:pt idx="12452">
                  <c:v>2022 4</c:v>
                </c:pt>
                <c:pt idx="12453">
                  <c:v>2022 4</c:v>
                </c:pt>
                <c:pt idx="12454">
                  <c:v>2022 4</c:v>
                </c:pt>
                <c:pt idx="12455">
                  <c:v>2022 4</c:v>
                </c:pt>
                <c:pt idx="12456">
                  <c:v>2022 4</c:v>
                </c:pt>
                <c:pt idx="12457">
                  <c:v>2022 4</c:v>
                </c:pt>
                <c:pt idx="12458">
                  <c:v>2022 4</c:v>
                </c:pt>
                <c:pt idx="12459">
                  <c:v>2022 4</c:v>
                </c:pt>
                <c:pt idx="12460">
                  <c:v>2022 4</c:v>
                </c:pt>
                <c:pt idx="12461">
                  <c:v>2022 4</c:v>
                </c:pt>
                <c:pt idx="12462">
                  <c:v>2022 4</c:v>
                </c:pt>
                <c:pt idx="12463">
                  <c:v>2022 4</c:v>
                </c:pt>
                <c:pt idx="12464">
                  <c:v>2022 4</c:v>
                </c:pt>
                <c:pt idx="12465">
                  <c:v>2022 4</c:v>
                </c:pt>
                <c:pt idx="12466">
                  <c:v>2022 4</c:v>
                </c:pt>
                <c:pt idx="12467">
                  <c:v>2022 4</c:v>
                </c:pt>
                <c:pt idx="12468">
                  <c:v>2022 4</c:v>
                </c:pt>
                <c:pt idx="12469">
                  <c:v>2022 4</c:v>
                </c:pt>
                <c:pt idx="12470">
                  <c:v>2022 4</c:v>
                </c:pt>
                <c:pt idx="12471">
                  <c:v>2022 4</c:v>
                </c:pt>
                <c:pt idx="12472">
                  <c:v>2022 4</c:v>
                </c:pt>
                <c:pt idx="12473">
                  <c:v>2022 4</c:v>
                </c:pt>
                <c:pt idx="12474">
                  <c:v>2022 4</c:v>
                </c:pt>
                <c:pt idx="12475">
                  <c:v>2022 4</c:v>
                </c:pt>
                <c:pt idx="12476">
                  <c:v>2022 4</c:v>
                </c:pt>
                <c:pt idx="12477">
                  <c:v>2022 4</c:v>
                </c:pt>
                <c:pt idx="12478">
                  <c:v>2022 4</c:v>
                </c:pt>
                <c:pt idx="12479">
                  <c:v>2022 4</c:v>
                </c:pt>
                <c:pt idx="12480">
                  <c:v>2022 4</c:v>
                </c:pt>
                <c:pt idx="12481">
                  <c:v>2022 4</c:v>
                </c:pt>
                <c:pt idx="12482">
                  <c:v>2022 4</c:v>
                </c:pt>
                <c:pt idx="12483">
                  <c:v>2022 4</c:v>
                </c:pt>
                <c:pt idx="12484">
                  <c:v>2022 4</c:v>
                </c:pt>
                <c:pt idx="12485">
                  <c:v>2022 4</c:v>
                </c:pt>
                <c:pt idx="12486">
                  <c:v>2022 4</c:v>
                </c:pt>
                <c:pt idx="12487">
                  <c:v>2022 4</c:v>
                </c:pt>
                <c:pt idx="12488">
                  <c:v>2022 4</c:v>
                </c:pt>
                <c:pt idx="12489">
                  <c:v>2022 4</c:v>
                </c:pt>
                <c:pt idx="12490">
                  <c:v>2022 4</c:v>
                </c:pt>
                <c:pt idx="12491">
                  <c:v>2022 4</c:v>
                </c:pt>
                <c:pt idx="12492">
                  <c:v>2022 4</c:v>
                </c:pt>
                <c:pt idx="12493">
                  <c:v>2022 4</c:v>
                </c:pt>
                <c:pt idx="12494">
                  <c:v>2022 4</c:v>
                </c:pt>
                <c:pt idx="12495">
                  <c:v>2022 4</c:v>
                </c:pt>
                <c:pt idx="12496">
                  <c:v>2022 4</c:v>
                </c:pt>
                <c:pt idx="12497">
                  <c:v>2022 4</c:v>
                </c:pt>
                <c:pt idx="12498">
                  <c:v>2022 4</c:v>
                </c:pt>
                <c:pt idx="12499">
                  <c:v>2022 4</c:v>
                </c:pt>
                <c:pt idx="12500">
                  <c:v>2022 4</c:v>
                </c:pt>
                <c:pt idx="12501">
                  <c:v>2022 4</c:v>
                </c:pt>
                <c:pt idx="12502">
                  <c:v>2022 4</c:v>
                </c:pt>
                <c:pt idx="12503">
                  <c:v>2022 4</c:v>
                </c:pt>
                <c:pt idx="12504">
                  <c:v>2022 4</c:v>
                </c:pt>
                <c:pt idx="12505">
                  <c:v>2022 4</c:v>
                </c:pt>
                <c:pt idx="12506">
                  <c:v>2022 4</c:v>
                </c:pt>
                <c:pt idx="12507">
                  <c:v>2022 4</c:v>
                </c:pt>
                <c:pt idx="12508">
                  <c:v>2022 4</c:v>
                </c:pt>
                <c:pt idx="12509">
                  <c:v>2022 4</c:v>
                </c:pt>
                <c:pt idx="12510">
                  <c:v>2022 4</c:v>
                </c:pt>
                <c:pt idx="12511">
                  <c:v>2022 4</c:v>
                </c:pt>
                <c:pt idx="12512">
                  <c:v>2022 4</c:v>
                </c:pt>
                <c:pt idx="12513">
                  <c:v>2022 4</c:v>
                </c:pt>
                <c:pt idx="12514">
                  <c:v>2022 4</c:v>
                </c:pt>
                <c:pt idx="12515">
                  <c:v>2022 4</c:v>
                </c:pt>
                <c:pt idx="12516">
                  <c:v>2022 4</c:v>
                </c:pt>
                <c:pt idx="12517">
                  <c:v>2022 4</c:v>
                </c:pt>
                <c:pt idx="12518">
                  <c:v>2022 4</c:v>
                </c:pt>
                <c:pt idx="12519">
                  <c:v>2022 4</c:v>
                </c:pt>
                <c:pt idx="12520">
                  <c:v>2022 4</c:v>
                </c:pt>
                <c:pt idx="12521">
                  <c:v>2022 4</c:v>
                </c:pt>
                <c:pt idx="12522">
                  <c:v>2022 4</c:v>
                </c:pt>
                <c:pt idx="12523">
                  <c:v>2022 4</c:v>
                </c:pt>
                <c:pt idx="12524">
                  <c:v>2022 4</c:v>
                </c:pt>
                <c:pt idx="12525">
                  <c:v>2022 4</c:v>
                </c:pt>
                <c:pt idx="12526">
                  <c:v>2022 4</c:v>
                </c:pt>
                <c:pt idx="12527">
                  <c:v>2022 4</c:v>
                </c:pt>
                <c:pt idx="12528">
                  <c:v>2022 4</c:v>
                </c:pt>
                <c:pt idx="12529">
                  <c:v>2022 4</c:v>
                </c:pt>
                <c:pt idx="12530">
                  <c:v>2022 4</c:v>
                </c:pt>
                <c:pt idx="12531">
                  <c:v>2022 4</c:v>
                </c:pt>
                <c:pt idx="12532">
                  <c:v>2022 4</c:v>
                </c:pt>
                <c:pt idx="12533">
                  <c:v>2022 4</c:v>
                </c:pt>
                <c:pt idx="12534">
                  <c:v>2022 4</c:v>
                </c:pt>
                <c:pt idx="12535">
                  <c:v>2022 4</c:v>
                </c:pt>
                <c:pt idx="12536">
                  <c:v>2022 4</c:v>
                </c:pt>
                <c:pt idx="12537">
                  <c:v>2022 4</c:v>
                </c:pt>
                <c:pt idx="12538">
                  <c:v>2022 4</c:v>
                </c:pt>
                <c:pt idx="12539">
                  <c:v>2022 4</c:v>
                </c:pt>
                <c:pt idx="12540">
                  <c:v>2022 4</c:v>
                </c:pt>
                <c:pt idx="12541">
                  <c:v>2022 4</c:v>
                </c:pt>
                <c:pt idx="12542">
                  <c:v>2022 4</c:v>
                </c:pt>
                <c:pt idx="12543">
                  <c:v>2022 4</c:v>
                </c:pt>
                <c:pt idx="12544">
                  <c:v>2022 4</c:v>
                </c:pt>
                <c:pt idx="12545">
                  <c:v>2022 4</c:v>
                </c:pt>
                <c:pt idx="12546">
                  <c:v>2022 4</c:v>
                </c:pt>
                <c:pt idx="12547">
                  <c:v>2022 4</c:v>
                </c:pt>
                <c:pt idx="12548">
                  <c:v>2022 4</c:v>
                </c:pt>
                <c:pt idx="12549">
                  <c:v>2022 4</c:v>
                </c:pt>
                <c:pt idx="12550">
                  <c:v>2022 4</c:v>
                </c:pt>
                <c:pt idx="12551">
                  <c:v>2022 4</c:v>
                </c:pt>
                <c:pt idx="12552">
                  <c:v>2022 4</c:v>
                </c:pt>
                <c:pt idx="12553">
                  <c:v>2022 4</c:v>
                </c:pt>
                <c:pt idx="12554">
                  <c:v>2022 4</c:v>
                </c:pt>
                <c:pt idx="12555">
                  <c:v>2022 4</c:v>
                </c:pt>
                <c:pt idx="12556">
                  <c:v>2022 4</c:v>
                </c:pt>
                <c:pt idx="12557">
                  <c:v>2022 4</c:v>
                </c:pt>
                <c:pt idx="12558">
                  <c:v>2022 4</c:v>
                </c:pt>
                <c:pt idx="12559">
                  <c:v>2022 4</c:v>
                </c:pt>
                <c:pt idx="12560">
                  <c:v>2022 4</c:v>
                </c:pt>
                <c:pt idx="12561">
                  <c:v>2022 4</c:v>
                </c:pt>
                <c:pt idx="12562">
                  <c:v>2022 4</c:v>
                </c:pt>
                <c:pt idx="12563">
                  <c:v>2022 4</c:v>
                </c:pt>
                <c:pt idx="12564">
                  <c:v>2022 4</c:v>
                </c:pt>
                <c:pt idx="12565">
                  <c:v>2022 4</c:v>
                </c:pt>
                <c:pt idx="12566">
                  <c:v>2022 4</c:v>
                </c:pt>
                <c:pt idx="12567">
                  <c:v>2022 4</c:v>
                </c:pt>
                <c:pt idx="12568">
                  <c:v>2022 4</c:v>
                </c:pt>
                <c:pt idx="12569">
                  <c:v>2022 4</c:v>
                </c:pt>
                <c:pt idx="12570">
                  <c:v>2022 4</c:v>
                </c:pt>
                <c:pt idx="12571">
                  <c:v>2022 4</c:v>
                </c:pt>
                <c:pt idx="12572">
                  <c:v>2022 4</c:v>
                </c:pt>
                <c:pt idx="12573">
                  <c:v>2022 4</c:v>
                </c:pt>
                <c:pt idx="12574">
                  <c:v>2022 4</c:v>
                </c:pt>
                <c:pt idx="12575">
                  <c:v>2022 5</c:v>
                </c:pt>
                <c:pt idx="12576">
                  <c:v>2022 5</c:v>
                </c:pt>
                <c:pt idx="12577">
                  <c:v>2022 5</c:v>
                </c:pt>
                <c:pt idx="12578">
                  <c:v>2022 5</c:v>
                </c:pt>
                <c:pt idx="12579">
                  <c:v>2022 5</c:v>
                </c:pt>
                <c:pt idx="12580">
                  <c:v>2022 5</c:v>
                </c:pt>
                <c:pt idx="12581">
                  <c:v>2022 5</c:v>
                </c:pt>
                <c:pt idx="12582">
                  <c:v>2022 5</c:v>
                </c:pt>
                <c:pt idx="12583">
                  <c:v>2022 5</c:v>
                </c:pt>
                <c:pt idx="12584">
                  <c:v>2022 5</c:v>
                </c:pt>
                <c:pt idx="12585">
                  <c:v>2022 5</c:v>
                </c:pt>
                <c:pt idx="12586">
                  <c:v>2022 5</c:v>
                </c:pt>
                <c:pt idx="12587">
                  <c:v>2022 5</c:v>
                </c:pt>
                <c:pt idx="12588">
                  <c:v>2022 5</c:v>
                </c:pt>
                <c:pt idx="12589">
                  <c:v>2022 5</c:v>
                </c:pt>
                <c:pt idx="12590">
                  <c:v>2022 5</c:v>
                </c:pt>
                <c:pt idx="12591">
                  <c:v>2022 5</c:v>
                </c:pt>
                <c:pt idx="12592">
                  <c:v>2022 5</c:v>
                </c:pt>
                <c:pt idx="12593">
                  <c:v>2022 5</c:v>
                </c:pt>
                <c:pt idx="12594">
                  <c:v>2022 5</c:v>
                </c:pt>
                <c:pt idx="12595">
                  <c:v>2022 5</c:v>
                </c:pt>
                <c:pt idx="12596">
                  <c:v>2022 5</c:v>
                </c:pt>
                <c:pt idx="12597">
                  <c:v>2022 5</c:v>
                </c:pt>
                <c:pt idx="12598">
                  <c:v>2022 5</c:v>
                </c:pt>
                <c:pt idx="12599">
                  <c:v>2022 5</c:v>
                </c:pt>
                <c:pt idx="12600">
                  <c:v>2022 5</c:v>
                </c:pt>
                <c:pt idx="12601">
                  <c:v>2022 5</c:v>
                </c:pt>
                <c:pt idx="12602">
                  <c:v>2022 5</c:v>
                </c:pt>
                <c:pt idx="12603">
                  <c:v>2022 5</c:v>
                </c:pt>
                <c:pt idx="12604">
                  <c:v>2022 5</c:v>
                </c:pt>
                <c:pt idx="12605">
                  <c:v>2022 5</c:v>
                </c:pt>
                <c:pt idx="12606">
                  <c:v>2022 5</c:v>
                </c:pt>
                <c:pt idx="12607">
                  <c:v>2022 5</c:v>
                </c:pt>
                <c:pt idx="12608">
                  <c:v>2022 5</c:v>
                </c:pt>
                <c:pt idx="12609">
                  <c:v>2022 5</c:v>
                </c:pt>
                <c:pt idx="12610">
                  <c:v>2022 5</c:v>
                </c:pt>
                <c:pt idx="12611">
                  <c:v>2022 5</c:v>
                </c:pt>
                <c:pt idx="12612">
                  <c:v>2022 5</c:v>
                </c:pt>
                <c:pt idx="12613">
                  <c:v>2022 5</c:v>
                </c:pt>
                <c:pt idx="12614">
                  <c:v>2022 5</c:v>
                </c:pt>
                <c:pt idx="12615">
                  <c:v>2022 5</c:v>
                </c:pt>
                <c:pt idx="12616">
                  <c:v>2022 5</c:v>
                </c:pt>
                <c:pt idx="12617">
                  <c:v>2022 5</c:v>
                </c:pt>
                <c:pt idx="12618">
                  <c:v>2022 5</c:v>
                </c:pt>
                <c:pt idx="12619">
                  <c:v>2022 5</c:v>
                </c:pt>
                <c:pt idx="12620">
                  <c:v>2022 5</c:v>
                </c:pt>
                <c:pt idx="12621">
                  <c:v>2022 5</c:v>
                </c:pt>
                <c:pt idx="12622">
                  <c:v>2022 5</c:v>
                </c:pt>
                <c:pt idx="12623">
                  <c:v>2022 5</c:v>
                </c:pt>
                <c:pt idx="12624">
                  <c:v>2022 5</c:v>
                </c:pt>
                <c:pt idx="12625">
                  <c:v>2022 5</c:v>
                </c:pt>
                <c:pt idx="12626">
                  <c:v>2022 5</c:v>
                </c:pt>
                <c:pt idx="12627">
                  <c:v>2022 5</c:v>
                </c:pt>
                <c:pt idx="12628">
                  <c:v>2022 5</c:v>
                </c:pt>
                <c:pt idx="12629">
                  <c:v>2022 5</c:v>
                </c:pt>
                <c:pt idx="12630">
                  <c:v>2022 5</c:v>
                </c:pt>
                <c:pt idx="12631">
                  <c:v>2022 5</c:v>
                </c:pt>
                <c:pt idx="12632">
                  <c:v>2022 5</c:v>
                </c:pt>
                <c:pt idx="12633">
                  <c:v>2022 5</c:v>
                </c:pt>
                <c:pt idx="12634">
                  <c:v>2022 5</c:v>
                </c:pt>
                <c:pt idx="12635">
                  <c:v>2022 5</c:v>
                </c:pt>
                <c:pt idx="12636">
                  <c:v>2022 5</c:v>
                </c:pt>
                <c:pt idx="12637">
                  <c:v>2022 5</c:v>
                </c:pt>
                <c:pt idx="12638">
                  <c:v>2022 5</c:v>
                </c:pt>
                <c:pt idx="12639">
                  <c:v>2022 5</c:v>
                </c:pt>
                <c:pt idx="12640">
                  <c:v>2022 5</c:v>
                </c:pt>
                <c:pt idx="12641">
                  <c:v>2022 5</c:v>
                </c:pt>
                <c:pt idx="12642">
                  <c:v>2022 5</c:v>
                </c:pt>
                <c:pt idx="12643">
                  <c:v>2022 5</c:v>
                </c:pt>
                <c:pt idx="12644">
                  <c:v>2022 5</c:v>
                </c:pt>
                <c:pt idx="12645">
                  <c:v>2022 5</c:v>
                </c:pt>
                <c:pt idx="12646">
                  <c:v>2022 5</c:v>
                </c:pt>
                <c:pt idx="12647">
                  <c:v>2022 5</c:v>
                </c:pt>
                <c:pt idx="12648">
                  <c:v>2022 5</c:v>
                </c:pt>
                <c:pt idx="12649">
                  <c:v>2022 5</c:v>
                </c:pt>
                <c:pt idx="12650">
                  <c:v>2022 5</c:v>
                </c:pt>
                <c:pt idx="12651">
                  <c:v>2022 5</c:v>
                </c:pt>
                <c:pt idx="12652">
                  <c:v>2022 5</c:v>
                </c:pt>
                <c:pt idx="12653">
                  <c:v>2022 5</c:v>
                </c:pt>
                <c:pt idx="12654">
                  <c:v>2022 5</c:v>
                </c:pt>
                <c:pt idx="12655">
                  <c:v>2022 5</c:v>
                </c:pt>
                <c:pt idx="12656">
                  <c:v>2022 5</c:v>
                </c:pt>
                <c:pt idx="12657">
                  <c:v>2022 5</c:v>
                </c:pt>
                <c:pt idx="12658">
                  <c:v>2022 5</c:v>
                </c:pt>
                <c:pt idx="12659">
                  <c:v>2022 5</c:v>
                </c:pt>
                <c:pt idx="12660">
                  <c:v>2022 5</c:v>
                </c:pt>
                <c:pt idx="12661">
                  <c:v>2022 5</c:v>
                </c:pt>
                <c:pt idx="12662">
                  <c:v>2022 5</c:v>
                </c:pt>
                <c:pt idx="12663">
                  <c:v>2022 5</c:v>
                </c:pt>
                <c:pt idx="12664">
                  <c:v>2022 5</c:v>
                </c:pt>
                <c:pt idx="12665">
                  <c:v>2022 5</c:v>
                </c:pt>
                <c:pt idx="12666">
                  <c:v>2022 5</c:v>
                </c:pt>
                <c:pt idx="12667">
                  <c:v>2022 5</c:v>
                </c:pt>
                <c:pt idx="12668">
                  <c:v>2022 5</c:v>
                </c:pt>
                <c:pt idx="12669">
                  <c:v>2022 5</c:v>
                </c:pt>
                <c:pt idx="12670">
                  <c:v>2022 5</c:v>
                </c:pt>
                <c:pt idx="12671">
                  <c:v>2022 5</c:v>
                </c:pt>
                <c:pt idx="12672">
                  <c:v>2022 5</c:v>
                </c:pt>
                <c:pt idx="12673">
                  <c:v>2022 5</c:v>
                </c:pt>
                <c:pt idx="12674">
                  <c:v>2022 5</c:v>
                </c:pt>
                <c:pt idx="12675">
                  <c:v>2022 5</c:v>
                </c:pt>
                <c:pt idx="12676">
                  <c:v>2022 5</c:v>
                </c:pt>
                <c:pt idx="12677">
                  <c:v>2022 5</c:v>
                </c:pt>
                <c:pt idx="12678">
                  <c:v>2022 5</c:v>
                </c:pt>
                <c:pt idx="12679">
                  <c:v>2022 5</c:v>
                </c:pt>
                <c:pt idx="12680">
                  <c:v>2022 5</c:v>
                </c:pt>
                <c:pt idx="12681">
                  <c:v>2022 5</c:v>
                </c:pt>
                <c:pt idx="12682">
                  <c:v>2022 5</c:v>
                </c:pt>
                <c:pt idx="12683">
                  <c:v>2022 5</c:v>
                </c:pt>
                <c:pt idx="12684">
                  <c:v>2022 5</c:v>
                </c:pt>
                <c:pt idx="12685">
                  <c:v>2022 5</c:v>
                </c:pt>
                <c:pt idx="12686">
                  <c:v>2022 5</c:v>
                </c:pt>
                <c:pt idx="12687">
                  <c:v>2022 5</c:v>
                </c:pt>
                <c:pt idx="12688">
                  <c:v>2022 5</c:v>
                </c:pt>
                <c:pt idx="12689">
                  <c:v>2022 5</c:v>
                </c:pt>
                <c:pt idx="12690">
                  <c:v>2022 5</c:v>
                </c:pt>
                <c:pt idx="12691">
                  <c:v>2022 5</c:v>
                </c:pt>
                <c:pt idx="12692">
                  <c:v>2022 5</c:v>
                </c:pt>
                <c:pt idx="12693">
                  <c:v>2022 5</c:v>
                </c:pt>
                <c:pt idx="12694">
                  <c:v>2022 5</c:v>
                </c:pt>
                <c:pt idx="12695">
                  <c:v>2022 5</c:v>
                </c:pt>
                <c:pt idx="12696">
                  <c:v>2022 5</c:v>
                </c:pt>
                <c:pt idx="12697">
                  <c:v>2022 5</c:v>
                </c:pt>
                <c:pt idx="12698">
                  <c:v>2022 5</c:v>
                </c:pt>
                <c:pt idx="12699">
                  <c:v>2022 5</c:v>
                </c:pt>
                <c:pt idx="12700">
                  <c:v>2022 5</c:v>
                </c:pt>
                <c:pt idx="12701">
                  <c:v>2022 5</c:v>
                </c:pt>
                <c:pt idx="12702">
                  <c:v>2022 5</c:v>
                </c:pt>
                <c:pt idx="12703">
                  <c:v>2022 5</c:v>
                </c:pt>
                <c:pt idx="12704">
                  <c:v>2022 5</c:v>
                </c:pt>
                <c:pt idx="12705">
                  <c:v>2022 5</c:v>
                </c:pt>
                <c:pt idx="12706">
                  <c:v>2022 5</c:v>
                </c:pt>
                <c:pt idx="12707">
                  <c:v>2022 5</c:v>
                </c:pt>
                <c:pt idx="12708">
                  <c:v>2022 5</c:v>
                </c:pt>
                <c:pt idx="12709">
                  <c:v>2022 5</c:v>
                </c:pt>
                <c:pt idx="12710">
                  <c:v>2022 5</c:v>
                </c:pt>
                <c:pt idx="12711">
                  <c:v>2022 5</c:v>
                </c:pt>
                <c:pt idx="12712">
                  <c:v>2022 6</c:v>
                </c:pt>
                <c:pt idx="12713">
                  <c:v>2022 6</c:v>
                </c:pt>
                <c:pt idx="12714">
                  <c:v>2022 6</c:v>
                </c:pt>
                <c:pt idx="12715">
                  <c:v>2022 6</c:v>
                </c:pt>
                <c:pt idx="12716">
                  <c:v>2022 6</c:v>
                </c:pt>
                <c:pt idx="12717">
                  <c:v>2022 6</c:v>
                </c:pt>
                <c:pt idx="12718">
                  <c:v>2022 6</c:v>
                </c:pt>
                <c:pt idx="12719">
                  <c:v>2022 6</c:v>
                </c:pt>
                <c:pt idx="12720">
                  <c:v>2022 6</c:v>
                </c:pt>
                <c:pt idx="12721">
                  <c:v>2022 6</c:v>
                </c:pt>
                <c:pt idx="12722">
                  <c:v>2022 6</c:v>
                </c:pt>
                <c:pt idx="12723">
                  <c:v>2022 6</c:v>
                </c:pt>
                <c:pt idx="12724">
                  <c:v>2022 6</c:v>
                </c:pt>
                <c:pt idx="12725">
                  <c:v>2022 6</c:v>
                </c:pt>
                <c:pt idx="12726">
                  <c:v>2022 6</c:v>
                </c:pt>
                <c:pt idx="12727">
                  <c:v>2022 6</c:v>
                </c:pt>
                <c:pt idx="12728">
                  <c:v>2022 6</c:v>
                </c:pt>
                <c:pt idx="12729">
                  <c:v>2022 6</c:v>
                </c:pt>
                <c:pt idx="12730">
                  <c:v>2022 6</c:v>
                </c:pt>
                <c:pt idx="12731">
                  <c:v>2022 6</c:v>
                </c:pt>
                <c:pt idx="12732">
                  <c:v>2022 6</c:v>
                </c:pt>
                <c:pt idx="12733">
                  <c:v>2022 6</c:v>
                </c:pt>
                <c:pt idx="12734">
                  <c:v>2022 6</c:v>
                </c:pt>
                <c:pt idx="12735">
                  <c:v>2022 6</c:v>
                </c:pt>
                <c:pt idx="12736">
                  <c:v>2022 6</c:v>
                </c:pt>
                <c:pt idx="12737">
                  <c:v>2022 6</c:v>
                </c:pt>
                <c:pt idx="12738">
                  <c:v>2022 6</c:v>
                </c:pt>
                <c:pt idx="12739">
                  <c:v>2022 6</c:v>
                </c:pt>
                <c:pt idx="12740">
                  <c:v>2022 6</c:v>
                </c:pt>
                <c:pt idx="12741">
                  <c:v>2022 6</c:v>
                </c:pt>
                <c:pt idx="12742">
                  <c:v>2022 6</c:v>
                </c:pt>
                <c:pt idx="12743">
                  <c:v>2022 6</c:v>
                </c:pt>
                <c:pt idx="12744">
                  <c:v>2022 6</c:v>
                </c:pt>
                <c:pt idx="12745">
                  <c:v>2022 6</c:v>
                </c:pt>
                <c:pt idx="12746">
                  <c:v>2022 6</c:v>
                </c:pt>
                <c:pt idx="12747">
                  <c:v>2022 6</c:v>
                </c:pt>
                <c:pt idx="12748">
                  <c:v>2022 6</c:v>
                </c:pt>
                <c:pt idx="12749">
                  <c:v>2022 6</c:v>
                </c:pt>
                <c:pt idx="12750">
                  <c:v>2022 6</c:v>
                </c:pt>
                <c:pt idx="12751">
                  <c:v>2022 6</c:v>
                </c:pt>
                <c:pt idx="12752">
                  <c:v>2022 6</c:v>
                </c:pt>
                <c:pt idx="12753">
                  <c:v>2022 6</c:v>
                </c:pt>
                <c:pt idx="12754">
                  <c:v>2022 6</c:v>
                </c:pt>
                <c:pt idx="12755">
                  <c:v>2022 6</c:v>
                </c:pt>
                <c:pt idx="12756">
                  <c:v>2022 6</c:v>
                </c:pt>
                <c:pt idx="12757">
                  <c:v>2022 6</c:v>
                </c:pt>
                <c:pt idx="12758">
                  <c:v>2022 6</c:v>
                </c:pt>
                <c:pt idx="12759">
                  <c:v>2022 6</c:v>
                </c:pt>
                <c:pt idx="12760">
                  <c:v>2022 6</c:v>
                </c:pt>
                <c:pt idx="12761">
                  <c:v>2022 6</c:v>
                </c:pt>
                <c:pt idx="12762">
                  <c:v>2022 6</c:v>
                </c:pt>
                <c:pt idx="12763">
                  <c:v>2022 6</c:v>
                </c:pt>
                <c:pt idx="12764">
                  <c:v>2022 6</c:v>
                </c:pt>
                <c:pt idx="12765">
                  <c:v>2022 6</c:v>
                </c:pt>
                <c:pt idx="12766">
                  <c:v>2022 6</c:v>
                </c:pt>
                <c:pt idx="12767">
                  <c:v>2022 6</c:v>
                </c:pt>
                <c:pt idx="12768">
                  <c:v>2022 6</c:v>
                </c:pt>
                <c:pt idx="12769">
                  <c:v>2022 6</c:v>
                </c:pt>
                <c:pt idx="12770">
                  <c:v>2022 6</c:v>
                </c:pt>
                <c:pt idx="12771">
                  <c:v>2022 6</c:v>
                </c:pt>
                <c:pt idx="12772">
                  <c:v>2022 6</c:v>
                </c:pt>
                <c:pt idx="12773">
                  <c:v>2022 6</c:v>
                </c:pt>
                <c:pt idx="12774">
                  <c:v>2022 6</c:v>
                </c:pt>
                <c:pt idx="12775">
                  <c:v>2022 6</c:v>
                </c:pt>
                <c:pt idx="12776">
                  <c:v>2022 6</c:v>
                </c:pt>
                <c:pt idx="12777">
                  <c:v>2022 6</c:v>
                </c:pt>
                <c:pt idx="12778">
                  <c:v>2022 6</c:v>
                </c:pt>
                <c:pt idx="12779">
                  <c:v>2022 6</c:v>
                </c:pt>
                <c:pt idx="12780">
                  <c:v>2022 6</c:v>
                </c:pt>
                <c:pt idx="12781">
                  <c:v>2022 6</c:v>
                </c:pt>
                <c:pt idx="12782">
                  <c:v>2022 6</c:v>
                </c:pt>
                <c:pt idx="12783">
                  <c:v>2022 6</c:v>
                </c:pt>
                <c:pt idx="12784">
                  <c:v>2022 6</c:v>
                </c:pt>
                <c:pt idx="12785">
                  <c:v>2022 6</c:v>
                </c:pt>
                <c:pt idx="12786">
                  <c:v>2022 6</c:v>
                </c:pt>
                <c:pt idx="12787">
                  <c:v>2022 6</c:v>
                </c:pt>
                <c:pt idx="12788">
                  <c:v>2022 6</c:v>
                </c:pt>
                <c:pt idx="12789">
                  <c:v>2022 6</c:v>
                </c:pt>
                <c:pt idx="12790">
                  <c:v>2022 6</c:v>
                </c:pt>
                <c:pt idx="12791">
                  <c:v>2022 6</c:v>
                </c:pt>
                <c:pt idx="12792">
                  <c:v>2022 6</c:v>
                </c:pt>
                <c:pt idx="12793">
                  <c:v>2022 6</c:v>
                </c:pt>
                <c:pt idx="12794">
                  <c:v>2022 6</c:v>
                </c:pt>
                <c:pt idx="12795">
                  <c:v>2022 6</c:v>
                </c:pt>
                <c:pt idx="12796">
                  <c:v>2022 6</c:v>
                </c:pt>
                <c:pt idx="12797">
                  <c:v>2022 6</c:v>
                </c:pt>
                <c:pt idx="12798">
                  <c:v>2022 6</c:v>
                </c:pt>
                <c:pt idx="12799">
                  <c:v>2022 6</c:v>
                </c:pt>
                <c:pt idx="12800">
                  <c:v>2022 6</c:v>
                </c:pt>
                <c:pt idx="12801">
                  <c:v>2022 6</c:v>
                </c:pt>
                <c:pt idx="12802">
                  <c:v>2022 6</c:v>
                </c:pt>
                <c:pt idx="12803">
                  <c:v>2022 6</c:v>
                </c:pt>
                <c:pt idx="12804">
                  <c:v>2022 6</c:v>
                </c:pt>
                <c:pt idx="12805">
                  <c:v>2022 6</c:v>
                </c:pt>
                <c:pt idx="12806">
                  <c:v>2022 6</c:v>
                </c:pt>
                <c:pt idx="12807">
                  <c:v>2022 6</c:v>
                </c:pt>
                <c:pt idx="12808">
                  <c:v>2022 6</c:v>
                </c:pt>
                <c:pt idx="12809">
                  <c:v>2022 6</c:v>
                </c:pt>
                <c:pt idx="12810">
                  <c:v>2022 6</c:v>
                </c:pt>
                <c:pt idx="12811">
                  <c:v>2022 6</c:v>
                </c:pt>
                <c:pt idx="12812">
                  <c:v>2022 6</c:v>
                </c:pt>
                <c:pt idx="12813">
                  <c:v>2022 6</c:v>
                </c:pt>
                <c:pt idx="12814">
                  <c:v>2022 6</c:v>
                </c:pt>
                <c:pt idx="12815">
                  <c:v>2022 6</c:v>
                </c:pt>
                <c:pt idx="12816">
                  <c:v>2022 6</c:v>
                </c:pt>
                <c:pt idx="12817">
                  <c:v>2022 6</c:v>
                </c:pt>
                <c:pt idx="12818">
                  <c:v>2022 6</c:v>
                </c:pt>
                <c:pt idx="12819">
                  <c:v>2022 6</c:v>
                </c:pt>
                <c:pt idx="12820">
                  <c:v>2022 6</c:v>
                </c:pt>
                <c:pt idx="12821">
                  <c:v>2022 6</c:v>
                </c:pt>
                <c:pt idx="12822">
                  <c:v>2022 6</c:v>
                </c:pt>
                <c:pt idx="12823">
                  <c:v>2022 6</c:v>
                </c:pt>
                <c:pt idx="12824">
                  <c:v>2022 6</c:v>
                </c:pt>
                <c:pt idx="12825">
                  <c:v>2022 6</c:v>
                </c:pt>
                <c:pt idx="12826">
                  <c:v>2022 6</c:v>
                </c:pt>
                <c:pt idx="12827">
                  <c:v>2022 6</c:v>
                </c:pt>
                <c:pt idx="12828">
                  <c:v>2022 6</c:v>
                </c:pt>
                <c:pt idx="12829">
                  <c:v>2022 6</c:v>
                </c:pt>
                <c:pt idx="12830">
                  <c:v>2022 6</c:v>
                </c:pt>
                <c:pt idx="12831">
                  <c:v>2022 6</c:v>
                </c:pt>
                <c:pt idx="12832">
                  <c:v>2022 6</c:v>
                </c:pt>
                <c:pt idx="12833">
                  <c:v>2022 6</c:v>
                </c:pt>
                <c:pt idx="12834">
                  <c:v>2022 6</c:v>
                </c:pt>
                <c:pt idx="12835">
                  <c:v>2022 6</c:v>
                </c:pt>
                <c:pt idx="12836">
                  <c:v>2022 6</c:v>
                </c:pt>
                <c:pt idx="12837">
                  <c:v>2022 6</c:v>
                </c:pt>
                <c:pt idx="12838">
                  <c:v>2022 6</c:v>
                </c:pt>
                <c:pt idx="12839">
                  <c:v>2022 6</c:v>
                </c:pt>
                <c:pt idx="12840">
                  <c:v>2022 6</c:v>
                </c:pt>
                <c:pt idx="12841">
                  <c:v>2022 6</c:v>
                </c:pt>
                <c:pt idx="12842">
                  <c:v>2022 6</c:v>
                </c:pt>
              </c:strCache>
            </c:strRef>
          </c:cat>
          <c:val>
            <c:numRef>
              <c:f>'[1. Температура_общее.xlsx]Общий тренд'!$G$2:$G$12844</c:f>
              <c:numCache>
                <c:formatCode>General</c:formatCode>
                <c:ptCount val="12843"/>
                <c:pt idx="0">
                  <c:v>-4.2</c:v>
                </c:pt>
                <c:pt idx="1">
                  <c:v>-4.3</c:v>
                </c:pt>
                <c:pt idx="2">
                  <c:v>-6.6</c:v>
                </c:pt>
                <c:pt idx="3">
                  <c:v>-4.2</c:v>
                </c:pt>
                <c:pt idx="4">
                  <c:v>-3.3</c:v>
                </c:pt>
                <c:pt idx="5">
                  <c:v>-3.4</c:v>
                </c:pt>
                <c:pt idx="6">
                  <c:v>-4.5</c:v>
                </c:pt>
                <c:pt idx="7">
                  <c:v>-3.4</c:v>
                </c:pt>
                <c:pt idx="8">
                  <c:v>-3.7</c:v>
                </c:pt>
                <c:pt idx="9">
                  <c:v>-3.2</c:v>
                </c:pt>
                <c:pt idx="10">
                  <c:v>-2.2999999999999998</c:v>
                </c:pt>
                <c:pt idx="11">
                  <c:v>-1.7</c:v>
                </c:pt>
                <c:pt idx="12">
                  <c:v>-1.2</c:v>
                </c:pt>
                <c:pt idx="13">
                  <c:v>-1.2</c:v>
                </c:pt>
                <c:pt idx="14">
                  <c:v>-4.8</c:v>
                </c:pt>
                <c:pt idx="15">
                  <c:v>13.4</c:v>
                </c:pt>
                <c:pt idx="16">
                  <c:v>14</c:v>
                </c:pt>
                <c:pt idx="17">
                  <c:v>14.5</c:v>
                </c:pt>
                <c:pt idx="18">
                  <c:v>9.3000000000000007</c:v>
                </c:pt>
                <c:pt idx="19">
                  <c:v>14.3</c:v>
                </c:pt>
                <c:pt idx="20">
                  <c:v>13.5</c:v>
                </c:pt>
                <c:pt idx="21">
                  <c:v>14.3</c:v>
                </c:pt>
                <c:pt idx="22">
                  <c:v>13.9</c:v>
                </c:pt>
                <c:pt idx="23">
                  <c:v>13.5</c:v>
                </c:pt>
                <c:pt idx="24">
                  <c:v>14</c:v>
                </c:pt>
                <c:pt idx="25">
                  <c:v>14.5</c:v>
                </c:pt>
                <c:pt idx="26">
                  <c:v>13.8</c:v>
                </c:pt>
                <c:pt idx="27">
                  <c:v>14.2</c:v>
                </c:pt>
                <c:pt idx="28">
                  <c:v>14.8</c:v>
                </c:pt>
                <c:pt idx="29">
                  <c:v>14.8</c:v>
                </c:pt>
                <c:pt idx="30">
                  <c:v>14.4</c:v>
                </c:pt>
                <c:pt idx="31">
                  <c:v>8.3000000000000007</c:v>
                </c:pt>
                <c:pt idx="32">
                  <c:v>8.1999999999999993</c:v>
                </c:pt>
                <c:pt idx="33">
                  <c:v>14.5</c:v>
                </c:pt>
                <c:pt idx="34">
                  <c:v>13.9</c:v>
                </c:pt>
                <c:pt idx="35">
                  <c:v>14.9</c:v>
                </c:pt>
                <c:pt idx="36">
                  <c:v>14.7</c:v>
                </c:pt>
                <c:pt idx="37">
                  <c:v>13.9</c:v>
                </c:pt>
                <c:pt idx="38">
                  <c:v>15</c:v>
                </c:pt>
                <c:pt idx="39">
                  <c:v>14.6</c:v>
                </c:pt>
                <c:pt idx="40">
                  <c:v>15</c:v>
                </c:pt>
                <c:pt idx="41">
                  <c:v>13.8</c:v>
                </c:pt>
                <c:pt idx="42">
                  <c:v>14.1</c:v>
                </c:pt>
                <c:pt idx="43">
                  <c:v>14</c:v>
                </c:pt>
                <c:pt idx="44">
                  <c:v>14.2</c:v>
                </c:pt>
                <c:pt idx="45">
                  <c:v>13.9</c:v>
                </c:pt>
                <c:pt idx="46">
                  <c:v>14</c:v>
                </c:pt>
                <c:pt idx="47">
                  <c:v>2.8</c:v>
                </c:pt>
                <c:pt idx="48">
                  <c:v>2.2999999999999998</c:v>
                </c:pt>
                <c:pt idx="49">
                  <c:v>2.8</c:v>
                </c:pt>
                <c:pt idx="50">
                  <c:v>2.2000000000000002</c:v>
                </c:pt>
                <c:pt idx="51">
                  <c:v>3.6</c:v>
                </c:pt>
                <c:pt idx="52">
                  <c:v>3</c:v>
                </c:pt>
                <c:pt idx="53">
                  <c:v>3.1</c:v>
                </c:pt>
                <c:pt idx="54">
                  <c:v>2.8</c:v>
                </c:pt>
                <c:pt idx="55">
                  <c:v>2.7</c:v>
                </c:pt>
                <c:pt idx="56">
                  <c:v>2.7</c:v>
                </c:pt>
                <c:pt idx="57">
                  <c:v>3.1</c:v>
                </c:pt>
                <c:pt idx="58">
                  <c:v>3.2</c:v>
                </c:pt>
                <c:pt idx="59">
                  <c:v>3.2</c:v>
                </c:pt>
                <c:pt idx="60">
                  <c:v>3</c:v>
                </c:pt>
                <c:pt idx="61">
                  <c:v>3.2</c:v>
                </c:pt>
                <c:pt idx="62">
                  <c:v>2.7</c:v>
                </c:pt>
                <c:pt idx="63">
                  <c:v>3.9</c:v>
                </c:pt>
                <c:pt idx="64">
                  <c:v>4</c:v>
                </c:pt>
                <c:pt idx="65">
                  <c:v>3.7</c:v>
                </c:pt>
                <c:pt idx="66">
                  <c:v>3.6</c:v>
                </c:pt>
                <c:pt idx="67">
                  <c:v>4.3</c:v>
                </c:pt>
                <c:pt idx="68">
                  <c:v>5.4</c:v>
                </c:pt>
                <c:pt idx="69">
                  <c:v>4.4000000000000004</c:v>
                </c:pt>
                <c:pt idx="70">
                  <c:v>3.7</c:v>
                </c:pt>
                <c:pt idx="71">
                  <c:v>1.9</c:v>
                </c:pt>
                <c:pt idx="72">
                  <c:v>2.5</c:v>
                </c:pt>
                <c:pt idx="73">
                  <c:v>2.4</c:v>
                </c:pt>
                <c:pt idx="74">
                  <c:v>2.6</c:v>
                </c:pt>
                <c:pt idx="75">
                  <c:v>4.8</c:v>
                </c:pt>
                <c:pt idx="76">
                  <c:v>10.3</c:v>
                </c:pt>
                <c:pt idx="77">
                  <c:v>10</c:v>
                </c:pt>
                <c:pt idx="78">
                  <c:v>11.8</c:v>
                </c:pt>
                <c:pt idx="79">
                  <c:v>11.3</c:v>
                </c:pt>
                <c:pt idx="80">
                  <c:v>11</c:v>
                </c:pt>
                <c:pt idx="81">
                  <c:v>11.9</c:v>
                </c:pt>
                <c:pt idx="82">
                  <c:v>12.5</c:v>
                </c:pt>
                <c:pt idx="83">
                  <c:v>12.9</c:v>
                </c:pt>
                <c:pt idx="84">
                  <c:v>12.7</c:v>
                </c:pt>
                <c:pt idx="85">
                  <c:v>12.1</c:v>
                </c:pt>
                <c:pt idx="86">
                  <c:v>11.8</c:v>
                </c:pt>
                <c:pt idx="87">
                  <c:v>11.6</c:v>
                </c:pt>
                <c:pt idx="88">
                  <c:v>12.4</c:v>
                </c:pt>
                <c:pt idx="89">
                  <c:v>12.8</c:v>
                </c:pt>
                <c:pt idx="90">
                  <c:v>13</c:v>
                </c:pt>
                <c:pt idx="91">
                  <c:v>2.5</c:v>
                </c:pt>
                <c:pt idx="92">
                  <c:v>16.2</c:v>
                </c:pt>
                <c:pt idx="93">
                  <c:v>16.8</c:v>
                </c:pt>
                <c:pt idx="94">
                  <c:v>18.8</c:v>
                </c:pt>
                <c:pt idx="95">
                  <c:v>17.3</c:v>
                </c:pt>
                <c:pt idx="96">
                  <c:v>18.7</c:v>
                </c:pt>
                <c:pt idx="97">
                  <c:v>18.399999999999999</c:v>
                </c:pt>
                <c:pt idx="98">
                  <c:v>18.399999999999999</c:v>
                </c:pt>
                <c:pt idx="99">
                  <c:v>17.5</c:v>
                </c:pt>
                <c:pt idx="100">
                  <c:v>17.600000000000001</c:v>
                </c:pt>
                <c:pt idx="101">
                  <c:v>18.100000000000001</c:v>
                </c:pt>
                <c:pt idx="102">
                  <c:v>17.7</c:v>
                </c:pt>
                <c:pt idx="103">
                  <c:v>18</c:v>
                </c:pt>
                <c:pt idx="104">
                  <c:v>17.899999999999999</c:v>
                </c:pt>
                <c:pt idx="105">
                  <c:v>18.8</c:v>
                </c:pt>
                <c:pt idx="106">
                  <c:v>19.100000000000001</c:v>
                </c:pt>
                <c:pt idx="107">
                  <c:v>17.8</c:v>
                </c:pt>
                <c:pt idx="108">
                  <c:v>27.2</c:v>
                </c:pt>
                <c:pt idx="109">
                  <c:v>27.4</c:v>
                </c:pt>
                <c:pt idx="110">
                  <c:v>26.5</c:v>
                </c:pt>
                <c:pt idx="111">
                  <c:v>28.5</c:v>
                </c:pt>
                <c:pt idx="112">
                  <c:v>27.3</c:v>
                </c:pt>
                <c:pt idx="113">
                  <c:v>27.4</c:v>
                </c:pt>
                <c:pt idx="114">
                  <c:v>27.1</c:v>
                </c:pt>
                <c:pt idx="115">
                  <c:v>26.9</c:v>
                </c:pt>
                <c:pt idx="116">
                  <c:v>27.2</c:v>
                </c:pt>
                <c:pt idx="117">
                  <c:v>26.2</c:v>
                </c:pt>
                <c:pt idx="118">
                  <c:v>26.4</c:v>
                </c:pt>
                <c:pt idx="119">
                  <c:v>26.7</c:v>
                </c:pt>
                <c:pt idx="120">
                  <c:v>26.1</c:v>
                </c:pt>
                <c:pt idx="121">
                  <c:v>26.1</c:v>
                </c:pt>
                <c:pt idx="122">
                  <c:v>27.9</c:v>
                </c:pt>
                <c:pt idx="123">
                  <c:v>31.4</c:v>
                </c:pt>
                <c:pt idx="124">
                  <c:v>31.3</c:v>
                </c:pt>
                <c:pt idx="125">
                  <c:v>31.8</c:v>
                </c:pt>
                <c:pt idx="126">
                  <c:v>31.4</c:v>
                </c:pt>
                <c:pt idx="127">
                  <c:v>31.9</c:v>
                </c:pt>
                <c:pt idx="128">
                  <c:v>31.2</c:v>
                </c:pt>
                <c:pt idx="129">
                  <c:v>33</c:v>
                </c:pt>
                <c:pt idx="130">
                  <c:v>27.4</c:v>
                </c:pt>
                <c:pt idx="131">
                  <c:v>27.7</c:v>
                </c:pt>
                <c:pt idx="132">
                  <c:v>31</c:v>
                </c:pt>
                <c:pt idx="133">
                  <c:v>28.4</c:v>
                </c:pt>
                <c:pt idx="134">
                  <c:v>31.2</c:v>
                </c:pt>
                <c:pt idx="135">
                  <c:v>30.3</c:v>
                </c:pt>
                <c:pt idx="136">
                  <c:v>30.9</c:v>
                </c:pt>
                <c:pt idx="137">
                  <c:v>31.2</c:v>
                </c:pt>
                <c:pt idx="138">
                  <c:v>32.799999999999997</c:v>
                </c:pt>
                <c:pt idx="139">
                  <c:v>37.1</c:v>
                </c:pt>
                <c:pt idx="140">
                  <c:v>36.200000000000003</c:v>
                </c:pt>
                <c:pt idx="141">
                  <c:v>37.1</c:v>
                </c:pt>
                <c:pt idx="142">
                  <c:v>36.9</c:v>
                </c:pt>
                <c:pt idx="143">
                  <c:v>37.799999999999997</c:v>
                </c:pt>
                <c:pt idx="144">
                  <c:v>37.1</c:v>
                </c:pt>
                <c:pt idx="145">
                  <c:v>37.5</c:v>
                </c:pt>
                <c:pt idx="146">
                  <c:v>37.200000000000003</c:v>
                </c:pt>
                <c:pt idx="147">
                  <c:v>36.9</c:v>
                </c:pt>
                <c:pt idx="148">
                  <c:v>36.700000000000003</c:v>
                </c:pt>
                <c:pt idx="149">
                  <c:v>35.9</c:v>
                </c:pt>
                <c:pt idx="150">
                  <c:v>35.700000000000003</c:v>
                </c:pt>
                <c:pt idx="151">
                  <c:v>34.200000000000003</c:v>
                </c:pt>
                <c:pt idx="152">
                  <c:v>35.1</c:v>
                </c:pt>
                <c:pt idx="153">
                  <c:v>35.4</c:v>
                </c:pt>
                <c:pt idx="154">
                  <c:v>37.799999999999997</c:v>
                </c:pt>
                <c:pt idx="155">
                  <c:v>36.9</c:v>
                </c:pt>
                <c:pt idx="156">
                  <c:v>35.299999999999997</c:v>
                </c:pt>
                <c:pt idx="157">
                  <c:v>36.5</c:v>
                </c:pt>
                <c:pt idx="158">
                  <c:v>35.299999999999997</c:v>
                </c:pt>
                <c:pt idx="159">
                  <c:v>36.9</c:v>
                </c:pt>
                <c:pt idx="160">
                  <c:v>32.9</c:v>
                </c:pt>
                <c:pt idx="161">
                  <c:v>36.299999999999997</c:v>
                </c:pt>
                <c:pt idx="162">
                  <c:v>32</c:v>
                </c:pt>
                <c:pt idx="163">
                  <c:v>37.1</c:v>
                </c:pt>
                <c:pt idx="164">
                  <c:v>34.5</c:v>
                </c:pt>
                <c:pt idx="165">
                  <c:v>34.9</c:v>
                </c:pt>
                <c:pt idx="166">
                  <c:v>34.5</c:v>
                </c:pt>
                <c:pt idx="167">
                  <c:v>34.799999999999997</c:v>
                </c:pt>
                <c:pt idx="168">
                  <c:v>37.1</c:v>
                </c:pt>
                <c:pt idx="169">
                  <c:v>37.700000000000003</c:v>
                </c:pt>
                <c:pt idx="170">
                  <c:v>36.1</c:v>
                </c:pt>
                <c:pt idx="171">
                  <c:v>22.2</c:v>
                </c:pt>
                <c:pt idx="172">
                  <c:v>22.4</c:v>
                </c:pt>
                <c:pt idx="173">
                  <c:v>22.5</c:v>
                </c:pt>
                <c:pt idx="174">
                  <c:v>22.2</c:v>
                </c:pt>
                <c:pt idx="175">
                  <c:v>23.4</c:v>
                </c:pt>
                <c:pt idx="176">
                  <c:v>22.5</c:v>
                </c:pt>
                <c:pt idx="177">
                  <c:v>24.4</c:v>
                </c:pt>
                <c:pt idx="178">
                  <c:v>22.8</c:v>
                </c:pt>
                <c:pt idx="179">
                  <c:v>22.8</c:v>
                </c:pt>
                <c:pt idx="180">
                  <c:v>23.4</c:v>
                </c:pt>
                <c:pt idx="181">
                  <c:v>22.1</c:v>
                </c:pt>
                <c:pt idx="182">
                  <c:v>21.8</c:v>
                </c:pt>
                <c:pt idx="183">
                  <c:v>22.2</c:v>
                </c:pt>
                <c:pt idx="184">
                  <c:v>21.8</c:v>
                </c:pt>
                <c:pt idx="185">
                  <c:v>21.6</c:v>
                </c:pt>
                <c:pt idx="186">
                  <c:v>23.2</c:v>
                </c:pt>
                <c:pt idx="187">
                  <c:v>0.2</c:v>
                </c:pt>
                <c:pt idx="188">
                  <c:v>-0.3</c:v>
                </c:pt>
                <c:pt idx="189">
                  <c:v>0.6</c:v>
                </c:pt>
                <c:pt idx="190">
                  <c:v>0.3</c:v>
                </c:pt>
                <c:pt idx="191">
                  <c:v>0.6</c:v>
                </c:pt>
                <c:pt idx="192">
                  <c:v>0.5</c:v>
                </c:pt>
                <c:pt idx="193">
                  <c:v>0.2</c:v>
                </c:pt>
                <c:pt idx="194">
                  <c:v>0.7</c:v>
                </c:pt>
                <c:pt idx="195">
                  <c:v>0.3</c:v>
                </c:pt>
                <c:pt idx="196">
                  <c:v>0.9</c:v>
                </c:pt>
                <c:pt idx="197">
                  <c:v>0.8</c:v>
                </c:pt>
                <c:pt idx="198">
                  <c:v>1.4</c:v>
                </c:pt>
                <c:pt idx="199">
                  <c:v>1.3</c:v>
                </c:pt>
                <c:pt idx="200">
                  <c:v>-4.0999999999999996</c:v>
                </c:pt>
                <c:pt idx="201">
                  <c:v>0.8</c:v>
                </c:pt>
                <c:pt idx="202">
                  <c:v>0.6</c:v>
                </c:pt>
                <c:pt idx="203">
                  <c:v>0.6</c:v>
                </c:pt>
                <c:pt idx="204">
                  <c:v>20.9</c:v>
                </c:pt>
                <c:pt idx="205">
                  <c:v>20</c:v>
                </c:pt>
                <c:pt idx="206">
                  <c:v>21.1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20.399999999999999</c:v>
                </c:pt>
                <c:pt idx="211">
                  <c:v>20.3</c:v>
                </c:pt>
                <c:pt idx="212">
                  <c:v>19.2</c:v>
                </c:pt>
                <c:pt idx="213">
                  <c:v>18.600000000000001</c:v>
                </c:pt>
                <c:pt idx="214">
                  <c:v>18.7</c:v>
                </c:pt>
                <c:pt idx="215">
                  <c:v>19.2</c:v>
                </c:pt>
                <c:pt idx="216">
                  <c:v>18.899999999999999</c:v>
                </c:pt>
                <c:pt idx="217">
                  <c:v>18.5</c:v>
                </c:pt>
                <c:pt idx="218">
                  <c:v>21.4</c:v>
                </c:pt>
                <c:pt idx="219">
                  <c:v>21</c:v>
                </c:pt>
                <c:pt idx="220">
                  <c:v>20.5</c:v>
                </c:pt>
                <c:pt idx="221">
                  <c:v>21.3</c:v>
                </c:pt>
                <c:pt idx="222">
                  <c:v>21.1</c:v>
                </c:pt>
                <c:pt idx="223">
                  <c:v>21.1</c:v>
                </c:pt>
                <c:pt idx="224">
                  <c:v>21.1</c:v>
                </c:pt>
                <c:pt idx="225">
                  <c:v>8</c:v>
                </c:pt>
                <c:pt idx="226">
                  <c:v>7.9</c:v>
                </c:pt>
                <c:pt idx="227">
                  <c:v>8.4</c:v>
                </c:pt>
                <c:pt idx="228">
                  <c:v>8.1999999999999993</c:v>
                </c:pt>
                <c:pt idx="229">
                  <c:v>8.4</c:v>
                </c:pt>
                <c:pt idx="230">
                  <c:v>8.4</c:v>
                </c:pt>
                <c:pt idx="231">
                  <c:v>8.1999999999999993</c:v>
                </c:pt>
                <c:pt idx="232">
                  <c:v>9</c:v>
                </c:pt>
                <c:pt idx="233">
                  <c:v>8.6</c:v>
                </c:pt>
                <c:pt idx="234">
                  <c:v>8.6999999999999993</c:v>
                </c:pt>
                <c:pt idx="235">
                  <c:v>8.6</c:v>
                </c:pt>
                <c:pt idx="236">
                  <c:v>9</c:v>
                </c:pt>
                <c:pt idx="237">
                  <c:v>9.5</c:v>
                </c:pt>
                <c:pt idx="238">
                  <c:v>8.6</c:v>
                </c:pt>
                <c:pt idx="239">
                  <c:v>8.4</c:v>
                </c:pt>
                <c:pt idx="240">
                  <c:v>8.4</c:v>
                </c:pt>
                <c:pt idx="241">
                  <c:v>7.9</c:v>
                </c:pt>
                <c:pt idx="242">
                  <c:v>8.8000000000000007</c:v>
                </c:pt>
                <c:pt idx="243">
                  <c:v>8.6999999999999993</c:v>
                </c:pt>
                <c:pt idx="244">
                  <c:v>9.1</c:v>
                </c:pt>
                <c:pt idx="245">
                  <c:v>8.5</c:v>
                </c:pt>
                <c:pt idx="246">
                  <c:v>7.1</c:v>
                </c:pt>
                <c:pt idx="247">
                  <c:v>6.5</c:v>
                </c:pt>
                <c:pt idx="248">
                  <c:v>7.4</c:v>
                </c:pt>
                <c:pt idx="249">
                  <c:v>7.1</c:v>
                </c:pt>
                <c:pt idx="250">
                  <c:v>7.4</c:v>
                </c:pt>
                <c:pt idx="251">
                  <c:v>8.1</c:v>
                </c:pt>
                <c:pt idx="252">
                  <c:v>7.2</c:v>
                </c:pt>
                <c:pt idx="253">
                  <c:v>7.7</c:v>
                </c:pt>
                <c:pt idx="254">
                  <c:v>7.8</c:v>
                </c:pt>
                <c:pt idx="255">
                  <c:v>7.9</c:v>
                </c:pt>
                <c:pt idx="256">
                  <c:v>8.6</c:v>
                </c:pt>
                <c:pt idx="257">
                  <c:v>8.9</c:v>
                </c:pt>
                <c:pt idx="258">
                  <c:v>9.1</c:v>
                </c:pt>
                <c:pt idx="259">
                  <c:v>7</c:v>
                </c:pt>
                <c:pt idx="260">
                  <c:v>8.1999999999999993</c:v>
                </c:pt>
                <c:pt idx="261">
                  <c:v>7.3</c:v>
                </c:pt>
                <c:pt idx="262">
                  <c:v>7.6</c:v>
                </c:pt>
                <c:pt idx="263">
                  <c:v>8</c:v>
                </c:pt>
                <c:pt idx="264">
                  <c:v>8.3000000000000007</c:v>
                </c:pt>
                <c:pt idx="265">
                  <c:v>8</c:v>
                </c:pt>
                <c:pt idx="266">
                  <c:v>0.6</c:v>
                </c:pt>
                <c:pt idx="267">
                  <c:v>-9.4</c:v>
                </c:pt>
                <c:pt idx="268">
                  <c:v>1.3</c:v>
                </c:pt>
                <c:pt idx="269">
                  <c:v>1</c:v>
                </c:pt>
                <c:pt idx="270">
                  <c:v>0.9</c:v>
                </c:pt>
                <c:pt idx="271">
                  <c:v>1.8</c:v>
                </c:pt>
                <c:pt idx="272">
                  <c:v>1.1000000000000001</c:v>
                </c:pt>
                <c:pt idx="273">
                  <c:v>2.2000000000000002</c:v>
                </c:pt>
                <c:pt idx="274">
                  <c:v>1</c:v>
                </c:pt>
                <c:pt idx="275">
                  <c:v>2.6</c:v>
                </c:pt>
                <c:pt idx="276">
                  <c:v>2.8</c:v>
                </c:pt>
                <c:pt idx="277">
                  <c:v>-7.4</c:v>
                </c:pt>
                <c:pt idx="278">
                  <c:v>3.2</c:v>
                </c:pt>
                <c:pt idx="279">
                  <c:v>-7.3</c:v>
                </c:pt>
                <c:pt idx="280">
                  <c:v>0.5</c:v>
                </c:pt>
                <c:pt idx="281">
                  <c:v>1.3</c:v>
                </c:pt>
                <c:pt idx="282">
                  <c:v>1.2</c:v>
                </c:pt>
                <c:pt idx="283">
                  <c:v>0.9</c:v>
                </c:pt>
                <c:pt idx="284">
                  <c:v>6.4</c:v>
                </c:pt>
                <c:pt idx="285">
                  <c:v>7.6</c:v>
                </c:pt>
                <c:pt idx="286">
                  <c:v>7.7</c:v>
                </c:pt>
                <c:pt idx="287">
                  <c:v>7.8</c:v>
                </c:pt>
                <c:pt idx="288">
                  <c:v>8.1999999999999993</c:v>
                </c:pt>
                <c:pt idx="289">
                  <c:v>8.5</c:v>
                </c:pt>
                <c:pt idx="290">
                  <c:v>8.9</c:v>
                </c:pt>
                <c:pt idx="291">
                  <c:v>6.9</c:v>
                </c:pt>
                <c:pt idx="292">
                  <c:v>6.3</c:v>
                </c:pt>
                <c:pt idx="293">
                  <c:v>7.9</c:v>
                </c:pt>
                <c:pt idx="294">
                  <c:v>8.1999999999999993</c:v>
                </c:pt>
                <c:pt idx="295">
                  <c:v>8.3000000000000007</c:v>
                </c:pt>
                <c:pt idx="296">
                  <c:v>8.5</c:v>
                </c:pt>
                <c:pt idx="297">
                  <c:v>3.5</c:v>
                </c:pt>
                <c:pt idx="298">
                  <c:v>9.3000000000000007</c:v>
                </c:pt>
                <c:pt idx="299">
                  <c:v>5.8</c:v>
                </c:pt>
                <c:pt idx="300">
                  <c:v>6.2</c:v>
                </c:pt>
                <c:pt idx="301">
                  <c:v>6.6</c:v>
                </c:pt>
                <c:pt idx="302">
                  <c:v>21.4</c:v>
                </c:pt>
                <c:pt idx="303">
                  <c:v>21.2</c:v>
                </c:pt>
                <c:pt idx="304">
                  <c:v>22.5</c:v>
                </c:pt>
                <c:pt idx="305">
                  <c:v>21.4</c:v>
                </c:pt>
                <c:pt idx="306">
                  <c:v>21.9</c:v>
                </c:pt>
                <c:pt idx="307">
                  <c:v>21</c:v>
                </c:pt>
                <c:pt idx="308">
                  <c:v>21.5</c:v>
                </c:pt>
                <c:pt idx="309">
                  <c:v>21.8</c:v>
                </c:pt>
                <c:pt idx="310">
                  <c:v>23.7</c:v>
                </c:pt>
                <c:pt idx="311">
                  <c:v>22.6</c:v>
                </c:pt>
                <c:pt idx="312">
                  <c:v>21.9</c:v>
                </c:pt>
                <c:pt idx="313">
                  <c:v>22.6</c:v>
                </c:pt>
                <c:pt idx="314">
                  <c:v>22</c:v>
                </c:pt>
                <c:pt idx="315">
                  <c:v>22.3</c:v>
                </c:pt>
                <c:pt idx="316">
                  <c:v>21.9</c:v>
                </c:pt>
                <c:pt idx="317">
                  <c:v>20.100000000000001</c:v>
                </c:pt>
                <c:pt idx="318">
                  <c:v>21.1</c:v>
                </c:pt>
                <c:pt idx="319">
                  <c:v>22</c:v>
                </c:pt>
                <c:pt idx="320">
                  <c:v>26.1</c:v>
                </c:pt>
                <c:pt idx="321">
                  <c:v>25.8</c:v>
                </c:pt>
                <c:pt idx="322">
                  <c:v>26.8</c:v>
                </c:pt>
                <c:pt idx="323">
                  <c:v>26.7</c:v>
                </c:pt>
                <c:pt idx="324">
                  <c:v>27.2</c:v>
                </c:pt>
                <c:pt idx="325">
                  <c:v>26.6</c:v>
                </c:pt>
                <c:pt idx="326">
                  <c:v>26.4</c:v>
                </c:pt>
                <c:pt idx="327">
                  <c:v>26.7</c:v>
                </c:pt>
                <c:pt idx="328">
                  <c:v>31.3</c:v>
                </c:pt>
                <c:pt idx="329">
                  <c:v>27</c:v>
                </c:pt>
                <c:pt idx="330">
                  <c:v>26.5</c:v>
                </c:pt>
                <c:pt idx="331">
                  <c:v>26.7</c:v>
                </c:pt>
                <c:pt idx="332">
                  <c:v>26.7</c:v>
                </c:pt>
                <c:pt idx="333">
                  <c:v>26.2</c:v>
                </c:pt>
                <c:pt idx="334">
                  <c:v>27.4</c:v>
                </c:pt>
                <c:pt idx="335">
                  <c:v>28.6</c:v>
                </c:pt>
                <c:pt idx="336">
                  <c:v>27.3</c:v>
                </c:pt>
                <c:pt idx="337">
                  <c:v>27.8</c:v>
                </c:pt>
                <c:pt idx="338">
                  <c:v>29.5</c:v>
                </c:pt>
                <c:pt idx="339">
                  <c:v>28.4</c:v>
                </c:pt>
                <c:pt idx="340">
                  <c:v>29.3</c:v>
                </c:pt>
                <c:pt idx="341">
                  <c:v>28</c:v>
                </c:pt>
                <c:pt idx="342">
                  <c:v>30.3</c:v>
                </c:pt>
                <c:pt idx="343">
                  <c:v>28</c:v>
                </c:pt>
                <c:pt idx="344">
                  <c:v>27.7</c:v>
                </c:pt>
                <c:pt idx="345">
                  <c:v>28.3</c:v>
                </c:pt>
                <c:pt idx="346">
                  <c:v>31.1</c:v>
                </c:pt>
                <c:pt idx="347">
                  <c:v>28.2</c:v>
                </c:pt>
                <c:pt idx="348">
                  <c:v>27.7</c:v>
                </c:pt>
                <c:pt idx="349">
                  <c:v>28.8</c:v>
                </c:pt>
                <c:pt idx="350">
                  <c:v>29.5</c:v>
                </c:pt>
                <c:pt idx="351">
                  <c:v>28.9</c:v>
                </c:pt>
                <c:pt idx="352">
                  <c:v>28.9</c:v>
                </c:pt>
                <c:pt idx="353">
                  <c:v>30.4</c:v>
                </c:pt>
                <c:pt idx="354">
                  <c:v>31.1</c:v>
                </c:pt>
                <c:pt idx="355">
                  <c:v>30.4</c:v>
                </c:pt>
                <c:pt idx="356">
                  <c:v>32.4</c:v>
                </c:pt>
                <c:pt idx="357">
                  <c:v>32.200000000000003</c:v>
                </c:pt>
                <c:pt idx="358">
                  <c:v>32.799999999999997</c:v>
                </c:pt>
                <c:pt idx="359">
                  <c:v>31.6</c:v>
                </c:pt>
                <c:pt idx="360">
                  <c:v>33.799999999999997</c:v>
                </c:pt>
                <c:pt idx="361">
                  <c:v>31.1</c:v>
                </c:pt>
                <c:pt idx="362">
                  <c:v>30.6</c:v>
                </c:pt>
                <c:pt idx="363">
                  <c:v>31</c:v>
                </c:pt>
                <c:pt idx="364">
                  <c:v>32.5</c:v>
                </c:pt>
                <c:pt idx="365">
                  <c:v>30.8</c:v>
                </c:pt>
                <c:pt idx="366">
                  <c:v>30.3</c:v>
                </c:pt>
                <c:pt idx="367">
                  <c:v>30.6</c:v>
                </c:pt>
                <c:pt idx="368">
                  <c:v>30.9</c:v>
                </c:pt>
                <c:pt idx="369">
                  <c:v>30.1</c:v>
                </c:pt>
                <c:pt idx="370">
                  <c:v>33.799999999999997</c:v>
                </c:pt>
                <c:pt idx="371">
                  <c:v>34.4</c:v>
                </c:pt>
                <c:pt idx="372">
                  <c:v>34.299999999999997</c:v>
                </c:pt>
                <c:pt idx="373">
                  <c:v>33</c:v>
                </c:pt>
                <c:pt idx="374">
                  <c:v>31.5</c:v>
                </c:pt>
                <c:pt idx="375">
                  <c:v>30.4</c:v>
                </c:pt>
                <c:pt idx="376">
                  <c:v>31.1</c:v>
                </c:pt>
                <c:pt idx="377">
                  <c:v>30.5</c:v>
                </c:pt>
                <c:pt idx="378">
                  <c:v>32</c:v>
                </c:pt>
                <c:pt idx="379">
                  <c:v>30.6</c:v>
                </c:pt>
                <c:pt idx="380">
                  <c:v>30.4</c:v>
                </c:pt>
                <c:pt idx="381">
                  <c:v>30.8</c:v>
                </c:pt>
                <c:pt idx="382">
                  <c:v>30.6</c:v>
                </c:pt>
                <c:pt idx="383">
                  <c:v>31.1</c:v>
                </c:pt>
                <c:pt idx="384">
                  <c:v>30.4</c:v>
                </c:pt>
                <c:pt idx="385">
                  <c:v>30.6</c:v>
                </c:pt>
                <c:pt idx="386">
                  <c:v>29.9</c:v>
                </c:pt>
                <c:pt idx="387">
                  <c:v>27.9</c:v>
                </c:pt>
                <c:pt idx="388">
                  <c:v>32.200000000000003</c:v>
                </c:pt>
                <c:pt idx="389">
                  <c:v>26.7</c:v>
                </c:pt>
                <c:pt idx="390">
                  <c:v>26.6</c:v>
                </c:pt>
                <c:pt idx="391">
                  <c:v>27.2</c:v>
                </c:pt>
                <c:pt idx="392">
                  <c:v>32.4</c:v>
                </c:pt>
                <c:pt idx="393">
                  <c:v>32.299999999999997</c:v>
                </c:pt>
                <c:pt idx="394">
                  <c:v>31.4</c:v>
                </c:pt>
                <c:pt idx="395">
                  <c:v>20.6</c:v>
                </c:pt>
                <c:pt idx="396">
                  <c:v>20.2</c:v>
                </c:pt>
                <c:pt idx="397">
                  <c:v>21</c:v>
                </c:pt>
                <c:pt idx="398">
                  <c:v>21.1</c:v>
                </c:pt>
                <c:pt idx="399">
                  <c:v>19.8</c:v>
                </c:pt>
                <c:pt idx="400">
                  <c:v>21</c:v>
                </c:pt>
                <c:pt idx="401">
                  <c:v>21.5</c:v>
                </c:pt>
                <c:pt idx="402">
                  <c:v>22</c:v>
                </c:pt>
                <c:pt idx="403">
                  <c:v>22</c:v>
                </c:pt>
                <c:pt idx="404">
                  <c:v>22.1</c:v>
                </c:pt>
                <c:pt idx="405">
                  <c:v>22.2</c:v>
                </c:pt>
                <c:pt idx="406">
                  <c:v>22.7</c:v>
                </c:pt>
                <c:pt idx="407">
                  <c:v>22.3</c:v>
                </c:pt>
                <c:pt idx="408">
                  <c:v>22.5</c:v>
                </c:pt>
                <c:pt idx="409">
                  <c:v>20.100000000000001</c:v>
                </c:pt>
                <c:pt idx="410">
                  <c:v>20.5</c:v>
                </c:pt>
                <c:pt idx="411">
                  <c:v>19.2</c:v>
                </c:pt>
                <c:pt idx="412">
                  <c:v>20.3</c:v>
                </c:pt>
                <c:pt idx="413">
                  <c:v>21.9</c:v>
                </c:pt>
                <c:pt idx="414">
                  <c:v>22.5</c:v>
                </c:pt>
                <c:pt idx="415">
                  <c:v>22.6</c:v>
                </c:pt>
                <c:pt idx="416">
                  <c:v>2.2000000000000002</c:v>
                </c:pt>
                <c:pt idx="417">
                  <c:v>0.3</c:v>
                </c:pt>
                <c:pt idx="418">
                  <c:v>2.8</c:v>
                </c:pt>
                <c:pt idx="419">
                  <c:v>2.2000000000000002</c:v>
                </c:pt>
                <c:pt idx="420">
                  <c:v>2.4</c:v>
                </c:pt>
                <c:pt idx="421">
                  <c:v>2.4</c:v>
                </c:pt>
                <c:pt idx="422">
                  <c:v>2.4</c:v>
                </c:pt>
                <c:pt idx="423">
                  <c:v>2.8</c:v>
                </c:pt>
                <c:pt idx="424">
                  <c:v>2</c:v>
                </c:pt>
                <c:pt idx="425">
                  <c:v>2.8</c:v>
                </c:pt>
                <c:pt idx="426">
                  <c:v>3.3</c:v>
                </c:pt>
                <c:pt idx="427">
                  <c:v>3.2</c:v>
                </c:pt>
                <c:pt idx="428">
                  <c:v>3.1</c:v>
                </c:pt>
                <c:pt idx="429">
                  <c:v>3.1</c:v>
                </c:pt>
                <c:pt idx="430">
                  <c:v>2</c:v>
                </c:pt>
                <c:pt idx="431">
                  <c:v>1</c:v>
                </c:pt>
                <c:pt idx="432">
                  <c:v>2.2999999999999998</c:v>
                </c:pt>
                <c:pt idx="433">
                  <c:v>2.4</c:v>
                </c:pt>
                <c:pt idx="434">
                  <c:v>2.5</c:v>
                </c:pt>
                <c:pt idx="435">
                  <c:v>2.2999999999999998</c:v>
                </c:pt>
                <c:pt idx="436">
                  <c:v>1.2</c:v>
                </c:pt>
                <c:pt idx="437">
                  <c:v>2.1</c:v>
                </c:pt>
                <c:pt idx="438">
                  <c:v>16.899999999999999</c:v>
                </c:pt>
                <c:pt idx="439">
                  <c:v>16.8</c:v>
                </c:pt>
                <c:pt idx="440">
                  <c:v>16.600000000000001</c:v>
                </c:pt>
                <c:pt idx="441">
                  <c:v>16.600000000000001</c:v>
                </c:pt>
                <c:pt idx="442">
                  <c:v>18.600000000000001</c:v>
                </c:pt>
                <c:pt idx="443">
                  <c:v>16.2</c:v>
                </c:pt>
                <c:pt idx="444">
                  <c:v>15.8</c:v>
                </c:pt>
                <c:pt idx="445">
                  <c:v>15.5</c:v>
                </c:pt>
                <c:pt idx="446">
                  <c:v>16.600000000000001</c:v>
                </c:pt>
                <c:pt idx="447">
                  <c:v>15.9</c:v>
                </c:pt>
                <c:pt idx="448">
                  <c:v>16.2</c:v>
                </c:pt>
                <c:pt idx="449">
                  <c:v>15.9</c:v>
                </c:pt>
                <c:pt idx="450">
                  <c:v>15.3</c:v>
                </c:pt>
                <c:pt idx="451">
                  <c:v>17.899999999999999</c:v>
                </c:pt>
                <c:pt idx="452">
                  <c:v>17.7</c:v>
                </c:pt>
                <c:pt idx="453">
                  <c:v>17.7</c:v>
                </c:pt>
                <c:pt idx="454">
                  <c:v>19</c:v>
                </c:pt>
                <c:pt idx="455">
                  <c:v>20.2</c:v>
                </c:pt>
                <c:pt idx="456">
                  <c:v>18.100000000000001</c:v>
                </c:pt>
                <c:pt idx="457">
                  <c:v>18.3</c:v>
                </c:pt>
                <c:pt idx="458">
                  <c:v>18.600000000000001</c:v>
                </c:pt>
                <c:pt idx="459">
                  <c:v>17.600000000000001</c:v>
                </c:pt>
                <c:pt idx="460">
                  <c:v>20.399999999999999</c:v>
                </c:pt>
                <c:pt idx="461">
                  <c:v>22.1</c:v>
                </c:pt>
                <c:pt idx="462">
                  <c:v>19.899999999999999</c:v>
                </c:pt>
                <c:pt idx="463">
                  <c:v>14.6</c:v>
                </c:pt>
                <c:pt idx="464">
                  <c:v>22.7</c:v>
                </c:pt>
                <c:pt idx="465">
                  <c:v>27.7</c:v>
                </c:pt>
                <c:pt idx="466">
                  <c:v>22.3</c:v>
                </c:pt>
                <c:pt idx="467">
                  <c:v>22.7</c:v>
                </c:pt>
                <c:pt idx="468">
                  <c:v>22</c:v>
                </c:pt>
                <c:pt idx="469">
                  <c:v>23.8</c:v>
                </c:pt>
                <c:pt idx="470">
                  <c:v>22.4</c:v>
                </c:pt>
                <c:pt idx="471">
                  <c:v>22.5</c:v>
                </c:pt>
                <c:pt idx="472">
                  <c:v>18.3</c:v>
                </c:pt>
                <c:pt idx="473">
                  <c:v>22.4</c:v>
                </c:pt>
                <c:pt idx="474">
                  <c:v>9.6999999999999993</c:v>
                </c:pt>
                <c:pt idx="475">
                  <c:v>9.3000000000000007</c:v>
                </c:pt>
                <c:pt idx="476">
                  <c:v>9.9</c:v>
                </c:pt>
                <c:pt idx="477">
                  <c:v>9.9</c:v>
                </c:pt>
                <c:pt idx="478">
                  <c:v>9.8000000000000007</c:v>
                </c:pt>
                <c:pt idx="479">
                  <c:v>10.3</c:v>
                </c:pt>
                <c:pt idx="480">
                  <c:v>10.4</c:v>
                </c:pt>
                <c:pt idx="481">
                  <c:v>10.8</c:v>
                </c:pt>
                <c:pt idx="482">
                  <c:v>10.8</c:v>
                </c:pt>
                <c:pt idx="483">
                  <c:v>11.1</c:v>
                </c:pt>
                <c:pt idx="484">
                  <c:v>6.1</c:v>
                </c:pt>
                <c:pt idx="485">
                  <c:v>11.6</c:v>
                </c:pt>
                <c:pt idx="486">
                  <c:v>11.5</c:v>
                </c:pt>
                <c:pt idx="487">
                  <c:v>11.4</c:v>
                </c:pt>
                <c:pt idx="488">
                  <c:v>9.6</c:v>
                </c:pt>
                <c:pt idx="489">
                  <c:v>10.199999999999999</c:v>
                </c:pt>
                <c:pt idx="490">
                  <c:v>10.1</c:v>
                </c:pt>
                <c:pt idx="491">
                  <c:v>11</c:v>
                </c:pt>
                <c:pt idx="492">
                  <c:v>3.1</c:v>
                </c:pt>
                <c:pt idx="493">
                  <c:v>12.3</c:v>
                </c:pt>
                <c:pt idx="494">
                  <c:v>9.6999999999999993</c:v>
                </c:pt>
                <c:pt idx="495">
                  <c:v>10.199999999999999</c:v>
                </c:pt>
                <c:pt idx="496">
                  <c:v>10.8</c:v>
                </c:pt>
                <c:pt idx="497">
                  <c:v>9.1</c:v>
                </c:pt>
                <c:pt idx="498">
                  <c:v>9.9</c:v>
                </c:pt>
                <c:pt idx="499">
                  <c:v>10.8</c:v>
                </c:pt>
                <c:pt idx="500">
                  <c:v>13.3</c:v>
                </c:pt>
                <c:pt idx="501">
                  <c:v>11.2</c:v>
                </c:pt>
                <c:pt idx="502">
                  <c:v>12.1</c:v>
                </c:pt>
                <c:pt idx="503">
                  <c:v>12.7</c:v>
                </c:pt>
                <c:pt idx="504">
                  <c:v>12.6</c:v>
                </c:pt>
                <c:pt idx="505">
                  <c:v>12.5</c:v>
                </c:pt>
                <c:pt idx="506">
                  <c:v>13</c:v>
                </c:pt>
                <c:pt idx="507">
                  <c:v>13.4</c:v>
                </c:pt>
                <c:pt idx="508">
                  <c:v>13.3</c:v>
                </c:pt>
                <c:pt idx="509">
                  <c:v>13.6</c:v>
                </c:pt>
                <c:pt idx="510">
                  <c:v>13.9</c:v>
                </c:pt>
                <c:pt idx="511">
                  <c:v>10.3</c:v>
                </c:pt>
                <c:pt idx="512">
                  <c:v>14.4</c:v>
                </c:pt>
                <c:pt idx="513">
                  <c:v>1.6</c:v>
                </c:pt>
                <c:pt idx="514">
                  <c:v>4.8</c:v>
                </c:pt>
                <c:pt idx="515">
                  <c:v>5.0999999999999996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5.6</c:v>
                </c:pt>
                <c:pt idx="519">
                  <c:v>5.5</c:v>
                </c:pt>
                <c:pt idx="520">
                  <c:v>6</c:v>
                </c:pt>
                <c:pt idx="522">
                  <c:v>1.5</c:v>
                </c:pt>
                <c:pt idx="523">
                  <c:v>4.5</c:v>
                </c:pt>
                <c:pt idx="524">
                  <c:v>4.4000000000000004</c:v>
                </c:pt>
                <c:pt idx="525">
                  <c:v>4.3</c:v>
                </c:pt>
                <c:pt idx="526">
                  <c:v>4</c:v>
                </c:pt>
                <c:pt idx="527">
                  <c:v>3.9</c:v>
                </c:pt>
                <c:pt idx="528">
                  <c:v>4.9000000000000004</c:v>
                </c:pt>
                <c:pt idx="529">
                  <c:v>5.9</c:v>
                </c:pt>
                <c:pt idx="530">
                  <c:v>6.3</c:v>
                </c:pt>
                <c:pt idx="531">
                  <c:v>7.9</c:v>
                </c:pt>
                <c:pt idx="532">
                  <c:v>8</c:v>
                </c:pt>
                <c:pt idx="533">
                  <c:v>4.7</c:v>
                </c:pt>
                <c:pt idx="534">
                  <c:v>5</c:v>
                </c:pt>
                <c:pt idx="535">
                  <c:v>1</c:v>
                </c:pt>
                <c:pt idx="536">
                  <c:v>1.3</c:v>
                </c:pt>
                <c:pt idx="537">
                  <c:v>0.3</c:v>
                </c:pt>
                <c:pt idx="538">
                  <c:v>2.5</c:v>
                </c:pt>
                <c:pt idx="539">
                  <c:v>5.9</c:v>
                </c:pt>
                <c:pt idx="540">
                  <c:v>3.2</c:v>
                </c:pt>
                <c:pt idx="541">
                  <c:v>-1.5</c:v>
                </c:pt>
                <c:pt idx="542">
                  <c:v>-5</c:v>
                </c:pt>
                <c:pt idx="543">
                  <c:v>-0.9</c:v>
                </c:pt>
                <c:pt idx="544">
                  <c:v>-1.1000000000000001</c:v>
                </c:pt>
                <c:pt idx="545">
                  <c:v>5</c:v>
                </c:pt>
                <c:pt idx="546">
                  <c:v>7.3</c:v>
                </c:pt>
                <c:pt idx="547">
                  <c:v>9.3000000000000007</c:v>
                </c:pt>
                <c:pt idx="548">
                  <c:v>7.9</c:v>
                </c:pt>
                <c:pt idx="549">
                  <c:v>8.8000000000000007</c:v>
                </c:pt>
                <c:pt idx="550">
                  <c:v>9.8000000000000007</c:v>
                </c:pt>
                <c:pt idx="551">
                  <c:v>10.1</c:v>
                </c:pt>
                <c:pt idx="552">
                  <c:v>10.3</c:v>
                </c:pt>
                <c:pt idx="553">
                  <c:v>11</c:v>
                </c:pt>
                <c:pt idx="554">
                  <c:v>11.2</c:v>
                </c:pt>
                <c:pt idx="555">
                  <c:v>11.6</c:v>
                </c:pt>
                <c:pt idx="556">
                  <c:v>11.4</c:v>
                </c:pt>
                <c:pt idx="557">
                  <c:v>11.8</c:v>
                </c:pt>
                <c:pt idx="558">
                  <c:v>5.8</c:v>
                </c:pt>
                <c:pt idx="559">
                  <c:v>13.2</c:v>
                </c:pt>
                <c:pt idx="560">
                  <c:v>0.6</c:v>
                </c:pt>
                <c:pt idx="561">
                  <c:v>0.3</c:v>
                </c:pt>
                <c:pt idx="562">
                  <c:v>-0.5</c:v>
                </c:pt>
                <c:pt idx="563">
                  <c:v>0.9</c:v>
                </c:pt>
                <c:pt idx="564">
                  <c:v>-0.2</c:v>
                </c:pt>
                <c:pt idx="565">
                  <c:v>2.1</c:v>
                </c:pt>
                <c:pt idx="566">
                  <c:v>0.7</c:v>
                </c:pt>
                <c:pt idx="567">
                  <c:v>0.9</c:v>
                </c:pt>
                <c:pt idx="568">
                  <c:v>-0.6</c:v>
                </c:pt>
                <c:pt idx="569">
                  <c:v>-0.1</c:v>
                </c:pt>
                <c:pt idx="570">
                  <c:v>1.3</c:v>
                </c:pt>
                <c:pt idx="571">
                  <c:v>1.7</c:v>
                </c:pt>
                <c:pt idx="572">
                  <c:v>1.6</c:v>
                </c:pt>
                <c:pt idx="573">
                  <c:v>1.3</c:v>
                </c:pt>
                <c:pt idx="574">
                  <c:v>1</c:v>
                </c:pt>
                <c:pt idx="575">
                  <c:v>1.1000000000000001</c:v>
                </c:pt>
                <c:pt idx="576">
                  <c:v>1</c:v>
                </c:pt>
                <c:pt idx="577">
                  <c:v>1.6</c:v>
                </c:pt>
                <c:pt idx="578">
                  <c:v>2.5</c:v>
                </c:pt>
                <c:pt idx="579">
                  <c:v>1.5</c:v>
                </c:pt>
                <c:pt idx="580">
                  <c:v>1.6</c:v>
                </c:pt>
                <c:pt idx="581">
                  <c:v>1.8</c:v>
                </c:pt>
                <c:pt idx="582">
                  <c:v>1.7</c:v>
                </c:pt>
                <c:pt idx="583">
                  <c:v>2.1</c:v>
                </c:pt>
                <c:pt idx="584">
                  <c:v>1.1000000000000001</c:v>
                </c:pt>
                <c:pt idx="585">
                  <c:v>0.7</c:v>
                </c:pt>
                <c:pt idx="586">
                  <c:v>0.5</c:v>
                </c:pt>
                <c:pt idx="587">
                  <c:v>1.4</c:v>
                </c:pt>
                <c:pt idx="588">
                  <c:v>1.7</c:v>
                </c:pt>
                <c:pt idx="589">
                  <c:v>0.6</c:v>
                </c:pt>
                <c:pt idx="590">
                  <c:v>0.4</c:v>
                </c:pt>
                <c:pt idx="591">
                  <c:v>4.0999999999999996</c:v>
                </c:pt>
                <c:pt idx="592">
                  <c:v>4.7</c:v>
                </c:pt>
                <c:pt idx="593">
                  <c:v>5.6</c:v>
                </c:pt>
                <c:pt idx="594">
                  <c:v>6.4</c:v>
                </c:pt>
                <c:pt idx="595">
                  <c:v>5</c:v>
                </c:pt>
                <c:pt idx="596">
                  <c:v>7.4</c:v>
                </c:pt>
                <c:pt idx="597">
                  <c:v>7.9</c:v>
                </c:pt>
                <c:pt idx="598">
                  <c:v>6.2</c:v>
                </c:pt>
                <c:pt idx="599">
                  <c:v>7.1</c:v>
                </c:pt>
                <c:pt idx="600">
                  <c:v>5.8</c:v>
                </c:pt>
                <c:pt idx="601">
                  <c:v>5.8</c:v>
                </c:pt>
                <c:pt idx="602">
                  <c:v>6</c:v>
                </c:pt>
                <c:pt idx="603">
                  <c:v>6.9</c:v>
                </c:pt>
                <c:pt idx="604">
                  <c:v>6.9</c:v>
                </c:pt>
                <c:pt idx="605">
                  <c:v>5.7</c:v>
                </c:pt>
                <c:pt idx="606">
                  <c:v>5.0999999999999996</c:v>
                </c:pt>
                <c:pt idx="607">
                  <c:v>4.4000000000000004</c:v>
                </c:pt>
                <c:pt idx="608">
                  <c:v>5.0999999999999996</c:v>
                </c:pt>
                <c:pt idx="609">
                  <c:v>5.3</c:v>
                </c:pt>
                <c:pt idx="610">
                  <c:v>5.0999999999999996</c:v>
                </c:pt>
                <c:pt idx="611">
                  <c:v>4.5</c:v>
                </c:pt>
                <c:pt idx="612">
                  <c:v>28.1</c:v>
                </c:pt>
                <c:pt idx="613">
                  <c:v>27.5</c:v>
                </c:pt>
                <c:pt idx="614">
                  <c:v>28.2</c:v>
                </c:pt>
                <c:pt idx="615">
                  <c:v>27.6</c:v>
                </c:pt>
                <c:pt idx="616">
                  <c:v>28.3</c:v>
                </c:pt>
                <c:pt idx="617">
                  <c:v>27.4</c:v>
                </c:pt>
                <c:pt idx="618">
                  <c:v>27.8</c:v>
                </c:pt>
                <c:pt idx="619">
                  <c:v>27.7</c:v>
                </c:pt>
                <c:pt idx="620">
                  <c:v>26.8</c:v>
                </c:pt>
                <c:pt idx="621">
                  <c:v>27.6</c:v>
                </c:pt>
                <c:pt idx="622">
                  <c:v>27.3</c:v>
                </c:pt>
                <c:pt idx="623">
                  <c:v>28.2</c:v>
                </c:pt>
                <c:pt idx="624">
                  <c:v>28.2</c:v>
                </c:pt>
                <c:pt idx="625">
                  <c:v>28.1</c:v>
                </c:pt>
                <c:pt idx="626">
                  <c:v>27.9</c:v>
                </c:pt>
                <c:pt idx="627">
                  <c:v>24.3</c:v>
                </c:pt>
                <c:pt idx="628">
                  <c:v>28.2</c:v>
                </c:pt>
                <c:pt idx="629">
                  <c:v>29.4</c:v>
                </c:pt>
                <c:pt idx="630">
                  <c:v>28</c:v>
                </c:pt>
                <c:pt idx="631">
                  <c:v>28.9</c:v>
                </c:pt>
                <c:pt idx="632">
                  <c:v>28.9</c:v>
                </c:pt>
                <c:pt idx="633">
                  <c:v>27.8</c:v>
                </c:pt>
                <c:pt idx="634">
                  <c:v>27.3</c:v>
                </c:pt>
                <c:pt idx="635">
                  <c:v>27.9</c:v>
                </c:pt>
                <c:pt idx="636">
                  <c:v>27.6</c:v>
                </c:pt>
                <c:pt idx="637">
                  <c:v>28</c:v>
                </c:pt>
                <c:pt idx="638">
                  <c:v>27.6</c:v>
                </c:pt>
                <c:pt idx="639">
                  <c:v>27.5</c:v>
                </c:pt>
                <c:pt idx="640">
                  <c:v>27.9</c:v>
                </c:pt>
                <c:pt idx="641">
                  <c:v>30.7</c:v>
                </c:pt>
                <c:pt idx="642">
                  <c:v>28.3</c:v>
                </c:pt>
                <c:pt idx="643">
                  <c:v>27.7</c:v>
                </c:pt>
                <c:pt idx="644">
                  <c:v>28.4</c:v>
                </c:pt>
                <c:pt idx="645">
                  <c:v>28</c:v>
                </c:pt>
                <c:pt idx="646">
                  <c:v>27.8</c:v>
                </c:pt>
                <c:pt idx="647">
                  <c:v>28.2</c:v>
                </c:pt>
                <c:pt idx="648">
                  <c:v>24.3</c:v>
                </c:pt>
                <c:pt idx="649">
                  <c:v>25</c:v>
                </c:pt>
                <c:pt idx="650">
                  <c:v>24.5</c:v>
                </c:pt>
                <c:pt idx="651">
                  <c:v>25.1</c:v>
                </c:pt>
                <c:pt idx="652">
                  <c:v>27.5</c:v>
                </c:pt>
                <c:pt idx="653">
                  <c:v>28.2</c:v>
                </c:pt>
                <c:pt idx="654">
                  <c:v>28.7</c:v>
                </c:pt>
                <c:pt idx="655">
                  <c:v>28.2</c:v>
                </c:pt>
                <c:pt idx="656">
                  <c:v>28.7</c:v>
                </c:pt>
                <c:pt idx="657">
                  <c:v>24.7</c:v>
                </c:pt>
                <c:pt idx="658">
                  <c:v>23.9</c:v>
                </c:pt>
                <c:pt idx="659">
                  <c:v>25.3</c:v>
                </c:pt>
                <c:pt idx="660">
                  <c:v>24.9</c:v>
                </c:pt>
                <c:pt idx="661">
                  <c:v>27.9</c:v>
                </c:pt>
                <c:pt idx="662">
                  <c:v>24.9</c:v>
                </c:pt>
                <c:pt idx="663">
                  <c:v>25.6</c:v>
                </c:pt>
                <c:pt idx="664">
                  <c:v>26</c:v>
                </c:pt>
                <c:pt idx="665">
                  <c:v>37.700000000000003</c:v>
                </c:pt>
                <c:pt idx="666">
                  <c:v>25.8</c:v>
                </c:pt>
                <c:pt idx="667">
                  <c:v>25.9</c:v>
                </c:pt>
                <c:pt idx="668">
                  <c:v>26.6</c:v>
                </c:pt>
                <c:pt idx="669">
                  <c:v>26.4</c:v>
                </c:pt>
                <c:pt idx="670">
                  <c:v>26.7</c:v>
                </c:pt>
                <c:pt idx="671">
                  <c:v>25.3</c:v>
                </c:pt>
                <c:pt idx="672">
                  <c:v>27</c:v>
                </c:pt>
                <c:pt idx="673">
                  <c:v>26.9</c:v>
                </c:pt>
                <c:pt idx="674">
                  <c:v>27.5</c:v>
                </c:pt>
                <c:pt idx="675">
                  <c:v>28.2</c:v>
                </c:pt>
                <c:pt idx="676">
                  <c:v>26.8</c:v>
                </c:pt>
                <c:pt idx="677">
                  <c:v>26.2</c:v>
                </c:pt>
                <c:pt idx="678">
                  <c:v>29.5</c:v>
                </c:pt>
                <c:pt idx="679">
                  <c:v>29.4</c:v>
                </c:pt>
                <c:pt idx="680">
                  <c:v>29.8</c:v>
                </c:pt>
                <c:pt idx="681">
                  <c:v>30</c:v>
                </c:pt>
                <c:pt idx="682">
                  <c:v>29.4</c:v>
                </c:pt>
                <c:pt idx="683">
                  <c:v>29.8</c:v>
                </c:pt>
                <c:pt idx="684">
                  <c:v>29.9</c:v>
                </c:pt>
                <c:pt idx="685">
                  <c:v>30.5</c:v>
                </c:pt>
                <c:pt idx="686">
                  <c:v>29.8</c:v>
                </c:pt>
                <c:pt idx="687">
                  <c:v>30.4</c:v>
                </c:pt>
                <c:pt idx="688">
                  <c:v>30.4</c:v>
                </c:pt>
                <c:pt idx="689">
                  <c:v>36.700000000000003</c:v>
                </c:pt>
                <c:pt idx="690">
                  <c:v>31.1</c:v>
                </c:pt>
                <c:pt idx="691">
                  <c:v>30.7</c:v>
                </c:pt>
                <c:pt idx="692">
                  <c:v>31.5</c:v>
                </c:pt>
                <c:pt idx="693">
                  <c:v>31.4</c:v>
                </c:pt>
                <c:pt idx="694">
                  <c:v>30.5</c:v>
                </c:pt>
                <c:pt idx="695">
                  <c:v>30.8</c:v>
                </c:pt>
                <c:pt idx="696">
                  <c:v>29.3</c:v>
                </c:pt>
                <c:pt idx="697">
                  <c:v>30.6</c:v>
                </c:pt>
                <c:pt idx="698">
                  <c:v>31.5</c:v>
                </c:pt>
                <c:pt idx="699">
                  <c:v>32.1</c:v>
                </c:pt>
                <c:pt idx="700">
                  <c:v>29.5</c:v>
                </c:pt>
                <c:pt idx="701">
                  <c:v>30.3</c:v>
                </c:pt>
                <c:pt idx="702">
                  <c:v>31.1</c:v>
                </c:pt>
                <c:pt idx="703">
                  <c:v>30.5</c:v>
                </c:pt>
                <c:pt idx="704">
                  <c:v>11</c:v>
                </c:pt>
                <c:pt idx="705">
                  <c:v>27.1</c:v>
                </c:pt>
                <c:pt idx="706">
                  <c:v>30.8</c:v>
                </c:pt>
                <c:pt idx="707">
                  <c:v>31.8</c:v>
                </c:pt>
                <c:pt idx="708">
                  <c:v>30.6</c:v>
                </c:pt>
                <c:pt idx="709">
                  <c:v>31.1</c:v>
                </c:pt>
                <c:pt idx="710">
                  <c:v>30.8</c:v>
                </c:pt>
                <c:pt idx="711">
                  <c:v>32.4</c:v>
                </c:pt>
                <c:pt idx="712">
                  <c:v>30.8</c:v>
                </c:pt>
                <c:pt idx="713">
                  <c:v>30.7</c:v>
                </c:pt>
                <c:pt idx="714">
                  <c:v>30.8</c:v>
                </c:pt>
                <c:pt idx="715">
                  <c:v>40.1</c:v>
                </c:pt>
                <c:pt idx="716">
                  <c:v>31.1</c:v>
                </c:pt>
                <c:pt idx="717">
                  <c:v>31.7</c:v>
                </c:pt>
                <c:pt idx="718">
                  <c:v>32</c:v>
                </c:pt>
                <c:pt idx="719">
                  <c:v>31.9</c:v>
                </c:pt>
                <c:pt idx="720">
                  <c:v>32.1</c:v>
                </c:pt>
                <c:pt idx="721">
                  <c:v>32.700000000000003</c:v>
                </c:pt>
                <c:pt idx="722">
                  <c:v>25.2</c:v>
                </c:pt>
                <c:pt idx="723">
                  <c:v>33.700000000000003</c:v>
                </c:pt>
                <c:pt idx="724">
                  <c:v>33.5</c:v>
                </c:pt>
                <c:pt idx="725">
                  <c:v>34.9</c:v>
                </c:pt>
                <c:pt idx="726">
                  <c:v>32.4</c:v>
                </c:pt>
                <c:pt idx="727">
                  <c:v>32.9</c:v>
                </c:pt>
                <c:pt idx="728">
                  <c:v>34.5</c:v>
                </c:pt>
                <c:pt idx="729">
                  <c:v>32.4</c:v>
                </c:pt>
                <c:pt idx="730">
                  <c:v>33.6</c:v>
                </c:pt>
                <c:pt idx="731">
                  <c:v>23.4</c:v>
                </c:pt>
                <c:pt idx="732">
                  <c:v>23.3</c:v>
                </c:pt>
                <c:pt idx="733">
                  <c:v>22.3</c:v>
                </c:pt>
                <c:pt idx="734">
                  <c:v>23.7</c:v>
                </c:pt>
                <c:pt idx="735">
                  <c:v>23.8</c:v>
                </c:pt>
                <c:pt idx="736">
                  <c:v>23.2</c:v>
                </c:pt>
                <c:pt idx="737">
                  <c:v>23.6</c:v>
                </c:pt>
                <c:pt idx="738">
                  <c:v>24.1</c:v>
                </c:pt>
                <c:pt idx="739">
                  <c:v>26.1</c:v>
                </c:pt>
                <c:pt idx="740">
                  <c:v>23.6</c:v>
                </c:pt>
                <c:pt idx="741">
                  <c:v>24.4</c:v>
                </c:pt>
                <c:pt idx="742">
                  <c:v>23.8</c:v>
                </c:pt>
                <c:pt idx="743">
                  <c:v>24</c:v>
                </c:pt>
                <c:pt idx="744">
                  <c:v>23.7</c:v>
                </c:pt>
                <c:pt idx="745">
                  <c:v>23.8</c:v>
                </c:pt>
                <c:pt idx="746">
                  <c:v>24.1</c:v>
                </c:pt>
                <c:pt idx="747">
                  <c:v>24.8</c:v>
                </c:pt>
                <c:pt idx="748">
                  <c:v>25.5</c:v>
                </c:pt>
                <c:pt idx="749">
                  <c:v>23.5</c:v>
                </c:pt>
                <c:pt idx="750">
                  <c:v>24</c:v>
                </c:pt>
                <c:pt idx="751">
                  <c:v>24.7</c:v>
                </c:pt>
                <c:pt idx="752">
                  <c:v>23.8</c:v>
                </c:pt>
                <c:pt idx="753">
                  <c:v>25.7</c:v>
                </c:pt>
                <c:pt idx="754">
                  <c:v>27.5</c:v>
                </c:pt>
                <c:pt idx="755">
                  <c:v>25.1</c:v>
                </c:pt>
                <c:pt idx="756">
                  <c:v>26.4</c:v>
                </c:pt>
                <c:pt idx="757">
                  <c:v>26.9</c:v>
                </c:pt>
                <c:pt idx="758">
                  <c:v>25.5</c:v>
                </c:pt>
                <c:pt idx="759">
                  <c:v>25.9</c:v>
                </c:pt>
                <c:pt idx="760">
                  <c:v>26.2</c:v>
                </c:pt>
                <c:pt idx="761">
                  <c:v>27.8</c:v>
                </c:pt>
                <c:pt idx="762">
                  <c:v>27.8</c:v>
                </c:pt>
                <c:pt idx="763">
                  <c:v>27.4</c:v>
                </c:pt>
                <c:pt idx="764">
                  <c:v>24.3</c:v>
                </c:pt>
                <c:pt idx="765">
                  <c:v>27.8</c:v>
                </c:pt>
                <c:pt idx="766">
                  <c:v>0.4</c:v>
                </c:pt>
                <c:pt idx="767">
                  <c:v>0.2</c:v>
                </c:pt>
                <c:pt idx="768">
                  <c:v>0.9</c:v>
                </c:pt>
                <c:pt idx="769">
                  <c:v>0.6</c:v>
                </c:pt>
                <c:pt idx="770">
                  <c:v>0.6</c:v>
                </c:pt>
                <c:pt idx="771">
                  <c:v>1</c:v>
                </c:pt>
                <c:pt idx="772">
                  <c:v>0.8</c:v>
                </c:pt>
                <c:pt idx="773">
                  <c:v>1.2</c:v>
                </c:pt>
                <c:pt idx="774">
                  <c:v>36.299999999999997</c:v>
                </c:pt>
                <c:pt idx="775">
                  <c:v>0.4</c:v>
                </c:pt>
                <c:pt idx="776">
                  <c:v>2.1</c:v>
                </c:pt>
                <c:pt idx="777">
                  <c:v>2.1</c:v>
                </c:pt>
                <c:pt idx="778">
                  <c:v>2.2999999999999998</c:v>
                </c:pt>
                <c:pt idx="779">
                  <c:v>2.2000000000000002</c:v>
                </c:pt>
                <c:pt idx="780">
                  <c:v>2.4</c:v>
                </c:pt>
                <c:pt idx="781">
                  <c:v>0.2</c:v>
                </c:pt>
                <c:pt idx="782">
                  <c:v>0.3</c:v>
                </c:pt>
                <c:pt idx="783">
                  <c:v>0.3</c:v>
                </c:pt>
                <c:pt idx="784">
                  <c:v>0.7</c:v>
                </c:pt>
                <c:pt idx="785">
                  <c:v>0.3</c:v>
                </c:pt>
                <c:pt idx="786">
                  <c:v>0.4</c:v>
                </c:pt>
                <c:pt idx="787">
                  <c:v>0.5</c:v>
                </c:pt>
                <c:pt idx="788">
                  <c:v>1.5</c:v>
                </c:pt>
                <c:pt idx="789">
                  <c:v>0.8</c:v>
                </c:pt>
                <c:pt idx="790">
                  <c:v>9.3000000000000007</c:v>
                </c:pt>
                <c:pt idx="791">
                  <c:v>10.3</c:v>
                </c:pt>
                <c:pt idx="792">
                  <c:v>11.6</c:v>
                </c:pt>
                <c:pt idx="793">
                  <c:v>12.8</c:v>
                </c:pt>
                <c:pt idx="794">
                  <c:v>0.8</c:v>
                </c:pt>
                <c:pt idx="795">
                  <c:v>14.7</c:v>
                </c:pt>
                <c:pt idx="796">
                  <c:v>15</c:v>
                </c:pt>
                <c:pt idx="797">
                  <c:v>14.7</c:v>
                </c:pt>
                <c:pt idx="798">
                  <c:v>16</c:v>
                </c:pt>
                <c:pt idx="799">
                  <c:v>17.899999999999999</c:v>
                </c:pt>
                <c:pt idx="800">
                  <c:v>17.2</c:v>
                </c:pt>
                <c:pt idx="801">
                  <c:v>17.2</c:v>
                </c:pt>
                <c:pt idx="802">
                  <c:v>18</c:v>
                </c:pt>
                <c:pt idx="803">
                  <c:v>19.5</c:v>
                </c:pt>
                <c:pt idx="804">
                  <c:v>19.600000000000001</c:v>
                </c:pt>
                <c:pt idx="805">
                  <c:v>15.2</c:v>
                </c:pt>
                <c:pt idx="806">
                  <c:v>16.100000000000001</c:v>
                </c:pt>
                <c:pt idx="807">
                  <c:v>0.3</c:v>
                </c:pt>
                <c:pt idx="808">
                  <c:v>15.5</c:v>
                </c:pt>
                <c:pt idx="809">
                  <c:v>14.8</c:v>
                </c:pt>
                <c:pt idx="810">
                  <c:v>15</c:v>
                </c:pt>
                <c:pt idx="811">
                  <c:v>0.8</c:v>
                </c:pt>
                <c:pt idx="812">
                  <c:v>0.9</c:v>
                </c:pt>
                <c:pt idx="813">
                  <c:v>0.7</c:v>
                </c:pt>
                <c:pt idx="814">
                  <c:v>0.6</c:v>
                </c:pt>
                <c:pt idx="815">
                  <c:v>-3.4</c:v>
                </c:pt>
                <c:pt idx="816">
                  <c:v>0</c:v>
                </c:pt>
                <c:pt idx="817">
                  <c:v>1.5</c:v>
                </c:pt>
                <c:pt idx="818">
                  <c:v>2.2000000000000002</c:v>
                </c:pt>
                <c:pt idx="819">
                  <c:v>0.9</c:v>
                </c:pt>
                <c:pt idx="820">
                  <c:v>1.2</c:v>
                </c:pt>
                <c:pt idx="821">
                  <c:v>2.1</c:v>
                </c:pt>
                <c:pt idx="822">
                  <c:v>2.4</c:v>
                </c:pt>
                <c:pt idx="823">
                  <c:v>3</c:v>
                </c:pt>
                <c:pt idx="824">
                  <c:v>2.5</c:v>
                </c:pt>
                <c:pt idx="825">
                  <c:v>2.9</c:v>
                </c:pt>
                <c:pt idx="826">
                  <c:v>0.5</c:v>
                </c:pt>
                <c:pt idx="827">
                  <c:v>3.3</c:v>
                </c:pt>
                <c:pt idx="828">
                  <c:v>3.4</c:v>
                </c:pt>
                <c:pt idx="829">
                  <c:v>4</c:v>
                </c:pt>
                <c:pt idx="830">
                  <c:v>3.3</c:v>
                </c:pt>
                <c:pt idx="831">
                  <c:v>4.4000000000000004</c:v>
                </c:pt>
                <c:pt idx="832">
                  <c:v>3.4</c:v>
                </c:pt>
                <c:pt idx="833">
                  <c:v>4.9000000000000004</c:v>
                </c:pt>
                <c:pt idx="834">
                  <c:v>9.6</c:v>
                </c:pt>
                <c:pt idx="835">
                  <c:v>10.1</c:v>
                </c:pt>
                <c:pt idx="836">
                  <c:v>7.2</c:v>
                </c:pt>
                <c:pt idx="837">
                  <c:v>9.6</c:v>
                </c:pt>
                <c:pt idx="838">
                  <c:v>15.7</c:v>
                </c:pt>
                <c:pt idx="839">
                  <c:v>15.6</c:v>
                </c:pt>
                <c:pt idx="840">
                  <c:v>0</c:v>
                </c:pt>
                <c:pt idx="841">
                  <c:v>16.2</c:v>
                </c:pt>
                <c:pt idx="842">
                  <c:v>15.4</c:v>
                </c:pt>
                <c:pt idx="843">
                  <c:v>16.399999999999999</c:v>
                </c:pt>
                <c:pt idx="844">
                  <c:v>14.5</c:v>
                </c:pt>
                <c:pt idx="845">
                  <c:v>16.600000000000001</c:v>
                </c:pt>
                <c:pt idx="846">
                  <c:v>16.8</c:v>
                </c:pt>
                <c:pt idx="847">
                  <c:v>15.3</c:v>
                </c:pt>
                <c:pt idx="848">
                  <c:v>16.600000000000001</c:v>
                </c:pt>
                <c:pt idx="849">
                  <c:v>16.600000000000001</c:v>
                </c:pt>
                <c:pt idx="850">
                  <c:v>17</c:v>
                </c:pt>
                <c:pt idx="851">
                  <c:v>16.8</c:v>
                </c:pt>
                <c:pt idx="852">
                  <c:v>16.399999999999999</c:v>
                </c:pt>
                <c:pt idx="853">
                  <c:v>15.5</c:v>
                </c:pt>
                <c:pt idx="854">
                  <c:v>16.100000000000001</c:v>
                </c:pt>
                <c:pt idx="855">
                  <c:v>19.2</c:v>
                </c:pt>
                <c:pt idx="856">
                  <c:v>17.8</c:v>
                </c:pt>
                <c:pt idx="857">
                  <c:v>14</c:v>
                </c:pt>
                <c:pt idx="858">
                  <c:v>18.600000000000001</c:v>
                </c:pt>
                <c:pt idx="859">
                  <c:v>18</c:v>
                </c:pt>
                <c:pt idx="860">
                  <c:v>15.2</c:v>
                </c:pt>
                <c:pt idx="861">
                  <c:v>16.3</c:v>
                </c:pt>
                <c:pt idx="862">
                  <c:v>15.7</c:v>
                </c:pt>
                <c:pt idx="863">
                  <c:v>15.3</c:v>
                </c:pt>
                <c:pt idx="864">
                  <c:v>22.7</c:v>
                </c:pt>
                <c:pt idx="865">
                  <c:v>19</c:v>
                </c:pt>
                <c:pt idx="866">
                  <c:v>20.100000000000001</c:v>
                </c:pt>
                <c:pt idx="867">
                  <c:v>20.7</c:v>
                </c:pt>
                <c:pt idx="868">
                  <c:v>16</c:v>
                </c:pt>
                <c:pt idx="869">
                  <c:v>20.7</c:v>
                </c:pt>
                <c:pt idx="870">
                  <c:v>20.2</c:v>
                </c:pt>
                <c:pt idx="871">
                  <c:v>20.7</c:v>
                </c:pt>
                <c:pt idx="872">
                  <c:v>21.3</c:v>
                </c:pt>
                <c:pt idx="873">
                  <c:v>20.9</c:v>
                </c:pt>
                <c:pt idx="874">
                  <c:v>20.5</c:v>
                </c:pt>
                <c:pt idx="875">
                  <c:v>21.6</c:v>
                </c:pt>
                <c:pt idx="876">
                  <c:v>23.7</c:v>
                </c:pt>
                <c:pt idx="877">
                  <c:v>23.9</c:v>
                </c:pt>
                <c:pt idx="878">
                  <c:v>22.9</c:v>
                </c:pt>
                <c:pt idx="879">
                  <c:v>24.4</c:v>
                </c:pt>
                <c:pt idx="880">
                  <c:v>29</c:v>
                </c:pt>
                <c:pt idx="881">
                  <c:v>29</c:v>
                </c:pt>
                <c:pt idx="882">
                  <c:v>26.6</c:v>
                </c:pt>
                <c:pt idx="883">
                  <c:v>26.8</c:v>
                </c:pt>
                <c:pt idx="884">
                  <c:v>26.1</c:v>
                </c:pt>
                <c:pt idx="885">
                  <c:v>23.6</c:v>
                </c:pt>
                <c:pt idx="886">
                  <c:v>15.9</c:v>
                </c:pt>
                <c:pt idx="887">
                  <c:v>25.5</c:v>
                </c:pt>
                <c:pt idx="888">
                  <c:v>16</c:v>
                </c:pt>
                <c:pt idx="889">
                  <c:v>24.5</c:v>
                </c:pt>
                <c:pt idx="890">
                  <c:v>24.9</c:v>
                </c:pt>
                <c:pt idx="891">
                  <c:v>16.399999999999999</c:v>
                </c:pt>
                <c:pt idx="892">
                  <c:v>16.3</c:v>
                </c:pt>
                <c:pt idx="893">
                  <c:v>15.7</c:v>
                </c:pt>
                <c:pt idx="894">
                  <c:v>16.7</c:v>
                </c:pt>
                <c:pt idx="895">
                  <c:v>15.8</c:v>
                </c:pt>
                <c:pt idx="896">
                  <c:v>15.7</c:v>
                </c:pt>
                <c:pt idx="897">
                  <c:v>16.399999999999999</c:v>
                </c:pt>
                <c:pt idx="898">
                  <c:v>12.7</c:v>
                </c:pt>
                <c:pt idx="899">
                  <c:v>16.399999999999999</c:v>
                </c:pt>
                <c:pt idx="900">
                  <c:v>17.3</c:v>
                </c:pt>
                <c:pt idx="901">
                  <c:v>17.399999999999999</c:v>
                </c:pt>
                <c:pt idx="902">
                  <c:v>18.2</c:v>
                </c:pt>
                <c:pt idx="903">
                  <c:v>17</c:v>
                </c:pt>
                <c:pt idx="904">
                  <c:v>16.899999999999999</c:v>
                </c:pt>
                <c:pt idx="905">
                  <c:v>15.8</c:v>
                </c:pt>
                <c:pt idx="906">
                  <c:v>16.7</c:v>
                </c:pt>
                <c:pt idx="907">
                  <c:v>17.3</c:v>
                </c:pt>
                <c:pt idx="908">
                  <c:v>16.7</c:v>
                </c:pt>
                <c:pt idx="909">
                  <c:v>17.399999999999999</c:v>
                </c:pt>
                <c:pt idx="910">
                  <c:v>17.600000000000001</c:v>
                </c:pt>
                <c:pt idx="911">
                  <c:v>15.9</c:v>
                </c:pt>
                <c:pt idx="912">
                  <c:v>16.899999999999999</c:v>
                </c:pt>
                <c:pt idx="913">
                  <c:v>18.5</c:v>
                </c:pt>
                <c:pt idx="914">
                  <c:v>18</c:v>
                </c:pt>
                <c:pt idx="915">
                  <c:v>19.100000000000001</c:v>
                </c:pt>
                <c:pt idx="916">
                  <c:v>23.5</c:v>
                </c:pt>
                <c:pt idx="917">
                  <c:v>13.2</c:v>
                </c:pt>
                <c:pt idx="918">
                  <c:v>17.7</c:v>
                </c:pt>
                <c:pt idx="919">
                  <c:v>14.2</c:v>
                </c:pt>
                <c:pt idx="920">
                  <c:v>15.4</c:v>
                </c:pt>
                <c:pt idx="921">
                  <c:v>14.9</c:v>
                </c:pt>
                <c:pt idx="922">
                  <c:v>15.4</c:v>
                </c:pt>
                <c:pt idx="923">
                  <c:v>16</c:v>
                </c:pt>
                <c:pt idx="924">
                  <c:v>14.9</c:v>
                </c:pt>
                <c:pt idx="925">
                  <c:v>11</c:v>
                </c:pt>
                <c:pt idx="926">
                  <c:v>9.9</c:v>
                </c:pt>
                <c:pt idx="927">
                  <c:v>14.1</c:v>
                </c:pt>
                <c:pt idx="928">
                  <c:v>15.7</c:v>
                </c:pt>
                <c:pt idx="929">
                  <c:v>13.2</c:v>
                </c:pt>
                <c:pt idx="930">
                  <c:v>13.1</c:v>
                </c:pt>
                <c:pt idx="931">
                  <c:v>13.7</c:v>
                </c:pt>
                <c:pt idx="932">
                  <c:v>13.8</c:v>
                </c:pt>
                <c:pt idx="933">
                  <c:v>13.6</c:v>
                </c:pt>
                <c:pt idx="934">
                  <c:v>15.9</c:v>
                </c:pt>
                <c:pt idx="935">
                  <c:v>16.899999999999999</c:v>
                </c:pt>
                <c:pt idx="936">
                  <c:v>19.5</c:v>
                </c:pt>
                <c:pt idx="937">
                  <c:v>17.399999999999999</c:v>
                </c:pt>
                <c:pt idx="938">
                  <c:v>5</c:v>
                </c:pt>
                <c:pt idx="939">
                  <c:v>17.7</c:v>
                </c:pt>
                <c:pt idx="940">
                  <c:v>17.3</c:v>
                </c:pt>
                <c:pt idx="941">
                  <c:v>15.7</c:v>
                </c:pt>
                <c:pt idx="942">
                  <c:v>16.899999999999999</c:v>
                </c:pt>
                <c:pt idx="943">
                  <c:v>16.5</c:v>
                </c:pt>
                <c:pt idx="944">
                  <c:v>16.100000000000001</c:v>
                </c:pt>
                <c:pt idx="945">
                  <c:v>21.1</c:v>
                </c:pt>
                <c:pt idx="946">
                  <c:v>18.3</c:v>
                </c:pt>
                <c:pt idx="947">
                  <c:v>19</c:v>
                </c:pt>
                <c:pt idx="948">
                  <c:v>19.8</c:v>
                </c:pt>
                <c:pt idx="949">
                  <c:v>17</c:v>
                </c:pt>
                <c:pt idx="950">
                  <c:v>20.8</c:v>
                </c:pt>
                <c:pt idx="951">
                  <c:v>19.899999999999999</c:v>
                </c:pt>
                <c:pt idx="952">
                  <c:v>23.4</c:v>
                </c:pt>
                <c:pt idx="953">
                  <c:v>23.1</c:v>
                </c:pt>
                <c:pt idx="954">
                  <c:v>23.4</c:v>
                </c:pt>
                <c:pt idx="955">
                  <c:v>23.3</c:v>
                </c:pt>
                <c:pt idx="956">
                  <c:v>24.7</c:v>
                </c:pt>
                <c:pt idx="957">
                  <c:v>24.8</c:v>
                </c:pt>
                <c:pt idx="958">
                  <c:v>24.7</c:v>
                </c:pt>
                <c:pt idx="959">
                  <c:v>23.8</c:v>
                </c:pt>
                <c:pt idx="960">
                  <c:v>26</c:v>
                </c:pt>
                <c:pt idx="961">
                  <c:v>25.6</c:v>
                </c:pt>
                <c:pt idx="962">
                  <c:v>26.5</c:v>
                </c:pt>
                <c:pt idx="963">
                  <c:v>22.8</c:v>
                </c:pt>
                <c:pt idx="964">
                  <c:v>23.7</c:v>
                </c:pt>
                <c:pt idx="965">
                  <c:v>23.8</c:v>
                </c:pt>
                <c:pt idx="966">
                  <c:v>21.9</c:v>
                </c:pt>
                <c:pt idx="967">
                  <c:v>16.899999999999999</c:v>
                </c:pt>
                <c:pt idx="968">
                  <c:v>22.5</c:v>
                </c:pt>
                <c:pt idx="969">
                  <c:v>19.899999999999999</c:v>
                </c:pt>
                <c:pt idx="970">
                  <c:v>23.1</c:v>
                </c:pt>
                <c:pt idx="971">
                  <c:v>23.1</c:v>
                </c:pt>
                <c:pt idx="972">
                  <c:v>17.2</c:v>
                </c:pt>
                <c:pt idx="973">
                  <c:v>16.899999999999999</c:v>
                </c:pt>
                <c:pt idx="974">
                  <c:v>16.399999999999999</c:v>
                </c:pt>
                <c:pt idx="975">
                  <c:v>16.5</c:v>
                </c:pt>
                <c:pt idx="976">
                  <c:v>19.899999999999999</c:v>
                </c:pt>
                <c:pt idx="977">
                  <c:v>15.5</c:v>
                </c:pt>
                <c:pt idx="978">
                  <c:v>16.600000000000001</c:v>
                </c:pt>
                <c:pt idx="979">
                  <c:v>17.2</c:v>
                </c:pt>
                <c:pt idx="980">
                  <c:v>17.3</c:v>
                </c:pt>
                <c:pt idx="981">
                  <c:v>17.100000000000001</c:v>
                </c:pt>
                <c:pt idx="982">
                  <c:v>17.7</c:v>
                </c:pt>
                <c:pt idx="983">
                  <c:v>17.8</c:v>
                </c:pt>
                <c:pt idx="984">
                  <c:v>18.3</c:v>
                </c:pt>
                <c:pt idx="985">
                  <c:v>18.5</c:v>
                </c:pt>
                <c:pt idx="986">
                  <c:v>18.3</c:v>
                </c:pt>
                <c:pt idx="987">
                  <c:v>16.600000000000001</c:v>
                </c:pt>
                <c:pt idx="988">
                  <c:v>18.399999999999999</c:v>
                </c:pt>
                <c:pt idx="989">
                  <c:v>19</c:v>
                </c:pt>
                <c:pt idx="990">
                  <c:v>18.600000000000001</c:v>
                </c:pt>
                <c:pt idx="991">
                  <c:v>18.7</c:v>
                </c:pt>
                <c:pt idx="992">
                  <c:v>18.2</c:v>
                </c:pt>
                <c:pt idx="993">
                  <c:v>16.399999999999999</c:v>
                </c:pt>
                <c:pt idx="994">
                  <c:v>16.600000000000001</c:v>
                </c:pt>
                <c:pt idx="995">
                  <c:v>16.5</c:v>
                </c:pt>
                <c:pt idx="996">
                  <c:v>17.399999999999999</c:v>
                </c:pt>
                <c:pt idx="997">
                  <c:v>17.2</c:v>
                </c:pt>
                <c:pt idx="998">
                  <c:v>21.3</c:v>
                </c:pt>
                <c:pt idx="999">
                  <c:v>10.8</c:v>
                </c:pt>
                <c:pt idx="1000">
                  <c:v>15.6</c:v>
                </c:pt>
                <c:pt idx="1001">
                  <c:v>12.3</c:v>
                </c:pt>
                <c:pt idx="1002">
                  <c:v>3.6</c:v>
                </c:pt>
                <c:pt idx="1003">
                  <c:v>4.5</c:v>
                </c:pt>
                <c:pt idx="1004">
                  <c:v>3.5</c:v>
                </c:pt>
                <c:pt idx="1005">
                  <c:v>3.9</c:v>
                </c:pt>
                <c:pt idx="1006">
                  <c:v>3.9</c:v>
                </c:pt>
                <c:pt idx="1007">
                  <c:v>4.3</c:v>
                </c:pt>
                <c:pt idx="1008">
                  <c:v>4.0999999999999996</c:v>
                </c:pt>
                <c:pt idx="1009">
                  <c:v>4.3</c:v>
                </c:pt>
                <c:pt idx="1010">
                  <c:v>3.6</c:v>
                </c:pt>
                <c:pt idx="1011">
                  <c:v>4.5</c:v>
                </c:pt>
                <c:pt idx="1012">
                  <c:v>4.2</c:v>
                </c:pt>
                <c:pt idx="1013">
                  <c:v>4</c:v>
                </c:pt>
                <c:pt idx="1014">
                  <c:v>4</c:v>
                </c:pt>
                <c:pt idx="1015">
                  <c:v>4.7</c:v>
                </c:pt>
                <c:pt idx="1016">
                  <c:v>4.5</c:v>
                </c:pt>
                <c:pt idx="1017">
                  <c:v>4</c:v>
                </c:pt>
                <c:pt idx="1018">
                  <c:v>4.0999999999999996</c:v>
                </c:pt>
                <c:pt idx="1019">
                  <c:v>4.8</c:v>
                </c:pt>
                <c:pt idx="1020">
                  <c:v>4.5999999999999996</c:v>
                </c:pt>
                <c:pt idx="1021">
                  <c:v>4.8</c:v>
                </c:pt>
                <c:pt idx="1022">
                  <c:v>-2</c:v>
                </c:pt>
                <c:pt idx="1023">
                  <c:v>5.7</c:v>
                </c:pt>
                <c:pt idx="1024">
                  <c:v>4.7</c:v>
                </c:pt>
                <c:pt idx="1025">
                  <c:v>4.7</c:v>
                </c:pt>
                <c:pt idx="1026">
                  <c:v>4.0999999999999996</c:v>
                </c:pt>
                <c:pt idx="1027">
                  <c:v>3.6</c:v>
                </c:pt>
                <c:pt idx="1028">
                  <c:v>3.4</c:v>
                </c:pt>
                <c:pt idx="1029">
                  <c:v>4.2</c:v>
                </c:pt>
                <c:pt idx="1030">
                  <c:v>3.3</c:v>
                </c:pt>
                <c:pt idx="1031">
                  <c:v>1.8</c:v>
                </c:pt>
                <c:pt idx="1032">
                  <c:v>5.8</c:v>
                </c:pt>
                <c:pt idx="1033">
                  <c:v>7.1</c:v>
                </c:pt>
                <c:pt idx="1034">
                  <c:v>7.4</c:v>
                </c:pt>
                <c:pt idx="1035">
                  <c:v>7.2</c:v>
                </c:pt>
                <c:pt idx="1036">
                  <c:v>3.6</c:v>
                </c:pt>
                <c:pt idx="1037">
                  <c:v>7.5</c:v>
                </c:pt>
                <c:pt idx="1038">
                  <c:v>6.8</c:v>
                </c:pt>
                <c:pt idx="1039">
                  <c:v>6.7</c:v>
                </c:pt>
                <c:pt idx="1040">
                  <c:v>7.5</c:v>
                </c:pt>
                <c:pt idx="1041">
                  <c:v>6.6</c:v>
                </c:pt>
                <c:pt idx="1042">
                  <c:v>6.6</c:v>
                </c:pt>
                <c:pt idx="1043">
                  <c:v>6.8</c:v>
                </c:pt>
                <c:pt idx="1044">
                  <c:v>7.5</c:v>
                </c:pt>
                <c:pt idx="1045">
                  <c:v>7.5</c:v>
                </c:pt>
                <c:pt idx="1046">
                  <c:v>10.5</c:v>
                </c:pt>
                <c:pt idx="1047">
                  <c:v>13.3</c:v>
                </c:pt>
                <c:pt idx="1048">
                  <c:v>13.7</c:v>
                </c:pt>
                <c:pt idx="1049">
                  <c:v>13</c:v>
                </c:pt>
                <c:pt idx="1050">
                  <c:v>13.8</c:v>
                </c:pt>
                <c:pt idx="1051">
                  <c:v>17.3</c:v>
                </c:pt>
                <c:pt idx="1052">
                  <c:v>18</c:v>
                </c:pt>
                <c:pt idx="1053">
                  <c:v>15.4</c:v>
                </c:pt>
                <c:pt idx="1054">
                  <c:v>2.7</c:v>
                </c:pt>
                <c:pt idx="1055">
                  <c:v>17.8</c:v>
                </c:pt>
                <c:pt idx="1056">
                  <c:v>17.600000000000001</c:v>
                </c:pt>
                <c:pt idx="1057">
                  <c:v>16.7</c:v>
                </c:pt>
                <c:pt idx="1058">
                  <c:v>15.9</c:v>
                </c:pt>
                <c:pt idx="1059">
                  <c:v>2.9</c:v>
                </c:pt>
                <c:pt idx="1060">
                  <c:v>2.9</c:v>
                </c:pt>
                <c:pt idx="1061">
                  <c:v>4</c:v>
                </c:pt>
                <c:pt idx="1062">
                  <c:v>2.7</c:v>
                </c:pt>
                <c:pt idx="1063">
                  <c:v>2.4</c:v>
                </c:pt>
                <c:pt idx="1064">
                  <c:v>1.9</c:v>
                </c:pt>
                <c:pt idx="1065">
                  <c:v>2.9</c:v>
                </c:pt>
                <c:pt idx="1066">
                  <c:v>3.1</c:v>
                </c:pt>
                <c:pt idx="1067">
                  <c:v>4.0999999999999996</c:v>
                </c:pt>
                <c:pt idx="1068">
                  <c:v>3.9</c:v>
                </c:pt>
                <c:pt idx="1069">
                  <c:v>4</c:v>
                </c:pt>
                <c:pt idx="1070">
                  <c:v>3.6</c:v>
                </c:pt>
                <c:pt idx="1071">
                  <c:v>4.7</c:v>
                </c:pt>
                <c:pt idx="1072">
                  <c:v>4.0999999999999996</c:v>
                </c:pt>
                <c:pt idx="1073">
                  <c:v>4.5999999999999996</c:v>
                </c:pt>
                <c:pt idx="1074">
                  <c:v>4.0999999999999996</c:v>
                </c:pt>
                <c:pt idx="1075">
                  <c:v>5.4</c:v>
                </c:pt>
                <c:pt idx="1076">
                  <c:v>4</c:v>
                </c:pt>
                <c:pt idx="1077">
                  <c:v>4.5999999999999996</c:v>
                </c:pt>
                <c:pt idx="1078">
                  <c:v>4.3</c:v>
                </c:pt>
                <c:pt idx="1079">
                  <c:v>3.7</c:v>
                </c:pt>
                <c:pt idx="1080">
                  <c:v>2.6</c:v>
                </c:pt>
                <c:pt idx="1081">
                  <c:v>3</c:v>
                </c:pt>
                <c:pt idx="1082">
                  <c:v>3.9</c:v>
                </c:pt>
                <c:pt idx="1083">
                  <c:v>3</c:v>
                </c:pt>
                <c:pt idx="1084">
                  <c:v>4.9000000000000004</c:v>
                </c:pt>
                <c:pt idx="1085">
                  <c:v>5.4</c:v>
                </c:pt>
                <c:pt idx="1086">
                  <c:v>5.3</c:v>
                </c:pt>
                <c:pt idx="1087">
                  <c:v>3.9</c:v>
                </c:pt>
                <c:pt idx="1088">
                  <c:v>4.4000000000000004</c:v>
                </c:pt>
                <c:pt idx="1089">
                  <c:v>3.9</c:v>
                </c:pt>
                <c:pt idx="1090">
                  <c:v>3.8</c:v>
                </c:pt>
                <c:pt idx="1091">
                  <c:v>4.5999999999999996</c:v>
                </c:pt>
                <c:pt idx="1092">
                  <c:v>4.8</c:v>
                </c:pt>
                <c:pt idx="1093">
                  <c:v>4.0999999999999996</c:v>
                </c:pt>
                <c:pt idx="1094">
                  <c:v>3.3</c:v>
                </c:pt>
                <c:pt idx="1095">
                  <c:v>3.7</c:v>
                </c:pt>
                <c:pt idx="1096">
                  <c:v>3.9</c:v>
                </c:pt>
                <c:pt idx="1097">
                  <c:v>4.5</c:v>
                </c:pt>
                <c:pt idx="1098">
                  <c:v>3.3</c:v>
                </c:pt>
                <c:pt idx="1099">
                  <c:v>3.3</c:v>
                </c:pt>
                <c:pt idx="1100">
                  <c:v>3.1</c:v>
                </c:pt>
                <c:pt idx="1101">
                  <c:v>3.5</c:v>
                </c:pt>
                <c:pt idx="1102">
                  <c:v>2</c:v>
                </c:pt>
                <c:pt idx="1103">
                  <c:v>3.7</c:v>
                </c:pt>
                <c:pt idx="1104">
                  <c:v>3.8</c:v>
                </c:pt>
                <c:pt idx="1105">
                  <c:v>4.5999999999999996</c:v>
                </c:pt>
                <c:pt idx="1106">
                  <c:v>4.2</c:v>
                </c:pt>
                <c:pt idx="1107">
                  <c:v>4.5999999999999996</c:v>
                </c:pt>
                <c:pt idx="1108">
                  <c:v>4</c:v>
                </c:pt>
                <c:pt idx="1109">
                  <c:v>4.2</c:v>
                </c:pt>
                <c:pt idx="1110">
                  <c:v>2.1</c:v>
                </c:pt>
                <c:pt idx="1111">
                  <c:v>1.3</c:v>
                </c:pt>
                <c:pt idx="1112">
                  <c:v>9.3000000000000007</c:v>
                </c:pt>
                <c:pt idx="1113">
                  <c:v>11.5</c:v>
                </c:pt>
                <c:pt idx="1114">
                  <c:v>11.2</c:v>
                </c:pt>
                <c:pt idx="1115">
                  <c:v>12.2</c:v>
                </c:pt>
                <c:pt idx="1116">
                  <c:v>3.2</c:v>
                </c:pt>
                <c:pt idx="1117">
                  <c:v>14.4</c:v>
                </c:pt>
                <c:pt idx="1118">
                  <c:v>15</c:v>
                </c:pt>
                <c:pt idx="1119">
                  <c:v>15</c:v>
                </c:pt>
                <c:pt idx="1120">
                  <c:v>16.3</c:v>
                </c:pt>
                <c:pt idx="1121">
                  <c:v>16.7</c:v>
                </c:pt>
                <c:pt idx="1122">
                  <c:v>16.899999999999999</c:v>
                </c:pt>
                <c:pt idx="1123">
                  <c:v>17.2</c:v>
                </c:pt>
                <c:pt idx="1124">
                  <c:v>17.600000000000001</c:v>
                </c:pt>
                <c:pt idx="1125">
                  <c:v>20.8</c:v>
                </c:pt>
                <c:pt idx="1126">
                  <c:v>22</c:v>
                </c:pt>
                <c:pt idx="1127">
                  <c:v>18.899999999999999</c:v>
                </c:pt>
                <c:pt idx="1128">
                  <c:v>20</c:v>
                </c:pt>
                <c:pt idx="1129">
                  <c:v>2.4</c:v>
                </c:pt>
                <c:pt idx="1130">
                  <c:v>17.600000000000001</c:v>
                </c:pt>
                <c:pt idx="1131">
                  <c:v>17.8</c:v>
                </c:pt>
                <c:pt idx="1132">
                  <c:v>18.3</c:v>
                </c:pt>
                <c:pt idx="1133">
                  <c:v>2.8</c:v>
                </c:pt>
                <c:pt idx="1134">
                  <c:v>3.7</c:v>
                </c:pt>
                <c:pt idx="1135">
                  <c:v>4.2</c:v>
                </c:pt>
                <c:pt idx="1136">
                  <c:v>3.4</c:v>
                </c:pt>
                <c:pt idx="1137">
                  <c:v>9</c:v>
                </c:pt>
                <c:pt idx="1138">
                  <c:v>2.1</c:v>
                </c:pt>
                <c:pt idx="1139">
                  <c:v>2.9</c:v>
                </c:pt>
                <c:pt idx="1140">
                  <c:v>2.7</c:v>
                </c:pt>
                <c:pt idx="1141">
                  <c:v>3.6</c:v>
                </c:pt>
                <c:pt idx="1142">
                  <c:v>3.6</c:v>
                </c:pt>
                <c:pt idx="1143">
                  <c:v>3.3</c:v>
                </c:pt>
                <c:pt idx="1144">
                  <c:v>3.6</c:v>
                </c:pt>
                <c:pt idx="1145">
                  <c:v>4.7</c:v>
                </c:pt>
                <c:pt idx="1146">
                  <c:v>3.5</c:v>
                </c:pt>
                <c:pt idx="1147">
                  <c:v>4.3</c:v>
                </c:pt>
                <c:pt idx="1148">
                  <c:v>3.8</c:v>
                </c:pt>
                <c:pt idx="1149">
                  <c:v>4.9000000000000004</c:v>
                </c:pt>
                <c:pt idx="1150">
                  <c:v>5</c:v>
                </c:pt>
                <c:pt idx="1151">
                  <c:v>6</c:v>
                </c:pt>
                <c:pt idx="1152">
                  <c:v>5.6</c:v>
                </c:pt>
                <c:pt idx="1153">
                  <c:v>7.7</c:v>
                </c:pt>
                <c:pt idx="1154">
                  <c:v>5.6</c:v>
                </c:pt>
                <c:pt idx="1155">
                  <c:v>7.7</c:v>
                </c:pt>
                <c:pt idx="1156">
                  <c:v>8.5</c:v>
                </c:pt>
                <c:pt idx="1157">
                  <c:v>9.1999999999999993</c:v>
                </c:pt>
                <c:pt idx="1158">
                  <c:v>7.3</c:v>
                </c:pt>
                <c:pt idx="1159">
                  <c:v>7.9</c:v>
                </c:pt>
                <c:pt idx="1160">
                  <c:v>3.8</c:v>
                </c:pt>
                <c:pt idx="1161">
                  <c:v>3.2</c:v>
                </c:pt>
                <c:pt idx="1162">
                  <c:v>4.5</c:v>
                </c:pt>
                <c:pt idx="1163">
                  <c:v>3.9</c:v>
                </c:pt>
                <c:pt idx="1164">
                  <c:v>6</c:v>
                </c:pt>
                <c:pt idx="1165">
                  <c:v>4.0999999999999996</c:v>
                </c:pt>
                <c:pt idx="1166">
                  <c:v>3.7</c:v>
                </c:pt>
                <c:pt idx="1167">
                  <c:v>4.4000000000000004</c:v>
                </c:pt>
                <c:pt idx="1168">
                  <c:v>6</c:v>
                </c:pt>
                <c:pt idx="1169">
                  <c:v>3.6</c:v>
                </c:pt>
                <c:pt idx="1170">
                  <c:v>3.6</c:v>
                </c:pt>
                <c:pt idx="1171">
                  <c:v>4.5999999999999996</c:v>
                </c:pt>
                <c:pt idx="1172">
                  <c:v>4.0999999999999996</c:v>
                </c:pt>
                <c:pt idx="1173">
                  <c:v>4.0999999999999996</c:v>
                </c:pt>
                <c:pt idx="1174">
                  <c:v>5.0999999999999996</c:v>
                </c:pt>
                <c:pt idx="1175">
                  <c:v>5.0999999999999996</c:v>
                </c:pt>
                <c:pt idx="1176">
                  <c:v>5.0999999999999996</c:v>
                </c:pt>
                <c:pt idx="1177">
                  <c:v>7.2</c:v>
                </c:pt>
                <c:pt idx="1178">
                  <c:v>5.9</c:v>
                </c:pt>
                <c:pt idx="1179">
                  <c:v>5.4</c:v>
                </c:pt>
                <c:pt idx="1180">
                  <c:v>5.0999999999999996</c:v>
                </c:pt>
                <c:pt idx="1181">
                  <c:v>5.2</c:v>
                </c:pt>
                <c:pt idx="1182">
                  <c:v>4.8</c:v>
                </c:pt>
                <c:pt idx="1183">
                  <c:v>12.6</c:v>
                </c:pt>
                <c:pt idx="1184">
                  <c:v>13.8</c:v>
                </c:pt>
                <c:pt idx="1185">
                  <c:v>14.4</c:v>
                </c:pt>
                <c:pt idx="1186">
                  <c:v>16.3</c:v>
                </c:pt>
                <c:pt idx="1187">
                  <c:v>5.5</c:v>
                </c:pt>
                <c:pt idx="1188">
                  <c:v>17.5</c:v>
                </c:pt>
                <c:pt idx="1189">
                  <c:v>-1.8</c:v>
                </c:pt>
                <c:pt idx="1190">
                  <c:v>19.100000000000001</c:v>
                </c:pt>
                <c:pt idx="1191">
                  <c:v>19.7</c:v>
                </c:pt>
                <c:pt idx="1192">
                  <c:v>1.2</c:v>
                </c:pt>
                <c:pt idx="1193">
                  <c:v>21.7</c:v>
                </c:pt>
                <c:pt idx="1194">
                  <c:v>22.1</c:v>
                </c:pt>
                <c:pt idx="1195">
                  <c:v>24.1</c:v>
                </c:pt>
                <c:pt idx="1196">
                  <c:v>24.6</c:v>
                </c:pt>
                <c:pt idx="1197">
                  <c:v>30.7</c:v>
                </c:pt>
                <c:pt idx="1198">
                  <c:v>30.3</c:v>
                </c:pt>
                <c:pt idx="1199">
                  <c:v>27.1</c:v>
                </c:pt>
                <c:pt idx="1200">
                  <c:v>21.4</c:v>
                </c:pt>
                <c:pt idx="1201">
                  <c:v>5</c:v>
                </c:pt>
                <c:pt idx="1202">
                  <c:v>20.5</c:v>
                </c:pt>
                <c:pt idx="1203">
                  <c:v>21.7</c:v>
                </c:pt>
                <c:pt idx="1204">
                  <c:v>22.4</c:v>
                </c:pt>
                <c:pt idx="1205">
                  <c:v>5.3</c:v>
                </c:pt>
                <c:pt idx="1206">
                  <c:v>4.7</c:v>
                </c:pt>
                <c:pt idx="1207">
                  <c:v>6.9</c:v>
                </c:pt>
                <c:pt idx="1208">
                  <c:v>3.8</c:v>
                </c:pt>
                <c:pt idx="1209">
                  <c:v>9.1999999999999993</c:v>
                </c:pt>
                <c:pt idx="1210">
                  <c:v>4.0999999999999996</c:v>
                </c:pt>
                <c:pt idx="1211">
                  <c:v>5</c:v>
                </c:pt>
                <c:pt idx="1212">
                  <c:v>6.9</c:v>
                </c:pt>
                <c:pt idx="1213">
                  <c:v>6.9</c:v>
                </c:pt>
                <c:pt idx="1214">
                  <c:v>7.1</c:v>
                </c:pt>
                <c:pt idx="1215">
                  <c:v>7.9</c:v>
                </c:pt>
                <c:pt idx="1216">
                  <c:v>8</c:v>
                </c:pt>
                <c:pt idx="1217">
                  <c:v>8.6999999999999993</c:v>
                </c:pt>
                <c:pt idx="1218">
                  <c:v>8.1</c:v>
                </c:pt>
                <c:pt idx="1219">
                  <c:v>8</c:v>
                </c:pt>
                <c:pt idx="1220">
                  <c:v>5.9</c:v>
                </c:pt>
                <c:pt idx="1221">
                  <c:v>8.6</c:v>
                </c:pt>
                <c:pt idx="1222">
                  <c:v>11</c:v>
                </c:pt>
                <c:pt idx="1223">
                  <c:v>11</c:v>
                </c:pt>
                <c:pt idx="1224">
                  <c:v>10.6</c:v>
                </c:pt>
                <c:pt idx="1225">
                  <c:v>12.3</c:v>
                </c:pt>
                <c:pt idx="1226">
                  <c:v>12.1</c:v>
                </c:pt>
                <c:pt idx="1227">
                  <c:v>14.4</c:v>
                </c:pt>
                <c:pt idx="1228">
                  <c:v>14.6</c:v>
                </c:pt>
                <c:pt idx="1229">
                  <c:v>14.7</c:v>
                </c:pt>
                <c:pt idx="1230">
                  <c:v>13.6</c:v>
                </c:pt>
                <c:pt idx="1231">
                  <c:v>13</c:v>
                </c:pt>
                <c:pt idx="1232">
                  <c:v>20.8</c:v>
                </c:pt>
                <c:pt idx="1233">
                  <c:v>19.600000000000001</c:v>
                </c:pt>
                <c:pt idx="1234">
                  <c:v>21</c:v>
                </c:pt>
                <c:pt idx="1235">
                  <c:v>20.5</c:v>
                </c:pt>
                <c:pt idx="1236">
                  <c:v>21.2</c:v>
                </c:pt>
                <c:pt idx="1237">
                  <c:v>20.5</c:v>
                </c:pt>
                <c:pt idx="1238">
                  <c:v>20.5</c:v>
                </c:pt>
                <c:pt idx="1239">
                  <c:v>23</c:v>
                </c:pt>
                <c:pt idx="1240">
                  <c:v>21</c:v>
                </c:pt>
                <c:pt idx="1241">
                  <c:v>23.4</c:v>
                </c:pt>
                <c:pt idx="1242">
                  <c:v>24.4</c:v>
                </c:pt>
                <c:pt idx="1243">
                  <c:v>24.9</c:v>
                </c:pt>
                <c:pt idx="1244">
                  <c:v>24.9</c:v>
                </c:pt>
                <c:pt idx="1245">
                  <c:v>19.899999999999999</c:v>
                </c:pt>
                <c:pt idx="1246">
                  <c:v>21.1</c:v>
                </c:pt>
                <c:pt idx="1247">
                  <c:v>21.1</c:v>
                </c:pt>
                <c:pt idx="1248">
                  <c:v>21.3</c:v>
                </c:pt>
                <c:pt idx="1249">
                  <c:v>21.4</c:v>
                </c:pt>
                <c:pt idx="1250">
                  <c:v>26.5</c:v>
                </c:pt>
                <c:pt idx="1251">
                  <c:v>22.5</c:v>
                </c:pt>
                <c:pt idx="1252">
                  <c:v>20.9</c:v>
                </c:pt>
                <c:pt idx="1253">
                  <c:v>21.3</c:v>
                </c:pt>
                <c:pt idx="1254">
                  <c:v>22.8</c:v>
                </c:pt>
                <c:pt idx="1255">
                  <c:v>22.8</c:v>
                </c:pt>
                <c:pt idx="1256">
                  <c:v>20.100000000000001</c:v>
                </c:pt>
                <c:pt idx="1257">
                  <c:v>26.5</c:v>
                </c:pt>
                <c:pt idx="1258">
                  <c:v>25.8</c:v>
                </c:pt>
                <c:pt idx="1259">
                  <c:v>26</c:v>
                </c:pt>
                <c:pt idx="1260">
                  <c:v>24.4</c:v>
                </c:pt>
                <c:pt idx="1261">
                  <c:v>20.9</c:v>
                </c:pt>
                <c:pt idx="1262">
                  <c:v>28.1</c:v>
                </c:pt>
                <c:pt idx="1263">
                  <c:v>6.2</c:v>
                </c:pt>
                <c:pt idx="1264">
                  <c:v>28.1</c:v>
                </c:pt>
                <c:pt idx="1265">
                  <c:v>28</c:v>
                </c:pt>
                <c:pt idx="1266">
                  <c:v>24.3</c:v>
                </c:pt>
                <c:pt idx="1267">
                  <c:v>24.3</c:v>
                </c:pt>
                <c:pt idx="1268">
                  <c:v>28.3</c:v>
                </c:pt>
                <c:pt idx="1269">
                  <c:v>28.5</c:v>
                </c:pt>
                <c:pt idx="1270">
                  <c:v>28.8</c:v>
                </c:pt>
                <c:pt idx="1271">
                  <c:v>23.7</c:v>
                </c:pt>
                <c:pt idx="1272">
                  <c:v>28.1</c:v>
                </c:pt>
                <c:pt idx="1273">
                  <c:v>29</c:v>
                </c:pt>
                <c:pt idx="1274">
                  <c:v>25.4</c:v>
                </c:pt>
                <c:pt idx="1275">
                  <c:v>29.6</c:v>
                </c:pt>
                <c:pt idx="1276">
                  <c:v>26.9</c:v>
                </c:pt>
                <c:pt idx="1277">
                  <c:v>26.8</c:v>
                </c:pt>
                <c:pt idx="1278">
                  <c:v>27.3</c:v>
                </c:pt>
                <c:pt idx="1279">
                  <c:v>26.8</c:v>
                </c:pt>
                <c:pt idx="1280">
                  <c:v>21</c:v>
                </c:pt>
                <c:pt idx="1281">
                  <c:v>27.2</c:v>
                </c:pt>
                <c:pt idx="1282">
                  <c:v>28</c:v>
                </c:pt>
                <c:pt idx="1283">
                  <c:v>27.1</c:v>
                </c:pt>
                <c:pt idx="1284">
                  <c:v>24.6</c:v>
                </c:pt>
                <c:pt idx="1285">
                  <c:v>22</c:v>
                </c:pt>
                <c:pt idx="1286">
                  <c:v>22</c:v>
                </c:pt>
                <c:pt idx="1287">
                  <c:v>21.3</c:v>
                </c:pt>
                <c:pt idx="1288">
                  <c:v>21.8</c:v>
                </c:pt>
                <c:pt idx="1289">
                  <c:v>32.6</c:v>
                </c:pt>
                <c:pt idx="1290">
                  <c:v>22.6</c:v>
                </c:pt>
                <c:pt idx="1291">
                  <c:v>23</c:v>
                </c:pt>
                <c:pt idx="1292">
                  <c:v>24.6</c:v>
                </c:pt>
                <c:pt idx="1293">
                  <c:v>23.3</c:v>
                </c:pt>
                <c:pt idx="1294">
                  <c:v>23.1</c:v>
                </c:pt>
                <c:pt idx="1295">
                  <c:v>24.6</c:v>
                </c:pt>
                <c:pt idx="1296">
                  <c:v>25.2</c:v>
                </c:pt>
                <c:pt idx="1297">
                  <c:v>25.9</c:v>
                </c:pt>
                <c:pt idx="1298">
                  <c:v>25.1</c:v>
                </c:pt>
                <c:pt idx="1299">
                  <c:v>24.9</c:v>
                </c:pt>
                <c:pt idx="1300">
                  <c:v>21.6</c:v>
                </c:pt>
                <c:pt idx="1301">
                  <c:v>25.7</c:v>
                </c:pt>
                <c:pt idx="1302">
                  <c:v>25</c:v>
                </c:pt>
                <c:pt idx="1303">
                  <c:v>25.2</c:v>
                </c:pt>
                <c:pt idx="1304">
                  <c:v>24.2</c:v>
                </c:pt>
                <c:pt idx="1305">
                  <c:v>23.5</c:v>
                </c:pt>
                <c:pt idx="1306">
                  <c:v>22</c:v>
                </c:pt>
                <c:pt idx="1307">
                  <c:v>23.5</c:v>
                </c:pt>
                <c:pt idx="1308">
                  <c:v>24.7</c:v>
                </c:pt>
                <c:pt idx="1309">
                  <c:v>24.7</c:v>
                </c:pt>
                <c:pt idx="1310">
                  <c:v>26</c:v>
                </c:pt>
                <c:pt idx="1311">
                  <c:v>25.8</c:v>
                </c:pt>
                <c:pt idx="1312">
                  <c:v>26.1</c:v>
                </c:pt>
                <c:pt idx="1313">
                  <c:v>25.1</c:v>
                </c:pt>
                <c:pt idx="1314">
                  <c:v>21.7</c:v>
                </c:pt>
                <c:pt idx="1315">
                  <c:v>29.2</c:v>
                </c:pt>
                <c:pt idx="1316">
                  <c:v>28.7</c:v>
                </c:pt>
                <c:pt idx="1317">
                  <c:v>29.7</c:v>
                </c:pt>
                <c:pt idx="1318">
                  <c:v>28.4</c:v>
                </c:pt>
                <c:pt idx="1319">
                  <c:v>29.7</c:v>
                </c:pt>
                <c:pt idx="1320">
                  <c:v>28.8</c:v>
                </c:pt>
                <c:pt idx="1321">
                  <c:v>28.9</c:v>
                </c:pt>
                <c:pt idx="1322">
                  <c:v>29.4</c:v>
                </c:pt>
                <c:pt idx="1323">
                  <c:v>29.9</c:v>
                </c:pt>
                <c:pt idx="1324">
                  <c:v>31.7</c:v>
                </c:pt>
                <c:pt idx="1325">
                  <c:v>29.3</c:v>
                </c:pt>
                <c:pt idx="1326">
                  <c:v>29.7</c:v>
                </c:pt>
                <c:pt idx="1327">
                  <c:v>27.8</c:v>
                </c:pt>
                <c:pt idx="1328">
                  <c:v>29.9</c:v>
                </c:pt>
                <c:pt idx="1329">
                  <c:v>30.4</c:v>
                </c:pt>
                <c:pt idx="1330">
                  <c:v>30</c:v>
                </c:pt>
                <c:pt idx="1331">
                  <c:v>31.8</c:v>
                </c:pt>
                <c:pt idx="1332">
                  <c:v>30.8</c:v>
                </c:pt>
                <c:pt idx="1333">
                  <c:v>29.9</c:v>
                </c:pt>
                <c:pt idx="1334">
                  <c:v>32.1</c:v>
                </c:pt>
                <c:pt idx="1335">
                  <c:v>29.8</c:v>
                </c:pt>
                <c:pt idx="1336">
                  <c:v>30.6</c:v>
                </c:pt>
                <c:pt idx="1337">
                  <c:v>31.9</c:v>
                </c:pt>
                <c:pt idx="1338">
                  <c:v>31.7</c:v>
                </c:pt>
                <c:pt idx="1339">
                  <c:v>29.6</c:v>
                </c:pt>
                <c:pt idx="1340">
                  <c:v>31.6</c:v>
                </c:pt>
                <c:pt idx="1341">
                  <c:v>31.5</c:v>
                </c:pt>
                <c:pt idx="1342">
                  <c:v>31.7</c:v>
                </c:pt>
                <c:pt idx="1343">
                  <c:v>32.9</c:v>
                </c:pt>
                <c:pt idx="1344">
                  <c:v>30.9</c:v>
                </c:pt>
                <c:pt idx="1345">
                  <c:v>32.200000000000003</c:v>
                </c:pt>
                <c:pt idx="1346">
                  <c:v>31.9</c:v>
                </c:pt>
                <c:pt idx="1347">
                  <c:v>32.700000000000003</c:v>
                </c:pt>
                <c:pt idx="1348">
                  <c:v>32.4</c:v>
                </c:pt>
                <c:pt idx="1349">
                  <c:v>32.200000000000003</c:v>
                </c:pt>
                <c:pt idx="1350">
                  <c:v>33.1</c:v>
                </c:pt>
                <c:pt idx="1351">
                  <c:v>32</c:v>
                </c:pt>
                <c:pt idx="1352">
                  <c:v>31.8</c:v>
                </c:pt>
                <c:pt idx="1353">
                  <c:v>32.200000000000003</c:v>
                </c:pt>
                <c:pt idx="1354">
                  <c:v>29.6</c:v>
                </c:pt>
                <c:pt idx="1355">
                  <c:v>32.4</c:v>
                </c:pt>
                <c:pt idx="1356">
                  <c:v>31</c:v>
                </c:pt>
                <c:pt idx="1357">
                  <c:v>28.4</c:v>
                </c:pt>
                <c:pt idx="1358">
                  <c:v>30.7</c:v>
                </c:pt>
                <c:pt idx="1359">
                  <c:v>29.9</c:v>
                </c:pt>
                <c:pt idx="1360">
                  <c:v>31.3</c:v>
                </c:pt>
                <c:pt idx="1361">
                  <c:v>31.6</c:v>
                </c:pt>
                <c:pt idx="1362">
                  <c:v>29.6</c:v>
                </c:pt>
                <c:pt idx="1363">
                  <c:v>30.7</c:v>
                </c:pt>
                <c:pt idx="1364">
                  <c:v>46.7</c:v>
                </c:pt>
                <c:pt idx="1365">
                  <c:v>31.3</c:v>
                </c:pt>
                <c:pt idx="1366">
                  <c:v>31.8</c:v>
                </c:pt>
                <c:pt idx="1367">
                  <c:v>32.4</c:v>
                </c:pt>
                <c:pt idx="1368">
                  <c:v>31.6</c:v>
                </c:pt>
                <c:pt idx="1369">
                  <c:v>31.6</c:v>
                </c:pt>
                <c:pt idx="1370">
                  <c:v>33.700000000000003</c:v>
                </c:pt>
                <c:pt idx="1371">
                  <c:v>32.6</c:v>
                </c:pt>
                <c:pt idx="1372">
                  <c:v>33.299999999999997</c:v>
                </c:pt>
                <c:pt idx="1373">
                  <c:v>34</c:v>
                </c:pt>
                <c:pt idx="1374">
                  <c:v>32.799999999999997</c:v>
                </c:pt>
                <c:pt idx="1375">
                  <c:v>30.1</c:v>
                </c:pt>
                <c:pt idx="1376">
                  <c:v>33</c:v>
                </c:pt>
                <c:pt idx="1377">
                  <c:v>33.799999999999997</c:v>
                </c:pt>
                <c:pt idx="1378">
                  <c:v>33.1</c:v>
                </c:pt>
                <c:pt idx="1379">
                  <c:v>34.4</c:v>
                </c:pt>
                <c:pt idx="1380">
                  <c:v>32.200000000000003</c:v>
                </c:pt>
                <c:pt idx="1381">
                  <c:v>30.5</c:v>
                </c:pt>
                <c:pt idx="1382">
                  <c:v>31.9</c:v>
                </c:pt>
                <c:pt idx="1383">
                  <c:v>31.6</c:v>
                </c:pt>
                <c:pt idx="1384">
                  <c:v>32</c:v>
                </c:pt>
                <c:pt idx="1385">
                  <c:v>32</c:v>
                </c:pt>
                <c:pt idx="1386">
                  <c:v>32.299999999999997</c:v>
                </c:pt>
                <c:pt idx="1387">
                  <c:v>31.5</c:v>
                </c:pt>
                <c:pt idx="1388">
                  <c:v>30.4</c:v>
                </c:pt>
                <c:pt idx="1389">
                  <c:v>30.4</c:v>
                </c:pt>
                <c:pt idx="1390">
                  <c:v>30.6</c:v>
                </c:pt>
                <c:pt idx="1391">
                  <c:v>29.3</c:v>
                </c:pt>
                <c:pt idx="1392">
                  <c:v>29.9</c:v>
                </c:pt>
                <c:pt idx="1393">
                  <c:v>29.4</c:v>
                </c:pt>
                <c:pt idx="1394">
                  <c:v>31.4</c:v>
                </c:pt>
                <c:pt idx="1395">
                  <c:v>28.6</c:v>
                </c:pt>
                <c:pt idx="1396">
                  <c:v>29.3</c:v>
                </c:pt>
                <c:pt idx="1397">
                  <c:v>29.8</c:v>
                </c:pt>
                <c:pt idx="1398">
                  <c:v>32.700000000000003</c:v>
                </c:pt>
                <c:pt idx="1399">
                  <c:v>29.2</c:v>
                </c:pt>
                <c:pt idx="1400">
                  <c:v>28.7</c:v>
                </c:pt>
                <c:pt idx="1401">
                  <c:v>28.5</c:v>
                </c:pt>
                <c:pt idx="1402">
                  <c:v>29.1</c:v>
                </c:pt>
                <c:pt idx="1403">
                  <c:v>29.2</c:v>
                </c:pt>
                <c:pt idx="1404">
                  <c:v>31.2</c:v>
                </c:pt>
                <c:pt idx="1405">
                  <c:v>31.5</c:v>
                </c:pt>
                <c:pt idx="1406">
                  <c:v>33.5</c:v>
                </c:pt>
                <c:pt idx="1407">
                  <c:v>31.4</c:v>
                </c:pt>
                <c:pt idx="1408">
                  <c:v>30.6</c:v>
                </c:pt>
                <c:pt idx="1409">
                  <c:v>31.6</c:v>
                </c:pt>
                <c:pt idx="1410">
                  <c:v>30.3</c:v>
                </c:pt>
                <c:pt idx="1411">
                  <c:v>31.1</c:v>
                </c:pt>
                <c:pt idx="1412">
                  <c:v>32</c:v>
                </c:pt>
                <c:pt idx="1413">
                  <c:v>30.9</c:v>
                </c:pt>
                <c:pt idx="1414">
                  <c:v>35.4</c:v>
                </c:pt>
                <c:pt idx="1415">
                  <c:v>37.6</c:v>
                </c:pt>
                <c:pt idx="1416">
                  <c:v>36.5</c:v>
                </c:pt>
                <c:pt idx="1417">
                  <c:v>37.299999999999997</c:v>
                </c:pt>
                <c:pt idx="1418">
                  <c:v>37.200000000000003</c:v>
                </c:pt>
                <c:pt idx="1419">
                  <c:v>31.3</c:v>
                </c:pt>
                <c:pt idx="1420">
                  <c:v>36.799999999999997</c:v>
                </c:pt>
                <c:pt idx="1421">
                  <c:v>36</c:v>
                </c:pt>
                <c:pt idx="1422">
                  <c:v>36.5</c:v>
                </c:pt>
                <c:pt idx="1423">
                  <c:v>36.5</c:v>
                </c:pt>
                <c:pt idx="1424">
                  <c:v>36.5</c:v>
                </c:pt>
                <c:pt idx="1425">
                  <c:v>36.799999999999997</c:v>
                </c:pt>
                <c:pt idx="1426">
                  <c:v>35.799999999999997</c:v>
                </c:pt>
                <c:pt idx="1427">
                  <c:v>36</c:v>
                </c:pt>
                <c:pt idx="1428">
                  <c:v>35.299999999999997</c:v>
                </c:pt>
                <c:pt idx="1429">
                  <c:v>31.6</c:v>
                </c:pt>
                <c:pt idx="1430">
                  <c:v>33.9</c:v>
                </c:pt>
                <c:pt idx="1431">
                  <c:v>31.5</c:v>
                </c:pt>
                <c:pt idx="1432">
                  <c:v>34.1</c:v>
                </c:pt>
                <c:pt idx="1433">
                  <c:v>31.9</c:v>
                </c:pt>
                <c:pt idx="1434">
                  <c:v>33.1</c:v>
                </c:pt>
                <c:pt idx="1435">
                  <c:v>28.1</c:v>
                </c:pt>
                <c:pt idx="1436">
                  <c:v>31.6</c:v>
                </c:pt>
                <c:pt idx="1437">
                  <c:v>32.4</c:v>
                </c:pt>
                <c:pt idx="1438">
                  <c:v>31.3</c:v>
                </c:pt>
                <c:pt idx="1439">
                  <c:v>49.1</c:v>
                </c:pt>
                <c:pt idx="1440">
                  <c:v>31.5</c:v>
                </c:pt>
                <c:pt idx="1441">
                  <c:v>31.5</c:v>
                </c:pt>
                <c:pt idx="1442">
                  <c:v>32.799999999999997</c:v>
                </c:pt>
                <c:pt idx="1443">
                  <c:v>32.5</c:v>
                </c:pt>
                <c:pt idx="1444">
                  <c:v>33</c:v>
                </c:pt>
                <c:pt idx="1445">
                  <c:v>33.6</c:v>
                </c:pt>
                <c:pt idx="1446">
                  <c:v>32.799999999999997</c:v>
                </c:pt>
                <c:pt idx="1447">
                  <c:v>33.799999999999997</c:v>
                </c:pt>
                <c:pt idx="1448">
                  <c:v>34.200000000000003</c:v>
                </c:pt>
                <c:pt idx="1449">
                  <c:v>33.700000000000003</c:v>
                </c:pt>
                <c:pt idx="1450">
                  <c:v>31.7</c:v>
                </c:pt>
                <c:pt idx="1451">
                  <c:v>34.4</c:v>
                </c:pt>
                <c:pt idx="1452">
                  <c:v>36.200000000000003</c:v>
                </c:pt>
                <c:pt idx="1453">
                  <c:v>35.1</c:v>
                </c:pt>
                <c:pt idx="1454">
                  <c:v>35</c:v>
                </c:pt>
                <c:pt idx="1455">
                  <c:v>33.4</c:v>
                </c:pt>
                <c:pt idx="1456">
                  <c:v>32.4</c:v>
                </c:pt>
                <c:pt idx="1457">
                  <c:v>32.799999999999997</c:v>
                </c:pt>
                <c:pt idx="1458">
                  <c:v>34.5</c:v>
                </c:pt>
                <c:pt idx="1459">
                  <c:v>35.4</c:v>
                </c:pt>
                <c:pt idx="1460">
                  <c:v>35.299999999999997</c:v>
                </c:pt>
                <c:pt idx="1461">
                  <c:v>36.200000000000003</c:v>
                </c:pt>
                <c:pt idx="1462">
                  <c:v>35.6</c:v>
                </c:pt>
                <c:pt idx="1463">
                  <c:v>34.700000000000003</c:v>
                </c:pt>
                <c:pt idx="1464">
                  <c:v>34.9</c:v>
                </c:pt>
                <c:pt idx="1465">
                  <c:v>28.4</c:v>
                </c:pt>
                <c:pt idx="1466">
                  <c:v>27.9</c:v>
                </c:pt>
                <c:pt idx="1467">
                  <c:v>28.2</c:v>
                </c:pt>
                <c:pt idx="1468">
                  <c:v>27.5</c:v>
                </c:pt>
                <c:pt idx="1469">
                  <c:v>30.1</c:v>
                </c:pt>
                <c:pt idx="1470">
                  <c:v>28</c:v>
                </c:pt>
                <c:pt idx="1471">
                  <c:v>27.1</c:v>
                </c:pt>
                <c:pt idx="1472">
                  <c:v>27.8</c:v>
                </c:pt>
                <c:pt idx="1473">
                  <c:v>33.1</c:v>
                </c:pt>
                <c:pt idx="1474">
                  <c:v>28.9</c:v>
                </c:pt>
                <c:pt idx="1475">
                  <c:v>28.6</c:v>
                </c:pt>
                <c:pt idx="1476">
                  <c:v>29.4</c:v>
                </c:pt>
                <c:pt idx="1477">
                  <c:v>28.8</c:v>
                </c:pt>
                <c:pt idx="1478">
                  <c:v>28.1</c:v>
                </c:pt>
                <c:pt idx="1479">
                  <c:v>29.9</c:v>
                </c:pt>
                <c:pt idx="1480">
                  <c:v>29.8</c:v>
                </c:pt>
                <c:pt idx="1481">
                  <c:v>33.200000000000003</c:v>
                </c:pt>
                <c:pt idx="1482">
                  <c:v>30.3</c:v>
                </c:pt>
                <c:pt idx="1483">
                  <c:v>29.2</c:v>
                </c:pt>
                <c:pt idx="1484">
                  <c:v>30.9</c:v>
                </c:pt>
                <c:pt idx="1485">
                  <c:v>30.2</c:v>
                </c:pt>
                <c:pt idx="1486">
                  <c:v>30.3</c:v>
                </c:pt>
                <c:pt idx="1487">
                  <c:v>32</c:v>
                </c:pt>
                <c:pt idx="1488">
                  <c:v>31.6</c:v>
                </c:pt>
                <c:pt idx="1489">
                  <c:v>35.4</c:v>
                </c:pt>
                <c:pt idx="1490">
                  <c:v>36</c:v>
                </c:pt>
                <c:pt idx="1491">
                  <c:v>36.6</c:v>
                </c:pt>
                <c:pt idx="1492">
                  <c:v>36.299999999999997</c:v>
                </c:pt>
                <c:pt idx="1493">
                  <c:v>37.1</c:v>
                </c:pt>
                <c:pt idx="1494">
                  <c:v>30.3</c:v>
                </c:pt>
                <c:pt idx="1495">
                  <c:v>37.4</c:v>
                </c:pt>
                <c:pt idx="1496">
                  <c:v>36.799999999999997</c:v>
                </c:pt>
                <c:pt idx="1497">
                  <c:v>37.1</c:v>
                </c:pt>
                <c:pt idx="1498">
                  <c:v>36.1</c:v>
                </c:pt>
                <c:pt idx="1499">
                  <c:v>36.4</c:v>
                </c:pt>
                <c:pt idx="1500">
                  <c:v>37.1</c:v>
                </c:pt>
                <c:pt idx="1501">
                  <c:v>35.299999999999997</c:v>
                </c:pt>
                <c:pt idx="1502">
                  <c:v>35.1</c:v>
                </c:pt>
                <c:pt idx="1503">
                  <c:v>34.200000000000003</c:v>
                </c:pt>
                <c:pt idx="1504">
                  <c:v>31.3</c:v>
                </c:pt>
                <c:pt idx="1505">
                  <c:v>30.8</c:v>
                </c:pt>
                <c:pt idx="1506">
                  <c:v>30.4</c:v>
                </c:pt>
                <c:pt idx="1507">
                  <c:v>32</c:v>
                </c:pt>
                <c:pt idx="1508">
                  <c:v>32.200000000000003</c:v>
                </c:pt>
                <c:pt idx="1509">
                  <c:v>32.9</c:v>
                </c:pt>
                <c:pt idx="1510">
                  <c:v>25.7</c:v>
                </c:pt>
                <c:pt idx="1511">
                  <c:v>30.5</c:v>
                </c:pt>
                <c:pt idx="1512">
                  <c:v>30.6</c:v>
                </c:pt>
                <c:pt idx="1513">
                  <c:v>31.3</c:v>
                </c:pt>
                <c:pt idx="1514">
                  <c:v>51.4</c:v>
                </c:pt>
                <c:pt idx="1515">
                  <c:v>30.6</c:v>
                </c:pt>
                <c:pt idx="1516">
                  <c:v>31.4</c:v>
                </c:pt>
                <c:pt idx="1517">
                  <c:v>32.799999999999997</c:v>
                </c:pt>
                <c:pt idx="1518">
                  <c:v>33.799999999999997</c:v>
                </c:pt>
                <c:pt idx="1519">
                  <c:v>31.9</c:v>
                </c:pt>
                <c:pt idx="1520">
                  <c:v>34.299999999999997</c:v>
                </c:pt>
                <c:pt idx="1521">
                  <c:v>33.299999999999997</c:v>
                </c:pt>
                <c:pt idx="1522">
                  <c:v>34.6</c:v>
                </c:pt>
                <c:pt idx="1523">
                  <c:v>33.5</c:v>
                </c:pt>
                <c:pt idx="1524">
                  <c:v>34.299999999999997</c:v>
                </c:pt>
                <c:pt idx="1525">
                  <c:v>30.6</c:v>
                </c:pt>
                <c:pt idx="1526">
                  <c:v>34.1</c:v>
                </c:pt>
                <c:pt idx="1527">
                  <c:v>34.9</c:v>
                </c:pt>
                <c:pt idx="1528">
                  <c:v>34.700000000000003</c:v>
                </c:pt>
                <c:pt idx="1529">
                  <c:v>34.5</c:v>
                </c:pt>
                <c:pt idx="1530">
                  <c:v>34.6</c:v>
                </c:pt>
                <c:pt idx="1531">
                  <c:v>32.9</c:v>
                </c:pt>
                <c:pt idx="1532">
                  <c:v>33.700000000000003</c:v>
                </c:pt>
                <c:pt idx="1533">
                  <c:v>34.700000000000003</c:v>
                </c:pt>
                <c:pt idx="1534">
                  <c:v>35.299999999999997</c:v>
                </c:pt>
                <c:pt idx="1535">
                  <c:v>35.700000000000003</c:v>
                </c:pt>
                <c:pt idx="1536">
                  <c:v>36</c:v>
                </c:pt>
                <c:pt idx="1537">
                  <c:v>35.700000000000003</c:v>
                </c:pt>
                <c:pt idx="1538">
                  <c:v>34.9</c:v>
                </c:pt>
                <c:pt idx="1539">
                  <c:v>33.700000000000003</c:v>
                </c:pt>
                <c:pt idx="1540">
                  <c:v>29.7</c:v>
                </c:pt>
                <c:pt idx="1541">
                  <c:v>28.8</c:v>
                </c:pt>
                <c:pt idx="1542">
                  <c:v>29.3</c:v>
                </c:pt>
                <c:pt idx="1543">
                  <c:v>29.8</c:v>
                </c:pt>
                <c:pt idx="1544">
                  <c:v>29.8</c:v>
                </c:pt>
                <c:pt idx="1545">
                  <c:v>29.6</c:v>
                </c:pt>
                <c:pt idx="1546">
                  <c:v>29.6</c:v>
                </c:pt>
                <c:pt idx="1547">
                  <c:v>30.7</c:v>
                </c:pt>
                <c:pt idx="1548">
                  <c:v>30.7</c:v>
                </c:pt>
                <c:pt idx="1549">
                  <c:v>30.7</c:v>
                </c:pt>
                <c:pt idx="1550">
                  <c:v>30.2</c:v>
                </c:pt>
                <c:pt idx="1551">
                  <c:v>31.1</c:v>
                </c:pt>
                <c:pt idx="1552">
                  <c:v>30.3</c:v>
                </c:pt>
                <c:pt idx="1553">
                  <c:v>30.2</c:v>
                </c:pt>
                <c:pt idx="1554">
                  <c:v>30.6</c:v>
                </c:pt>
                <c:pt idx="1555">
                  <c:v>30.2</c:v>
                </c:pt>
                <c:pt idx="1556">
                  <c:v>34</c:v>
                </c:pt>
                <c:pt idx="1557">
                  <c:v>30.3</c:v>
                </c:pt>
                <c:pt idx="1558">
                  <c:v>30.6</c:v>
                </c:pt>
                <c:pt idx="1559">
                  <c:v>32</c:v>
                </c:pt>
                <c:pt idx="1560">
                  <c:v>29</c:v>
                </c:pt>
                <c:pt idx="1561">
                  <c:v>30.1</c:v>
                </c:pt>
                <c:pt idx="1562">
                  <c:v>32.200000000000003</c:v>
                </c:pt>
                <c:pt idx="1563">
                  <c:v>32.1</c:v>
                </c:pt>
                <c:pt idx="1564">
                  <c:v>26.5</c:v>
                </c:pt>
                <c:pt idx="1565">
                  <c:v>36</c:v>
                </c:pt>
                <c:pt idx="1566">
                  <c:v>38.9</c:v>
                </c:pt>
                <c:pt idx="1567">
                  <c:v>35.6</c:v>
                </c:pt>
                <c:pt idx="1568">
                  <c:v>36.1</c:v>
                </c:pt>
                <c:pt idx="1569">
                  <c:v>30.8</c:v>
                </c:pt>
                <c:pt idx="1570">
                  <c:v>36.1</c:v>
                </c:pt>
                <c:pt idx="1571">
                  <c:v>32.799999999999997</c:v>
                </c:pt>
                <c:pt idx="1572">
                  <c:v>35.799999999999997</c:v>
                </c:pt>
                <c:pt idx="1573">
                  <c:v>35.299999999999997</c:v>
                </c:pt>
                <c:pt idx="1574">
                  <c:v>32.799999999999997</c:v>
                </c:pt>
                <c:pt idx="1575">
                  <c:v>32.799999999999997</c:v>
                </c:pt>
                <c:pt idx="1576">
                  <c:v>35.799999999999997</c:v>
                </c:pt>
                <c:pt idx="1577">
                  <c:v>35.5</c:v>
                </c:pt>
                <c:pt idx="1578">
                  <c:v>35.9</c:v>
                </c:pt>
                <c:pt idx="1579">
                  <c:v>35.6</c:v>
                </c:pt>
                <c:pt idx="1580">
                  <c:v>34.799999999999997</c:v>
                </c:pt>
                <c:pt idx="1581">
                  <c:v>33.700000000000003</c:v>
                </c:pt>
                <c:pt idx="1582">
                  <c:v>34.799999999999997</c:v>
                </c:pt>
                <c:pt idx="1583">
                  <c:v>32.299999999999997</c:v>
                </c:pt>
                <c:pt idx="1584">
                  <c:v>34.200000000000003</c:v>
                </c:pt>
                <c:pt idx="1585">
                  <c:v>32.9</c:v>
                </c:pt>
                <c:pt idx="1586">
                  <c:v>32.200000000000003</c:v>
                </c:pt>
                <c:pt idx="1587">
                  <c:v>31</c:v>
                </c:pt>
                <c:pt idx="1588">
                  <c:v>34.700000000000003</c:v>
                </c:pt>
                <c:pt idx="1589">
                  <c:v>34.6</c:v>
                </c:pt>
                <c:pt idx="1590">
                  <c:v>32.799999999999997</c:v>
                </c:pt>
                <c:pt idx="1591">
                  <c:v>35.9</c:v>
                </c:pt>
                <c:pt idx="1592">
                  <c:v>30.9</c:v>
                </c:pt>
                <c:pt idx="1593">
                  <c:v>32.1</c:v>
                </c:pt>
                <c:pt idx="1594">
                  <c:v>29.4</c:v>
                </c:pt>
                <c:pt idx="1595">
                  <c:v>32</c:v>
                </c:pt>
                <c:pt idx="1596">
                  <c:v>44.6</c:v>
                </c:pt>
                <c:pt idx="1597">
                  <c:v>32.299999999999997</c:v>
                </c:pt>
                <c:pt idx="1598">
                  <c:v>32.299999999999997</c:v>
                </c:pt>
                <c:pt idx="1599">
                  <c:v>32.9</c:v>
                </c:pt>
                <c:pt idx="1600">
                  <c:v>32.1</c:v>
                </c:pt>
                <c:pt idx="1601">
                  <c:v>32.1</c:v>
                </c:pt>
                <c:pt idx="1602">
                  <c:v>33</c:v>
                </c:pt>
                <c:pt idx="1603">
                  <c:v>33.299999999999997</c:v>
                </c:pt>
                <c:pt idx="1604">
                  <c:v>34.5</c:v>
                </c:pt>
                <c:pt idx="1605">
                  <c:v>34.1</c:v>
                </c:pt>
                <c:pt idx="1606">
                  <c:v>34.4</c:v>
                </c:pt>
                <c:pt idx="1607">
                  <c:v>30.3</c:v>
                </c:pt>
                <c:pt idx="1608">
                  <c:v>34.4</c:v>
                </c:pt>
                <c:pt idx="1609">
                  <c:v>35</c:v>
                </c:pt>
                <c:pt idx="1610">
                  <c:v>34.6</c:v>
                </c:pt>
                <c:pt idx="1611">
                  <c:v>36.200000000000003</c:v>
                </c:pt>
                <c:pt idx="1612">
                  <c:v>34.5</c:v>
                </c:pt>
                <c:pt idx="1613">
                  <c:v>33.4</c:v>
                </c:pt>
                <c:pt idx="1614">
                  <c:v>34</c:v>
                </c:pt>
                <c:pt idx="1615">
                  <c:v>34.299999999999997</c:v>
                </c:pt>
                <c:pt idx="1616">
                  <c:v>34.200000000000003</c:v>
                </c:pt>
                <c:pt idx="1617">
                  <c:v>35.4</c:v>
                </c:pt>
                <c:pt idx="1618">
                  <c:v>37.799999999999997</c:v>
                </c:pt>
                <c:pt idx="1619">
                  <c:v>27.7</c:v>
                </c:pt>
                <c:pt idx="1620">
                  <c:v>33.4</c:v>
                </c:pt>
                <c:pt idx="1621">
                  <c:v>29.9</c:v>
                </c:pt>
                <c:pt idx="1622">
                  <c:v>19.399999999999999</c:v>
                </c:pt>
                <c:pt idx="1623">
                  <c:v>17.600000000000001</c:v>
                </c:pt>
                <c:pt idx="1624">
                  <c:v>19.100000000000001</c:v>
                </c:pt>
                <c:pt idx="1625">
                  <c:v>18.8</c:v>
                </c:pt>
                <c:pt idx="1626">
                  <c:v>18.8</c:v>
                </c:pt>
                <c:pt idx="1627">
                  <c:v>18.399999999999999</c:v>
                </c:pt>
                <c:pt idx="1628">
                  <c:v>19</c:v>
                </c:pt>
                <c:pt idx="1629">
                  <c:v>19.399999999999999</c:v>
                </c:pt>
                <c:pt idx="1630">
                  <c:v>19.600000000000001</c:v>
                </c:pt>
                <c:pt idx="1631">
                  <c:v>21.5</c:v>
                </c:pt>
                <c:pt idx="1632">
                  <c:v>20.7</c:v>
                </c:pt>
                <c:pt idx="1633">
                  <c:v>22.3</c:v>
                </c:pt>
                <c:pt idx="1634">
                  <c:v>22.1</c:v>
                </c:pt>
                <c:pt idx="1635">
                  <c:v>20.8</c:v>
                </c:pt>
                <c:pt idx="1636">
                  <c:v>18.399999999999999</c:v>
                </c:pt>
                <c:pt idx="1637">
                  <c:v>18.899999999999999</c:v>
                </c:pt>
                <c:pt idx="1638">
                  <c:v>20.7</c:v>
                </c:pt>
                <c:pt idx="1639">
                  <c:v>19.7</c:v>
                </c:pt>
                <c:pt idx="1640">
                  <c:v>20.7</c:v>
                </c:pt>
                <c:pt idx="1641">
                  <c:v>21.9</c:v>
                </c:pt>
                <c:pt idx="1642">
                  <c:v>18.2</c:v>
                </c:pt>
                <c:pt idx="1643">
                  <c:v>19.2</c:v>
                </c:pt>
                <c:pt idx="1644">
                  <c:v>21.1</c:v>
                </c:pt>
                <c:pt idx="1645">
                  <c:v>20.8</c:v>
                </c:pt>
                <c:pt idx="1646">
                  <c:v>28.1</c:v>
                </c:pt>
                <c:pt idx="1647">
                  <c:v>28.5</c:v>
                </c:pt>
                <c:pt idx="1648">
                  <c:v>30.5</c:v>
                </c:pt>
                <c:pt idx="1649">
                  <c:v>27.8</c:v>
                </c:pt>
                <c:pt idx="1650">
                  <c:v>27.8</c:v>
                </c:pt>
                <c:pt idx="1651">
                  <c:v>19.3</c:v>
                </c:pt>
                <c:pt idx="1652">
                  <c:v>27.6</c:v>
                </c:pt>
                <c:pt idx="1653">
                  <c:v>27.4</c:v>
                </c:pt>
                <c:pt idx="1654">
                  <c:v>27</c:v>
                </c:pt>
                <c:pt idx="1655">
                  <c:v>27</c:v>
                </c:pt>
                <c:pt idx="1656">
                  <c:v>27.3</c:v>
                </c:pt>
                <c:pt idx="1657">
                  <c:v>27.2</c:v>
                </c:pt>
                <c:pt idx="1658">
                  <c:v>28.2</c:v>
                </c:pt>
                <c:pt idx="1659">
                  <c:v>27.9</c:v>
                </c:pt>
                <c:pt idx="1660">
                  <c:v>28.7</c:v>
                </c:pt>
                <c:pt idx="1661">
                  <c:v>27.2</c:v>
                </c:pt>
                <c:pt idx="1662">
                  <c:v>29.1</c:v>
                </c:pt>
                <c:pt idx="1663">
                  <c:v>28.1</c:v>
                </c:pt>
                <c:pt idx="1664">
                  <c:v>27.9</c:v>
                </c:pt>
                <c:pt idx="1665">
                  <c:v>25.8</c:v>
                </c:pt>
                <c:pt idx="1666">
                  <c:v>28.6</c:v>
                </c:pt>
                <c:pt idx="1667">
                  <c:v>28.3</c:v>
                </c:pt>
                <c:pt idx="1668">
                  <c:v>28.5</c:v>
                </c:pt>
                <c:pt idx="1669">
                  <c:v>19.7</c:v>
                </c:pt>
                <c:pt idx="1670">
                  <c:v>27.9</c:v>
                </c:pt>
                <c:pt idx="1671">
                  <c:v>28.2</c:v>
                </c:pt>
                <c:pt idx="1672">
                  <c:v>29.9</c:v>
                </c:pt>
                <c:pt idx="1673">
                  <c:v>28.3</c:v>
                </c:pt>
                <c:pt idx="1674">
                  <c:v>19.8</c:v>
                </c:pt>
                <c:pt idx="1675">
                  <c:v>20.5</c:v>
                </c:pt>
                <c:pt idx="1676">
                  <c:v>19.2</c:v>
                </c:pt>
                <c:pt idx="1677">
                  <c:v>20.399999999999999</c:v>
                </c:pt>
                <c:pt idx="1678">
                  <c:v>31</c:v>
                </c:pt>
                <c:pt idx="1679">
                  <c:v>20.7</c:v>
                </c:pt>
                <c:pt idx="1680">
                  <c:v>21.5</c:v>
                </c:pt>
                <c:pt idx="1681">
                  <c:v>22.9</c:v>
                </c:pt>
                <c:pt idx="1682">
                  <c:v>20.5</c:v>
                </c:pt>
                <c:pt idx="1683">
                  <c:v>20.5</c:v>
                </c:pt>
                <c:pt idx="1684">
                  <c:v>22.9</c:v>
                </c:pt>
                <c:pt idx="1685">
                  <c:v>22.1</c:v>
                </c:pt>
                <c:pt idx="1686">
                  <c:v>23.1</c:v>
                </c:pt>
                <c:pt idx="1687">
                  <c:v>24.2</c:v>
                </c:pt>
                <c:pt idx="1688">
                  <c:v>23.7</c:v>
                </c:pt>
                <c:pt idx="1689">
                  <c:v>19.5</c:v>
                </c:pt>
                <c:pt idx="1690">
                  <c:v>24</c:v>
                </c:pt>
                <c:pt idx="1691">
                  <c:v>23.4</c:v>
                </c:pt>
                <c:pt idx="1692">
                  <c:v>24.8</c:v>
                </c:pt>
                <c:pt idx="1693">
                  <c:v>24.8</c:v>
                </c:pt>
                <c:pt idx="1694">
                  <c:v>24.6</c:v>
                </c:pt>
                <c:pt idx="1695">
                  <c:v>23.7</c:v>
                </c:pt>
                <c:pt idx="1696">
                  <c:v>24.9</c:v>
                </c:pt>
                <c:pt idx="1697">
                  <c:v>25.8</c:v>
                </c:pt>
                <c:pt idx="1698">
                  <c:v>27.6</c:v>
                </c:pt>
                <c:pt idx="1699">
                  <c:v>27</c:v>
                </c:pt>
                <c:pt idx="1700">
                  <c:v>31.7</c:v>
                </c:pt>
                <c:pt idx="1701">
                  <c:v>21.8</c:v>
                </c:pt>
                <c:pt idx="1702">
                  <c:v>26.4</c:v>
                </c:pt>
                <c:pt idx="1703">
                  <c:v>22.9</c:v>
                </c:pt>
                <c:pt idx="1704">
                  <c:v>2.9</c:v>
                </c:pt>
                <c:pt idx="1705">
                  <c:v>4.2</c:v>
                </c:pt>
                <c:pt idx="1706">
                  <c:v>3.7</c:v>
                </c:pt>
                <c:pt idx="1707">
                  <c:v>3.5</c:v>
                </c:pt>
                <c:pt idx="1708">
                  <c:v>4.0999999999999996</c:v>
                </c:pt>
                <c:pt idx="1709">
                  <c:v>3.6</c:v>
                </c:pt>
                <c:pt idx="1710">
                  <c:v>4.4000000000000004</c:v>
                </c:pt>
                <c:pt idx="1711">
                  <c:v>4.4000000000000004</c:v>
                </c:pt>
                <c:pt idx="1712">
                  <c:v>5.0999999999999996</c:v>
                </c:pt>
                <c:pt idx="1713">
                  <c:v>5.5</c:v>
                </c:pt>
                <c:pt idx="1714">
                  <c:v>3.2</c:v>
                </c:pt>
                <c:pt idx="1715">
                  <c:v>5.0999999999999996</c:v>
                </c:pt>
                <c:pt idx="1716">
                  <c:v>5.3</c:v>
                </c:pt>
                <c:pt idx="1717">
                  <c:v>5.6</c:v>
                </c:pt>
                <c:pt idx="1718">
                  <c:v>5.7</c:v>
                </c:pt>
                <c:pt idx="1719">
                  <c:v>5.9</c:v>
                </c:pt>
                <c:pt idx="1720">
                  <c:v>3.4</c:v>
                </c:pt>
                <c:pt idx="1721">
                  <c:v>3.9</c:v>
                </c:pt>
                <c:pt idx="1722">
                  <c:v>4.0999999999999996</c:v>
                </c:pt>
                <c:pt idx="1723">
                  <c:v>4.3</c:v>
                </c:pt>
                <c:pt idx="1724">
                  <c:v>4.5999999999999996</c:v>
                </c:pt>
                <c:pt idx="1725">
                  <c:v>5.0999999999999996</c:v>
                </c:pt>
                <c:pt idx="1726">
                  <c:v>4.0999999999999996</c:v>
                </c:pt>
                <c:pt idx="1727">
                  <c:v>4.5999999999999996</c:v>
                </c:pt>
                <c:pt idx="1728">
                  <c:v>3.5</c:v>
                </c:pt>
                <c:pt idx="1729">
                  <c:v>5.6</c:v>
                </c:pt>
                <c:pt idx="1730">
                  <c:v>5.2</c:v>
                </c:pt>
                <c:pt idx="1731">
                  <c:v>3.9</c:v>
                </c:pt>
                <c:pt idx="1732">
                  <c:v>2.9</c:v>
                </c:pt>
                <c:pt idx="1733">
                  <c:v>2.1</c:v>
                </c:pt>
                <c:pt idx="1734">
                  <c:v>6.6</c:v>
                </c:pt>
                <c:pt idx="1735">
                  <c:v>7.1</c:v>
                </c:pt>
                <c:pt idx="1736">
                  <c:v>10.4</c:v>
                </c:pt>
                <c:pt idx="1737">
                  <c:v>7.5</c:v>
                </c:pt>
                <c:pt idx="1738">
                  <c:v>8.1</c:v>
                </c:pt>
                <c:pt idx="1739">
                  <c:v>3.5</c:v>
                </c:pt>
                <c:pt idx="1740">
                  <c:v>8.3000000000000007</c:v>
                </c:pt>
                <c:pt idx="1741">
                  <c:v>8.8000000000000007</c:v>
                </c:pt>
                <c:pt idx="1742">
                  <c:v>9.1999999999999993</c:v>
                </c:pt>
                <c:pt idx="1743">
                  <c:v>9.5</c:v>
                </c:pt>
                <c:pt idx="1744">
                  <c:v>9.5</c:v>
                </c:pt>
                <c:pt idx="1745">
                  <c:v>9.3000000000000007</c:v>
                </c:pt>
                <c:pt idx="1746">
                  <c:v>9.9</c:v>
                </c:pt>
                <c:pt idx="1747">
                  <c:v>10.6</c:v>
                </c:pt>
                <c:pt idx="1748">
                  <c:v>13.1</c:v>
                </c:pt>
                <c:pt idx="1749">
                  <c:v>18.8</c:v>
                </c:pt>
                <c:pt idx="1750">
                  <c:v>19.7</c:v>
                </c:pt>
                <c:pt idx="1751">
                  <c:v>19.5</c:v>
                </c:pt>
                <c:pt idx="1752">
                  <c:v>16</c:v>
                </c:pt>
                <c:pt idx="1753">
                  <c:v>16.3</c:v>
                </c:pt>
                <c:pt idx="1754">
                  <c:v>13.3</c:v>
                </c:pt>
                <c:pt idx="1755">
                  <c:v>13.6</c:v>
                </c:pt>
                <c:pt idx="1756">
                  <c:v>2.9</c:v>
                </c:pt>
                <c:pt idx="1757">
                  <c:v>13</c:v>
                </c:pt>
                <c:pt idx="1758">
                  <c:v>12.2</c:v>
                </c:pt>
                <c:pt idx="1759">
                  <c:v>13.6</c:v>
                </c:pt>
                <c:pt idx="1760">
                  <c:v>12.8</c:v>
                </c:pt>
                <c:pt idx="1761">
                  <c:v>2.7</c:v>
                </c:pt>
                <c:pt idx="1762">
                  <c:v>3</c:v>
                </c:pt>
                <c:pt idx="1763">
                  <c:v>3.7</c:v>
                </c:pt>
                <c:pt idx="1764">
                  <c:v>2.5</c:v>
                </c:pt>
                <c:pt idx="1765">
                  <c:v>2.6</c:v>
                </c:pt>
                <c:pt idx="1766">
                  <c:v>1.8</c:v>
                </c:pt>
                <c:pt idx="1767">
                  <c:v>2.7</c:v>
                </c:pt>
                <c:pt idx="1768">
                  <c:v>4.0999999999999996</c:v>
                </c:pt>
                <c:pt idx="1769">
                  <c:v>4.4000000000000004</c:v>
                </c:pt>
                <c:pt idx="1770">
                  <c:v>3.4</c:v>
                </c:pt>
                <c:pt idx="1771">
                  <c:v>4.8</c:v>
                </c:pt>
                <c:pt idx="1772">
                  <c:v>4.9000000000000004</c:v>
                </c:pt>
                <c:pt idx="1773">
                  <c:v>5.2</c:v>
                </c:pt>
                <c:pt idx="1774">
                  <c:v>5</c:v>
                </c:pt>
                <c:pt idx="1775">
                  <c:v>5.2</c:v>
                </c:pt>
                <c:pt idx="1776">
                  <c:v>3.2</c:v>
                </c:pt>
                <c:pt idx="1777">
                  <c:v>5.8</c:v>
                </c:pt>
                <c:pt idx="1778">
                  <c:v>6</c:v>
                </c:pt>
                <c:pt idx="1779">
                  <c:v>5.0999999999999996</c:v>
                </c:pt>
                <c:pt idx="1780">
                  <c:v>5.8</c:v>
                </c:pt>
                <c:pt idx="1781">
                  <c:v>3.7</c:v>
                </c:pt>
                <c:pt idx="1782">
                  <c:v>5.2</c:v>
                </c:pt>
                <c:pt idx="1783">
                  <c:v>6.1</c:v>
                </c:pt>
                <c:pt idx="1784">
                  <c:v>7.1</c:v>
                </c:pt>
                <c:pt idx="1785">
                  <c:v>6</c:v>
                </c:pt>
                <c:pt idx="1786">
                  <c:v>7.7</c:v>
                </c:pt>
                <c:pt idx="1787">
                  <c:v>7.2</c:v>
                </c:pt>
                <c:pt idx="1788">
                  <c:v>7.4</c:v>
                </c:pt>
                <c:pt idx="1789">
                  <c:v>5.7</c:v>
                </c:pt>
                <c:pt idx="1790">
                  <c:v>5.7</c:v>
                </c:pt>
                <c:pt idx="1791">
                  <c:v>17.899999999999999</c:v>
                </c:pt>
                <c:pt idx="1792">
                  <c:v>17.399999999999999</c:v>
                </c:pt>
                <c:pt idx="1793">
                  <c:v>19</c:v>
                </c:pt>
                <c:pt idx="1794">
                  <c:v>18.899999999999999</c:v>
                </c:pt>
                <c:pt idx="1795">
                  <c:v>20.7</c:v>
                </c:pt>
                <c:pt idx="1796">
                  <c:v>20</c:v>
                </c:pt>
                <c:pt idx="1797">
                  <c:v>17</c:v>
                </c:pt>
                <c:pt idx="1798">
                  <c:v>20</c:v>
                </c:pt>
                <c:pt idx="1799">
                  <c:v>20.3</c:v>
                </c:pt>
                <c:pt idx="1800">
                  <c:v>21</c:v>
                </c:pt>
                <c:pt idx="1801">
                  <c:v>20.7</c:v>
                </c:pt>
                <c:pt idx="1802">
                  <c:v>20.6</c:v>
                </c:pt>
                <c:pt idx="1803">
                  <c:v>17.8</c:v>
                </c:pt>
                <c:pt idx="1804">
                  <c:v>20.2</c:v>
                </c:pt>
                <c:pt idx="1805">
                  <c:v>20.399999999999999</c:v>
                </c:pt>
                <c:pt idx="1806">
                  <c:v>21</c:v>
                </c:pt>
                <c:pt idx="1807">
                  <c:v>19.8</c:v>
                </c:pt>
                <c:pt idx="1808">
                  <c:v>19.399999999999999</c:v>
                </c:pt>
                <c:pt idx="1809">
                  <c:v>17.2</c:v>
                </c:pt>
                <c:pt idx="1810">
                  <c:v>18.3</c:v>
                </c:pt>
                <c:pt idx="1811">
                  <c:v>19.100000000000001</c:v>
                </c:pt>
                <c:pt idx="1812">
                  <c:v>19.7</c:v>
                </c:pt>
                <c:pt idx="1813">
                  <c:v>19.7</c:v>
                </c:pt>
                <c:pt idx="1814">
                  <c:v>19.600000000000001</c:v>
                </c:pt>
                <c:pt idx="1815">
                  <c:v>20.6</c:v>
                </c:pt>
                <c:pt idx="1816">
                  <c:v>20.6</c:v>
                </c:pt>
                <c:pt idx="1817">
                  <c:v>20.6</c:v>
                </c:pt>
                <c:pt idx="1818">
                  <c:v>20.9</c:v>
                </c:pt>
                <c:pt idx="1819">
                  <c:v>20.5</c:v>
                </c:pt>
                <c:pt idx="1820">
                  <c:v>18.3</c:v>
                </c:pt>
                <c:pt idx="1821">
                  <c:v>22</c:v>
                </c:pt>
                <c:pt idx="1822">
                  <c:v>21.1</c:v>
                </c:pt>
                <c:pt idx="1823">
                  <c:v>21.2</c:v>
                </c:pt>
                <c:pt idx="1824">
                  <c:v>21.9</c:v>
                </c:pt>
                <c:pt idx="1825">
                  <c:v>24.2</c:v>
                </c:pt>
                <c:pt idx="1826">
                  <c:v>23.3</c:v>
                </c:pt>
                <c:pt idx="1827">
                  <c:v>24.6</c:v>
                </c:pt>
                <c:pt idx="1828">
                  <c:v>24.4</c:v>
                </c:pt>
                <c:pt idx="1829">
                  <c:v>17.8</c:v>
                </c:pt>
                <c:pt idx="1830">
                  <c:v>25.3</c:v>
                </c:pt>
                <c:pt idx="1831">
                  <c:v>26.4</c:v>
                </c:pt>
                <c:pt idx="1832">
                  <c:v>25.9</c:v>
                </c:pt>
                <c:pt idx="1833">
                  <c:v>25.6</c:v>
                </c:pt>
                <c:pt idx="1834">
                  <c:v>25.8</c:v>
                </c:pt>
                <c:pt idx="1835">
                  <c:v>25.1</c:v>
                </c:pt>
                <c:pt idx="1836">
                  <c:v>26.5</c:v>
                </c:pt>
                <c:pt idx="1837">
                  <c:v>25.9</c:v>
                </c:pt>
                <c:pt idx="1838">
                  <c:v>24.4</c:v>
                </c:pt>
                <c:pt idx="1839">
                  <c:v>23.7</c:v>
                </c:pt>
                <c:pt idx="1840">
                  <c:v>24.3</c:v>
                </c:pt>
                <c:pt idx="1841">
                  <c:v>27</c:v>
                </c:pt>
                <c:pt idx="1842">
                  <c:v>27.1</c:v>
                </c:pt>
                <c:pt idx="1843">
                  <c:v>24.4</c:v>
                </c:pt>
                <c:pt idx="1844">
                  <c:v>27.1</c:v>
                </c:pt>
                <c:pt idx="1845">
                  <c:v>25.6</c:v>
                </c:pt>
                <c:pt idx="1846">
                  <c:v>24.5</c:v>
                </c:pt>
                <c:pt idx="1847">
                  <c:v>9.9</c:v>
                </c:pt>
                <c:pt idx="1848">
                  <c:v>26</c:v>
                </c:pt>
                <c:pt idx="1849">
                  <c:v>24.6</c:v>
                </c:pt>
                <c:pt idx="1850">
                  <c:v>24.2</c:v>
                </c:pt>
                <c:pt idx="1851">
                  <c:v>24</c:v>
                </c:pt>
                <c:pt idx="1852">
                  <c:v>20.8</c:v>
                </c:pt>
                <c:pt idx="1853">
                  <c:v>21.1</c:v>
                </c:pt>
                <c:pt idx="1854">
                  <c:v>17.399999999999999</c:v>
                </c:pt>
                <c:pt idx="1855">
                  <c:v>19.899999999999999</c:v>
                </c:pt>
                <c:pt idx="1856">
                  <c:v>21.1</c:v>
                </c:pt>
                <c:pt idx="1857">
                  <c:v>21</c:v>
                </c:pt>
                <c:pt idx="1858">
                  <c:v>21.9</c:v>
                </c:pt>
                <c:pt idx="1859">
                  <c:v>21.9</c:v>
                </c:pt>
                <c:pt idx="1860">
                  <c:v>22.6</c:v>
                </c:pt>
                <c:pt idx="1861">
                  <c:v>21.3</c:v>
                </c:pt>
                <c:pt idx="1862">
                  <c:v>22</c:v>
                </c:pt>
                <c:pt idx="1863">
                  <c:v>21.4</c:v>
                </c:pt>
                <c:pt idx="1864">
                  <c:v>22.8</c:v>
                </c:pt>
                <c:pt idx="1865">
                  <c:v>22.4</c:v>
                </c:pt>
                <c:pt idx="1866">
                  <c:v>22</c:v>
                </c:pt>
                <c:pt idx="1867">
                  <c:v>17.100000000000001</c:v>
                </c:pt>
                <c:pt idx="1868">
                  <c:v>22.3</c:v>
                </c:pt>
                <c:pt idx="1869">
                  <c:v>23.2</c:v>
                </c:pt>
                <c:pt idx="1870">
                  <c:v>22.7</c:v>
                </c:pt>
                <c:pt idx="1871">
                  <c:v>22.4</c:v>
                </c:pt>
                <c:pt idx="1872">
                  <c:v>22.7</c:v>
                </c:pt>
                <c:pt idx="1873">
                  <c:v>21.4</c:v>
                </c:pt>
                <c:pt idx="1874">
                  <c:v>21.7</c:v>
                </c:pt>
                <c:pt idx="1875">
                  <c:v>22.7</c:v>
                </c:pt>
                <c:pt idx="1876">
                  <c:v>22.7</c:v>
                </c:pt>
                <c:pt idx="1877">
                  <c:v>23.3</c:v>
                </c:pt>
                <c:pt idx="1878">
                  <c:v>23.8</c:v>
                </c:pt>
                <c:pt idx="1879">
                  <c:v>24.2</c:v>
                </c:pt>
                <c:pt idx="1880">
                  <c:v>23</c:v>
                </c:pt>
                <c:pt idx="1881">
                  <c:v>23.4</c:v>
                </c:pt>
                <c:pt idx="1882">
                  <c:v>8.4</c:v>
                </c:pt>
                <c:pt idx="1883">
                  <c:v>8.9</c:v>
                </c:pt>
                <c:pt idx="1884">
                  <c:v>8.4</c:v>
                </c:pt>
                <c:pt idx="1885">
                  <c:v>7.9</c:v>
                </c:pt>
                <c:pt idx="1886">
                  <c:v>9.1999999999999993</c:v>
                </c:pt>
                <c:pt idx="1887">
                  <c:v>7.3</c:v>
                </c:pt>
                <c:pt idx="1888">
                  <c:v>8.3000000000000007</c:v>
                </c:pt>
                <c:pt idx="1889">
                  <c:v>9.6</c:v>
                </c:pt>
                <c:pt idx="1890">
                  <c:v>9.1999999999999993</c:v>
                </c:pt>
                <c:pt idx="1891">
                  <c:v>10</c:v>
                </c:pt>
                <c:pt idx="1892">
                  <c:v>10.199999999999999</c:v>
                </c:pt>
                <c:pt idx="1893">
                  <c:v>9.6999999999999993</c:v>
                </c:pt>
                <c:pt idx="1894">
                  <c:v>7.7</c:v>
                </c:pt>
                <c:pt idx="1895">
                  <c:v>10.199999999999999</c:v>
                </c:pt>
                <c:pt idx="1896">
                  <c:v>10.199999999999999</c:v>
                </c:pt>
                <c:pt idx="1897">
                  <c:v>11.1</c:v>
                </c:pt>
                <c:pt idx="1898">
                  <c:v>11.8</c:v>
                </c:pt>
                <c:pt idx="1899">
                  <c:v>10.6</c:v>
                </c:pt>
                <c:pt idx="1900">
                  <c:v>7.8</c:v>
                </c:pt>
                <c:pt idx="1901">
                  <c:v>8.1</c:v>
                </c:pt>
                <c:pt idx="1902">
                  <c:v>9.1</c:v>
                </c:pt>
                <c:pt idx="1903">
                  <c:v>8.8000000000000007</c:v>
                </c:pt>
                <c:pt idx="1904">
                  <c:v>9</c:v>
                </c:pt>
                <c:pt idx="1905">
                  <c:v>9.1</c:v>
                </c:pt>
                <c:pt idx="1906">
                  <c:v>10</c:v>
                </c:pt>
                <c:pt idx="1907">
                  <c:v>10.3</c:v>
                </c:pt>
                <c:pt idx="1908">
                  <c:v>10.4</c:v>
                </c:pt>
                <c:pt idx="1909">
                  <c:v>13</c:v>
                </c:pt>
                <c:pt idx="1910">
                  <c:v>13.1</c:v>
                </c:pt>
                <c:pt idx="1911">
                  <c:v>8.4</c:v>
                </c:pt>
                <c:pt idx="1912">
                  <c:v>11.1</c:v>
                </c:pt>
                <c:pt idx="1913">
                  <c:v>10.7</c:v>
                </c:pt>
                <c:pt idx="1914">
                  <c:v>12.5</c:v>
                </c:pt>
                <c:pt idx="1915">
                  <c:v>12.9</c:v>
                </c:pt>
                <c:pt idx="1916">
                  <c:v>11.7</c:v>
                </c:pt>
                <c:pt idx="1917">
                  <c:v>11.7</c:v>
                </c:pt>
                <c:pt idx="1918">
                  <c:v>13</c:v>
                </c:pt>
                <c:pt idx="1919">
                  <c:v>13.6</c:v>
                </c:pt>
                <c:pt idx="1920">
                  <c:v>9.5</c:v>
                </c:pt>
                <c:pt idx="1921">
                  <c:v>15.7</c:v>
                </c:pt>
                <c:pt idx="1922">
                  <c:v>15.6</c:v>
                </c:pt>
                <c:pt idx="1923">
                  <c:v>15.6</c:v>
                </c:pt>
                <c:pt idx="1924">
                  <c:v>15.7</c:v>
                </c:pt>
                <c:pt idx="1925">
                  <c:v>15.4</c:v>
                </c:pt>
                <c:pt idx="1926">
                  <c:v>15.3</c:v>
                </c:pt>
                <c:pt idx="1927">
                  <c:v>15.6</c:v>
                </c:pt>
                <c:pt idx="1928">
                  <c:v>16.3</c:v>
                </c:pt>
                <c:pt idx="1929">
                  <c:v>17.899999999999999</c:v>
                </c:pt>
                <c:pt idx="1930">
                  <c:v>17.100000000000001</c:v>
                </c:pt>
                <c:pt idx="1931">
                  <c:v>18</c:v>
                </c:pt>
                <c:pt idx="1932">
                  <c:v>20.2</c:v>
                </c:pt>
                <c:pt idx="1933">
                  <c:v>22.4</c:v>
                </c:pt>
                <c:pt idx="1934">
                  <c:v>20.399999999999999</c:v>
                </c:pt>
                <c:pt idx="1935">
                  <c:v>20.5</c:v>
                </c:pt>
                <c:pt idx="1936">
                  <c:v>24.4</c:v>
                </c:pt>
                <c:pt idx="1937">
                  <c:v>26.7</c:v>
                </c:pt>
                <c:pt idx="1938">
                  <c:v>9.1999999999999993</c:v>
                </c:pt>
                <c:pt idx="1939">
                  <c:v>27.3</c:v>
                </c:pt>
                <c:pt idx="1940">
                  <c:v>25.2</c:v>
                </c:pt>
                <c:pt idx="1941">
                  <c:v>26.5</c:v>
                </c:pt>
                <c:pt idx="1942">
                  <c:v>25.3</c:v>
                </c:pt>
                <c:pt idx="1943">
                  <c:v>9.1999999999999993</c:v>
                </c:pt>
                <c:pt idx="1944">
                  <c:v>9.3000000000000007</c:v>
                </c:pt>
                <c:pt idx="1945">
                  <c:v>8.1999999999999993</c:v>
                </c:pt>
                <c:pt idx="1946">
                  <c:v>8.4</c:v>
                </c:pt>
                <c:pt idx="1947">
                  <c:v>9.6</c:v>
                </c:pt>
                <c:pt idx="1948">
                  <c:v>9.5</c:v>
                </c:pt>
                <c:pt idx="1949">
                  <c:v>11</c:v>
                </c:pt>
                <c:pt idx="1950">
                  <c:v>13</c:v>
                </c:pt>
                <c:pt idx="1951">
                  <c:v>13.2</c:v>
                </c:pt>
                <c:pt idx="1952">
                  <c:v>12.1</c:v>
                </c:pt>
                <c:pt idx="1953">
                  <c:v>13</c:v>
                </c:pt>
                <c:pt idx="1954">
                  <c:v>12.9</c:v>
                </c:pt>
                <c:pt idx="1955">
                  <c:v>14</c:v>
                </c:pt>
                <c:pt idx="1956">
                  <c:v>14.2</c:v>
                </c:pt>
                <c:pt idx="1957">
                  <c:v>14</c:v>
                </c:pt>
                <c:pt idx="1958">
                  <c:v>8.1</c:v>
                </c:pt>
                <c:pt idx="1959">
                  <c:v>13.9</c:v>
                </c:pt>
                <c:pt idx="1960">
                  <c:v>14.5</c:v>
                </c:pt>
                <c:pt idx="1961">
                  <c:v>12.5</c:v>
                </c:pt>
                <c:pt idx="1962">
                  <c:v>11.1</c:v>
                </c:pt>
                <c:pt idx="1963">
                  <c:v>10.3</c:v>
                </c:pt>
                <c:pt idx="1964">
                  <c:v>9.1999999999999993</c:v>
                </c:pt>
                <c:pt idx="1965">
                  <c:v>10.5</c:v>
                </c:pt>
                <c:pt idx="1966">
                  <c:v>11</c:v>
                </c:pt>
                <c:pt idx="1967">
                  <c:v>9.8000000000000007</c:v>
                </c:pt>
                <c:pt idx="1968">
                  <c:v>10.4</c:v>
                </c:pt>
                <c:pt idx="1969">
                  <c:v>11.5</c:v>
                </c:pt>
                <c:pt idx="1970">
                  <c:v>12.8</c:v>
                </c:pt>
                <c:pt idx="1971">
                  <c:v>14.2</c:v>
                </c:pt>
                <c:pt idx="1972">
                  <c:v>11.9</c:v>
                </c:pt>
                <c:pt idx="1973">
                  <c:v>4.2</c:v>
                </c:pt>
                <c:pt idx="1974">
                  <c:v>5.2</c:v>
                </c:pt>
                <c:pt idx="1975">
                  <c:v>1.3</c:v>
                </c:pt>
                <c:pt idx="1976">
                  <c:v>4.8</c:v>
                </c:pt>
                <c:pt idx="1977">
                  <c:v>5.5</c:v>
                </c:pt>
                <c:pt idx="1978">
                  <c:v>5.3</c:v>
                </c:pt>
                <c:pt idx="1979">
                  <c:v>4.7</c:v>
                </c:pt>
                <c:pt idx="1980">
                  <c:v>6</c:v>
                </c:pt>
                <c:pt idx="1981">
                  <c:v>6.2</c:v>
                </c:pt>
                <c:pt idx="1982">
                  <c:v>6.7</c:v>
                </c:pt>
                <c:pt idx="1983">
                  <c:v>6.9</c:v>
                </c:pt>
                <c:pt idx="1984">
                  <c:v>7</c:v>
                </c:pt>
                <c:pt idx="1985">
                  <c:v>4.5</c:v>
                </c:pt>
                <c:pt idx="1986">
                  <c:v>6.8</c:v>
                </c:pt>
                <c:pt idx="1987">
                  <c:v>7.4</c:v>
                </c:pt>
                <c:pt idx="1988">
                  <c:v>7.9</c:v>
                </c:pt>
                <c:pt idx="1989">
                  <c:v>8.1</c:v>
                </c:pt>
                <c:pt idx="1990">
                  <c:v>8.3000000000000007</c:v>
                </c:pt>
                <c:pt idx="1991">
                  <c:v>4.7</c:v>
                </c:pt>
                <c:pt idx="1992">
                  <c:v>-0.8</c:v>
                </c:pt>
                <c:pt idx="1993">
                  <c:v>4.7</c:v>
                </c:pt>
                <c:pt idx="1994">
                  <c:v>5.0999999999999996</c:v>
                </c:pt>
                <c:pt idx="1995">
                  <c:v>5.3</c:v>
                </c:pt>
                <c:pt idx="1996">
                  <c:v>6.1</c:v>
                </c:pt>
                <c:pt idx="1997">
                  <c:v>6.1</c:v>
                </c:pt>
                <c:pt idx="1998">
                  <c:v>6.2</c:v>
                </c:pt>
                <c:pt idx="1999">
                  <c:v>6</c:v>
                </c:pt>
                <c:pt idx="2000">
                  <c:v>6.3</c:v>
                </c:pt>
                <c:pt idx="2001">
                  <c:v>7.1</c:v>
                </c:pt>
                <c:pt idx="2002">
                  <c:v>6.7</c:v>
                </c:pt>
                <c:pt idx="2003">
                  <c:v>5</c:v>
                </c:pt>
                <c:pt idx="2004">
                  <c:v>4.5</c:v>
                </c:pt>
                <c:pt idx="2005">
                  <c:v>3.5</c:v>
                </c:pt>
                <c:pt idx="2006">
                  <c:v>4.5</c:v>
                </c:pt>
                <c:pt idx="2007">
                  <c:v>4.8</c:v>
                </c:pt>
                <c:pt idx="2008">
                  <c:v>7.9</c:v>
                </c:pt>
                <c:pt idx="2009">
                  <c:v>9.1</c:v>
                </c:pt>
                <c:pt idx="2010">
                  <c:v>8.3000000000000007</c:v>
                </c:pt>
                <c:pt idx="2011">
                  <c:v>9.6</c:v>
                </c:pt>
                <c:pt idx="2012">
                  <c:v>12</c:v>
                </c:pt>
                <c:pt idx="2013">
                  <c:v>4.5999999999999996</c:v>
                </c:pt>
                <c:pt idx="2014">
                  <c:v>12</c:v>
                </c:pt>
                <c:pt idx="2015">
                  <c:v>11.3</c:v>
                </c:pt>
                <c:pt idx="2016">
                  <c:v>13.2</c:v>
                </c:pt>
                <c:pt idx="2017">
                  <c:v>12.5</c:v>
                </c:pt>
                <c:pt idx="2018">
                  <c:v>12.2</c:v>
                </c:pt>
                <c:pt idx="2019">
                  <c:v>12.1</c:v>
                </c:pt>
                <c:pt idx="2020">
                  <c:v>13.1</c:v>
                </c:pt>
                <c:pt idx="2021">
                  <c:v>14</c:v>
                </c:pt>
                <c:pt idx="2022">
                  <c:v>13.6</c:v>
                </c:pt>
                <c:pt idx="2023">
                  <c:v>15.6</c:v>
                </c:pt>
                <c:pt idx="2024">
                  <c:v>16.399999999999999</c:v>
                </c:pt>
                <c:pt idx="2025">
                  <c:v>17.399999999999999</c:v>
                </c:pt>
                <c:pt idx="2026">
                  <c:v>17.399999999999999</c:v>
                </c:pt>
                <c:pt idx="2027">
                  <c:v>18.8</c:v>
                </c:pt>
                <c:pt idx="2028">
                  <c:v>18.600000000000001</c:v>
                </c:pt>
                <c:pt idx="2029">
                  <c:v>19.399999999999999</c:v>
                </c:pt>
                <c:pt idx="2030">
                  <c:v>22.5</c:v>
                </c:pt>
                <c:pt idx="2031">
                  <c:v>4.3</c:v>
                </c:pt>
                <c:pt idx="2032">
                  <c:v>21.6</c:v>
                </c:pt>
                <c:pt idx="2033">
                  <c:v>20.7</c:v>
                </c:pt>
                <c:pt idx="2034">
                  <c:v>22.4</c:v>
                </c:pt>
                <c:pt idx="2035">
                  <c:v>22.5</c:v>
                </c:pt>
                <c:pt idx="2036">
                  <c:v>4.0999999999999996</c:v>
                </c:pt>
                <c:pt idx="2037">
                  <c:v>3.9</c:v>
                </c:pt>
                <c:pt idx="2038">
                  <c:v>4.9000000000000004</c:v>
                </c:pt>
                <c:pt idx="2039">
                  <c:v>2.2999999999999998</c:v>
                </c:pt>
                <c:pt idx="2040">
                  <c:v>2.9</c:v>
                </c:pt>
                <c:pt idx="2041">
                  <c:v>3.2</c:v>
                </c:pt>
                <c:pt idx="2042">
                  <c:v>4</c:v>
                </c:pt>
                <c:pt idx="2043">
                  <c:v>4.8</c:v>
                </c:pt>
                <c:pt idx="2044">
                  <c:v>5</c:v>
                </c:pt>
                <c:pt idx="2045">
                  <c:v>4.5</c:v>
                </c:pt>
                <c:pt idx="2046">
                  <c:v>5.2</c:v>
                </c:pt>
                <c:pt idx="2047">
                  <c:v>5.0999999999999996</c:v>
                </c:pt>
                <c:pt idx="2048">
                  <c:v>5.9</c:v>
                </c:pt>
                <c:pt idx="2049">
                  <c:v>5.7</c:v>
                </c:pt>
                <c:pt idx="2050">
                  <c:v>5.8</c:v>
                </c:pt>
                <c:pt idx="2051">
                  <c:v>4.7</c:v>
                </c:pt>
                <c:pt idx="2052">
                  <c:v>7.2</c:v>
                </c:pt>
                <c:pt idx="2053">
                  <c:v>6.3</c:v>
                </c:pt>
                <c:pt idx="2054">
                  <c:v>6.5</c:v>
                </c:pt>
                <c:pt idx="2055">
                  <c:v>6.6</c:v>
                </c:pt>
                <c:pt idx="2056">
                  <c:v>6.9</c:v>
                </c:pt>
                <c:pt idx="2057">
                  <c:v>5.6</c:v>
                </c:pt>
                <c:pt idx="2058">
                  <c:v>6.5</c:v>
                </c:pt>
                <c:pt idx="2059">
                  <c:v>7.7</c:v>
                </c:pt>
                <c:pt idx="2060">
                  <c:v>6.7</c:v>
                </c:pt>
                <c:pt idx="2061">
                  <c:v>8.1999999999999993</c:v>
                </c:pt>
                <c:pt idx="2062">
                  <c:v>7.4</c:v>
                </c:pt>
                <c:pt idx="2063">
                  <c:v>8.3000000000000007</c:v>
                </c:pt>
                <c:pt idx="2064">
                  <c:v>8.6999999999999993</c:v>
                </c:pt>
                <c:pt idx="2065">
                  <c:v>7.4</c:v>
                </c:pt>
                <c:pt idx="2066">
                  <c:v>7.1</c:v>
                </c:pt>
                <c:pt idx="2067">
                  <c:v>-3.8</c:v>
                </c:pt>
                <c:pt idx="2068">
                  <c:v>3.8</c:v>
                </c:pt>
                <c:pt idx="2069">
                  <c:v>4.7</c:v>
                </c:pt>
                <c:pt idx="2070">
                  <c:v>3.1</c:v>
                </c:pt>
                <c:pt idx="2071">
                  <c:v>2.7</c:v>
                </c:pt>
                <c:pt idx="2072">
                  <c:v>2.9</c:v>
                </c:pt>
                <c:pt idx="2073">
                  <c:v>3.9</c:v>
                </c:pt>
                <c:pt idx="2074">
                  <c:v>2.7</c:v>
                </c:pt>
                <c:pt idx="2075">
                  <c:v>2.8</c:v>
                </c:pt>
                <c:pt idx="2076">
                  <c:v>3.7</c:v>
                </c:pt>
                <c:pt idx="2077">
                  <c:v>3.8</c:v>
                </c:pt>
                <c:pt idx="2078">
                  <c:v>4</c:v>
                </c:pt>
                <c:pt idx="2079">
                  <c:v>3.2</c:v>
                </c:pt>
                <c:pt idx="2080">
                  <c:v>3.3</c:v>
                </c:pt>
                <c:pt idx="2081">
                  <c:v>3.6</c:v>
                </c:pt>
                <c:pt idx="2082">
                  <c:v>3.7</c:v>
                </c:pt>
                <c:pt idx="2083">
                  <c:v>3.7</c:v>
                </c:pt>
                <c:pt idx="2084">
                  <c:v>4.4000000000000004</c:v>
                </c:pt>
                <c:pt idx="2085">
                  <c:v>4</c:v>
                </c:pt>
                <c:pt idx="2086">
                  <c:v>4.0999999999999996</c:v>
                </c:pt>
                <c:pt idx="2087">
                  <c:v>5.4</c:v>
                </c:pt>
                <c:pt idx="2088">
                  <c:v>3.9</c:v>
                </c:pt>
                <c:pt idx="2089">
                  <c:v>4.4000000000000004</c:v>
                </c:pt>
                <c:pt idx="2090">
                  <c:v>4.9000000000000004</c:v>
                </c:pt>
                <c:pt idx="2091">
                  <c:v>4.5999999999999996</c:v>
                </c:pt>
                <c:pt idx="2092">
                  <c:v>3.4</c:v>
                </c:pt>
                <c:pt idx="2093">
                  <c:v>4.4000000000000004</c:v>
                </c:pt>
                <c:pt idx="2094">
                  <c:v>4.7</c:v>
                </c:pt>
                <c:pt idx="2095">
                  <c:v>4.0999999999999996</c:v>
                </c:pt>
                <c:pt idx="2096">
                  <c:v>5.0999999999999996</c:v>
                </c:pt>
                <c:pt idx="2097">
                  <c:v>3.9</c:v>
                </c:pt>
                <c:pt idx="2098">
                  <c:v>-0.2</c:v>
                </c:pt>
                <c:pt idx="2099">
                  <c:v>2</c:v>
                </c:pt>
                <c:pt idx="2100">
                  <c:v>7</c:v>
                </c:pt>
                <c:pt idx="2101">
                  <c:v>9.5</c:v>
                </c:pt>
                <c:pt idx="2102">
                  <c:v>12.9</c:v>
                </c:pt>
                <c:pt idx="2103">
                  <c:v>12</c:v>
                </c:pt>
                <c:pt idx="2104">
                  <c:v>12.8</c:v>
                </c:pt>
                <c:pt idx="2105">
                  <c:v>4.7</c:v>
                </c:pt>
                <c:pt idx="2106">
                  <c:v>12.9</c:v>
                </c:pt>
                <c:pt idx="2107">
                  <c:v>12.8</c:v>
                </c:pt>
                <c:pt idx="2108">
                  <c:v>13.6</c:v>
                </c:pt>
                <c:pt idx="2109">
                  <c:v>13.7</c:v>
                </c:pt>
                <c:pt idx="2110">
                  <c:v>12.6</c:v>
                </c:pt>
                <c:pt idx="2111">
                  <c:v>11.9</c:v>
                </c:pt>
                <c:pt idx="2112">
                  <c:v>12.5</c:v>
                </c:pt>
                <c:pt idx="2113">
                  <c:v>-4.2</c:v>
                </c:pt>
                <c:pt idx="2114">
                  <c:v>17.7</c:v>
                </c:pt>
                <c:pt idx="2115">
                  <c:v>17.8</c:v>
                </c:pt>
                <c:pt idx="2116">
                  <c:v>21</c:v>
                </c:pt>
                <c:pt idx="2117">
                  <c:v>20.9</c:v>
                </c:pt>
                <c:pt idx="2118">
                  <c:v>20.100000000000001</c:v>
                </c:pt>
                <c:pt idx="2119">
                  <c:v>22.6</c:v>
                </c:pt>
                <c:pt idx="2120">
                  <c:v>21.8</c:v>
                </c:pt>
                <c:pt idx="2121">
                  <c:v>20.7</c:v>
                </c:pt>
                <c:pt idx="2122">
                  <c:v>3.2</c:v>
                </c:pt>
                <c:pt idx="2123">
                  <c:v>21.3</c:v>
                </c:pt>
                <c:pt idx="2124">
                  <c:v>20.399999999999999</c:v>
                </c:pt>
                <c:pt idx="2125">
                  <c:v>21.1</c:v>
                </c:pt>
                <c:pt idx="2126">
                  <c:v>18.7</c:v>
                </c:pt>
                <c:pt idx="2127">
                  <c:v>3.9</c:v>
                </c:pt>
                <c:pt idx="2128">
                  <c:v>4</c:v>
                </c:pt>
                <c:pt idx="2129">
                  <c:v>3.3</c:v>
                </c:pt>
                <c:pt idx="2130">
                  <c:v>4</c:v>
                </c:pt>
                <c:pt idx="2131">
                  <c:v>9.1999999999999993</c:v>
                </c:pt>
                <c:pt idx="2132">
                  <c:v>3.8</c:v>
                </c:pt>
                <c:pt idx="2133">
                  <c:v>5</c:v>
                </c:pt>
                <c:pt idx="2134">
                  <c:v>3.8</c:v>
                </c:pt>
                <c:pt idx="2135">
                  <c:v>4.3</c:v>
                </c:pt>
                <c:pt idx="2136">
                  <c:v>4.3</c:v>
                </c:pt>
                <c:pt idx="2137">
                  <c:v>5.4</c:v>
                </c:pt>
                <c:pt idx="2138">
                  <c:v>4.4000000000000004</c:v>
                </c:pt>
                <c:pt idx="2139">
                  <c:v>4.4000000000000004</c:v>
                </c:pt>
                <c:pt idx="2140">
                  <c:v>5.0999999999999996</c:v>
                </c:pt>
                <c:pt idx="2141">
                  <c:v>4.5999999999999996</c:v>
                </c:pt>
                <c:pt idx="2142">
                  <c:v>3.8</c:v>
                </c:pt>
                <c:pt idx="2143">
                  <c:v>4.8</c:v>
                </c:pt>
                <c:pt idx="2144">
                  <c:v>6</c:v>
                </c:pt>
                <c:pt idx="2145">
                  <c:v>5.5</c:v>
                </c:pt>
                <c:pt idx="2146">
                  <c:v>5.9</c:v>
                </c:pt>
                <c:pt idx="2147">
                  <c:v>4.4000000000000004</c:v>
                </c:pt>
                <c:pt idx="2148">
                  <c:v>4.9000000000000004</c:v>
                </c:pt>
                <c:pt idx="2149">
                  <c:v>5.6</c:v>
                </c:pt>
                <c:pt idx="2150">
                  <c:v>5.6</c:v>
                </c:pt>
                <c:pt idx="2151">
                  <c:v>5.7</c:v>
                </c:pt>
                <c:pt idx="2152">
                  <c:v>8.6</c:v>
                </c:pt>
                <c:pt idx="2153">
                  <c:v>9.1999999999999993</c:v>
                </c:pt>
                <c:pt idx="2154">
                  <c:v>10</c:v>
                </c:pt>
                <c:pt idx="2155">
                  <c:v>7.2</c:v>
                </c:pt>
                <c:pt idx="2156">
                  <c:v>7.4</c:v>
                </c:pt>
                <c:pt idx="2157">
                  <c:v>18.899999999999999</c:v>
                </c:pt>
                <c:pt idx="2158">
                  <c:v>19.100000000000001</c:v>
                </c:pt>
                <c:pt idx="2159">
                  <c:v>19</c:v>
                </c:pt>
                <c:pt idx="2160">
                  <c:v>18</c:v>
                </c:pt>
                <c:pt idx="2161">
                  <c:v>3.8</c:v>
                </c:pt>
                <c:pt idx="2162">
                  <c:v>18.5</c:v>
                </c:pt>
                <c:pt idx="2163">
                  <c:v>19.399999999999999</c:v>
                </c:pt>
                <c:pt idx="2164">
                  <c:v>19.2</c:v>
                </c:pt>
                <c:pt idx="2165">
                  <c:v>19</c:v>
                </c:pt>
                <c:pt idx="2166">
                  <c:v>19.600000000000001</c:v>
                </c:pt>
                <c:pt idx="2167">
                  <c:v>20.100000000000001</c:v>
                </c:pt>
                <c:pt idx="2168">
                  <c:v>19.8</c:v>
                </c:pt>
                <c:pt idx="2169">
                  <c:v>19.100000000000001</c:v>
                </c:pt>
                <c:pt idx="2170">
                  <c:v>19.399999999999999</c:v>
                </c:pt>
                <c:pt idx="2171">
                  <c:v>19.5</c:v>
                </c:pt>
                <c:pt idx="2172">
                  <c:v>19.399999999999999</c:v>
                </c:pt>
                <c:pt idx="2173">
                  <c:v>18.7</c:v>
                </c:pt>
                <c:pt idx="2174">
                  <c:v>19.399999999999999</c:v>
                </c:pt>
                <c:pt idx="2175">
                  <c:v>19.2</c:v>
                </c:pt>
                <c:pt idx="2176">
                  <c:v>19.399999999999999</c:v>
                </c:pt>
                <c:pt idx="2177">
                  <c:v>19.899999999999999</c:v>
                </c:pt>
                <c:pt idx="2178">
                  <c:v>19.3</c:v>
                </c:pt>
                <c:pt idx="2179">
                  <c:v>19.5</c:v>
                </c:pt>
                <c:pt idx="2180">
                  <c:v>21.2</c:v>
                </c:pt>
                <c:pt idx="2181">
                  <c:v>20.100000000000001</c:v>
                </c:pt>
                <c:pt idx="2182">
                  <c:v>18.3</c:v>
                </c:pt>
                <c:pt idx="2183">
                  <c:v>19.3</c:v>
                </c:pt>
                <c:pt idx="2184">
                  <c:v>19.100000000000001</c:v>
                </c:pt>
                <c:pt idx="2185">
                  <c:v>19.3</c:v>
                </c:pt>
                <c:pt idx="2186">
                  <c:v>17.899999999999999</c:v>
                </c:pt>
                <c:pt idx="2187">
                  <c:v>17.3</c:v>
                </c:pt>
                <c:pt idx="2188">
                  <c:v>18</c:v>
                </c:pt>
                <c:pt idx="2189">
                  <c:v>19.3</c:v>
                </c:pt>
                <c:pt idx="2190">
                  <c:v>19</c:v>
                </c:pt>
                <c:pt idx="2191">
                  <c:v>19.399999999999999</c:v>
                </c:pt>
                <c:pt idx="2192">
                  <c:v>18.7</c:v>
                </c:pt>
                <c:pt idx="2193">
                  <c:v>20.2</c:v>
                </c:pt>
                <c:pt idx="2194">
                  <c:v>21.1</c:v>
                </c:pt>
                <c:pt idx="2195">
                  <c:v>19.5</c:v>
                </c:pt>
                <c:pt idx="2196">
                  <c:v>22.1</c:v>
                </c:pt>
                <c:pt idx="2197">
                  <c:v>22.1</c:v>
                </c:pt>
                <c:pt idx="2198">
                  <c:v>22</c:v>
                </c:pt>
                <c:pt idx="2199">
                  <c:v>21.7</c:v>
                </c:pt>
                <c:pt idx="2200">
                  <c:v>21.5</c:v>
                </c:pt>
                <c:pt idx="2201">
                  <c:v>22.1</c:v>
                </c:pt>
                <c:pt idx="2202">
                  <c:v>22.3</c:v>
                </c:pt>
                <c:pt idx="2203">
                  <c:v>23.3</c:v>
                </c:pt>
                <c:pt idx="2204">
                  <c:v>25.2</c:v>
                </c:pt>
                <c:pt idx="2205">
                  <c:v>22.3</c:v>
                </c:pt>
                <c:pt idx="2206">
                  <c:v>23.7</c:v>
                </c:pt>
                <c:pt idx="2207">
                  <c:v>26</c:v>
                </c:pt>
                <c:pt idx="2208">
                  <c:v>26.4</c:v>
                </c:pt>
                <c:pt idx="2209">
                  <c:v>25.3</c:v>
                </c:pt>
                <c:pt idx="2210">
                  <c:v>25.1</c:v>
                </c:pt>
                <c:pt idx="2211">
                  <c:v>23.6</c:v>
                </c:pt>
                <c:pt idx="2212">
                  <c:v>22.9</c:v>
                </c:pt>
                <c:pt idx="2213">
                  <c:v>18.3</c:v>
                </c:pt>
                <c:pt idx="2214">
                  <c:v>24</c:v>
                </c:pt>
                <c:pt idx="2215">
                  <c:v>24.1</c:v>
                </c:pt>
                <c:pt idx="2216">
                  <c:v>23.9</c:v>
                </c:pt>
                <c:pt idx="2217">
                  <c:v>21.4</c:v>
                </c:pt>
                <c:pt idx="2218">
                  <c:v>17.399999999999999</c:v>
                </c:pt>
                <c:pt idx="2219">
                  <c:v>17.899999999999999</c:v>
                </c:pt>
                <c:pt idx="2220">
                  <c:v>18.600000000000001</c:v>
                </c:pt>
                <c:pt idx="2221">
                  <c:v>17.7</c:v>
                </c:pt>
                <c:pt idx="2222">
                  <c:v>16.8</c:v>
                </c:pt>
                <c:pt idx="2223">
                  <c:v>17.2</c:v>
                </c:pt>
                <c:pt idx="2224">
                  <c:v>17.8</c:v>
                </c:pt>
                <c:pt idx="2225">
                  <c:v>18.3</c:v>
                </c:pt>
                <c:pt idx="2226">
                  <c:v>19.5</c:v>
                </c:pt>
                <c:pt idx="2227">
                  <c:v>18.2</c:v>
                </c:pt>
                <c:pt idx="2228">
                  <c:v>19.5</c:v>
                </c:pt>
                <c:pt idx="2229">
                  <c:v>19.399999999999999</c:v>
                </c:pt>
                <c:pt idx="2230">
                  <c:v>19.100000000000001</c:v>
                </c:pt>
                <c:pt idx="2231">
                  <c:v>19</c:v>
                </c:pt>
                <c:pt idx="2232">
                  <c:v>19</c:v>
                </c:pt>
                <c:pt idx="2233">
                  <c:v>19.3</c:v>
                </c:pt>
                <c:pt idx="2234">
                  <c:v>19</c:v>
                </c:pt>
                <c:pt idx="2235">
                  <c:v>19.2</c:v>
                </c:pt>
                <c:pt idx="2236">
                  <c:v>18.5</c:v>
                </c:pt>
                <c:pt idx="2237">
                  <c:v>18.2</c:v>
                </c:pt>
                <c:pt idx="2238">
                  <c:v>16.7</c:v>
                </c:pt>
                <c:pt idx="2239">
                  <c:v>17.5</c:v>
                </c:pt>
                <c:pt idx="2240">
                  <c:v>17.7</c:v>
                </c:pt>
                <c:pt idx="2241">
                  <c:v>18.3</c:v>
                </c:pt>
                <c:pt idx="2242">
                  <c:v>19</c:v>
                </c:pt>
                <c:pt idx="2243">
                  <c:v>19.2</c:v>
                </c:pt>
                <c:pt idx="2244">
                  <c:v>19.899999999999999</c:v>
                </c:pt>
                <c:pt idx="2245">
                  <c:v>19.5</c:v>
                </c:pt>
                <c:pt idx="2246">
                  <c:v>18.5</c:v>
                </c:pt>
                <c:pt idx="2247">
                  <c:v>18</c:v>
                </c:pt>
                <c:pt idx="2248">
                  <c:v>22.2</c:v>
                </c:pt>
                <c:pt idx="2249">
                  <c:v>22.6</c:v>
                </c:pt>
                <c:pt idx="2250">
                  <c:v>22.5</c:v>
                </c:pt>
                <c:pt idx="2251">
                  <c:v>21.1</c:v>
                </c:pt>
                <c:pt idx="2252">
                  <c:v>21.8</c:v>
                </c:pt>
                <c:pt idx="2253">
                  <c:v>21.7</c:v>
                </c:pt>
                <c:pt idx="2254">
                  <c:v>22.9</c:v>
                </c:pt>
                <c:pt idx="2255">
                  <c:v>21.6</c:v>
                </c:pt>
                <c:pt idx="2256">
                  <c:v>21.8</c:v>
                </c:pt>
                <c:pt idx="2257">
                  <c:v>22.4</c:v>
                </c:pt>
                <c:pt idx="2258">
                  <c:v>22.7</c:v>
                </c:pt>
                <c:pt idx="2259">
                  <c:v>23.2</c:v>
                </c:pt>
                <c:pt idx="2260">
                  <c:v>23.3</c:v>
                </c:pt>
                <c:pt idx="2261">
                  <c:v>21.4</c:v>
                </c:pt>
                <c:pt idx="2262">
                  <c:v>23.1</c:v>
                </c:pt>
                <c:pt idx="2263">
                  <c:v>23.1</c:v>
                </c:pt>
                <c:pt idx="2264">
                  <c:v>23</c:v>
                </c:pt>
                <c:pt idx="2265">
                  <c:v>23</c:v>
                </c:pt>
                <c:pt idx="2266">
                  <c:v>22.6</c:v>
                </c:pt>
                <c:pt idx="2267">
                  <c:v>23.2</c:v>
                </c:pt>
                <c:pt idx="2268">
                  <c:v>23.8</c:v>
                </c:pt>
                <c:pt idx="2269">
                  <c:v>22.1</c:v>
                </c:pt>
                <c:pt idx="2270">
                  <c:v>22.7</c:v>
                </c:pt>
                <c:pt idx="2271">
                  <c:v>21.6</c:v>
                </c:pt>
                <c:pt idx="2272">
                  <c:v>22.7</c:v>
                </c:pt>
                <c:pt idx="2273">
                  <c:v>22</c:v>
                </c:pt>
                <c:pt idx="2274">
                  <c:v>21.9</c:v>
                </c:pt>
                <c:pt idx="2275">
                  <c:v>21.3</c:v>
                </c:pt>
                <c:pt idx="2276">
                  <c:v>22.8</c:v>
                </c:pt>
                <c:pt idx="2277">
                  <c:v>24.5</c:v>
                </c:pt>
                <c:pt idx="2278">
                  <c:v>23.8</c:v>
                </c:pt>
                <c:pt idx="2279">
                  <c:v>24.8</c:v>
                </c:pt>
                <c:pt idx="2280">
                  <c:v>25.6</c:v>
                </c:pt>
                <c:pt idx="2281">
                  <c:v>22.8</c:v>
                </c:pt>
                <c:pt idx="2282">
                  <c:v>22.7</c:v>
                </c:pt>
                <c:pt idx="2283">
                  <c:v>21.8</c:v>
                </c:pt>
                <c:pt idx="2284">
                  <c:v>22.9</c:v>
                </c:pt>
                <c:pt idx="2285">
                  <c:v>23.9</c:v>
                </c:pt>
                <c:pt idx="2286">
                  <c:v>22.4</c:v>
                </c:pt>
                <c:pt idx="2287">
                  <c:v>23.5</c:v>
                </c:pt>
                <c:pt idx="2288">
                  <c:v>23.3</c:v>
                </c:pt>
                <c:pt idx="2289">
                  <c:v>24.5</c:v>
                </c:pt>
                <c:pt idx="2290">
                  <c:v>23.9</c:v>
                </c:pt>
                <c:pt idx="2291">
                  <c:v>24.1</c:v>
                </c:pt>
                <c:pt idx="2292">
                  <c:v>24.5</c:v>
                </c:pt>
                <c:pt idx="2293">
                  <c:v>24.2</c:v>
                </c:pt>
                <c:pt idx="2294">
                  <c:v>26.3</c:v>
                </c:pt>
                <c:pt idx="2295">
                  <c:v>27.1</c:v>
                </c:pt>
                <c:pt idx="2296">
                  <c:v>26.3</c:v>
                </c:pt>
                <c:pt idx="2297">
                  <c:v>27.8</c:v>
                </c:pt>
                <c:pt idx="2298">
                  <c:v>27.4</c:v>
                </c:pt>
                <c:pt idx="2299">
                  <c:v>30</c:v>
                </c:pt>
                <c:pt idx="2300">
                  <c:v>26.2</c:v>
                </c:pt>
                <c:pt idx="2301">
                  <c:v>27.3</c:v>
                </c:pt>
                <c:pt idx="2302">
                  <c:v>27.2</c:v>
                </c:pt>
                <c:pt idx="2303">
                  <c:v>27.9</c:v>
                </c:pt>
                <c:pt idx="2304">
                  <c:v>22.6</c:v>
                </c:pt>
                <c:pt idx="2305">
                  <c:v>27.9</c:v>
                </c:pt>
                <c:pt idx="2306">
                  <c:v>27.9</c:v>
                </c:pt>
                <c:pt idx="2307">
                  <c:v>27.8</c:v>
                </c:pt>
                <c:pt idx="2308">
                  <c:v>26.1</c:v>
                </c:pt>
                <c:pt idx="2309">
                  <c:v>23.6</c:v>
                </c:pt>
                <c:pt idx="2310">
                  <c:v>23.7</c:v>
                </c:pt>
                <c:pt idx="2311">
                  <c:v>22.4</c:v>
                </c:pt>
                <c:pt idx="2312">
                  <c:v>24</c:v>
                </c:pt>
                <c:pt idx="2313">
                  <c:v>23</c:v>
                </c:pt>
                <c:pt idx="2314">
                  <c:v>23.8</c:v>
                </c:pt>
                <c:pt idx="2315">
                  <c:v>24.1</c:v>
                </c:pt>
                <c:pt idx="2316">
                  <c:v>25.2</c:v>
                </c:pt>
                <c:pt idx="2317">
                  <c:v>25.6</c:v>
                </c:pt>
                <c:pt idx="2318">
                  <c:v>25.1</c:v>
                </c:pt>
                <c:pt idx="2319">
                  <c:v>26.1</c:v>
                </c:pt>
                <c:pt idx="2320">
                  <c:v>25.2</c:v>
                </c:pt>
                <c:pt idx="2321">
                  <c:v>26.1</c:v>
                </c:pt>
                <c:pt idx="2322">
                  <c:v>26.1</c:v>
                </c:pt>
                <c:pt idx="2323">
                  <c:v>25.8</c:v>
                </c:pt>
                <c:pt idx="2324">
                  <c:v>23.1</c:v>
                </c:pt>
                <c:pt idx="2325">
                  <c:v>26.3</c:v>
                </c:pt>
                <c:pt idx="2326">
                  <c:v>26.2</c:v>
                </c:pt>
                <c:pt idx="2327">
                  <c:v>26</c:v>
                </c:pt>
                <c:pt idx="2328">
                  <c:v>25.4</c:v>
                </c:pt>
                <c:pt idx="2329">
                  <c:v>23</c:v>
                </c:pt>
                <c:pt idx="2330">
                  <c:v>23.1</c:v>
                </c:pt>
                <c:pt idx="2331">
                  <c:v>23.3</c:v>
                </c:pt>
                <c:pt idx="2332">
                  <c:v>23.3</c:v>
                </c:pt>
                <c:pt idx="2333">
                  <c:v>23.4</c:v>
                </c:pt>
                <c:pt idx="2334">
                  <c:v>23.9</c:v>
                </c:pt>
                <c:pt idx="2335">
                  <c:v>24.9</c:v>
                </c:pt>
                <c:pt idx="2336">
                  <c:v>23.8</c:v>
                </c:pt>
                <c:pt idx="2337">
                  <c:v>22.2</c:v>
                </c:pt>
                <c:pt idx="2338">
                  <c:v>22.2</c:v>
                </c:pt>
                <c:pt idx="2339">
                  <c:v>29.7</c:v>
                </c:pt>
                <c:pt idx="2340">
                  <c:v>29.7</c:v>
                </c:pt>
                <c:pt idx="2341">
                  <c:v>30.3</c:v>
                </c:pt>
                <c:pt idx="2342">
                  <c:v>29.3</c:v>
                </c:pt>
                <c:pt idx="2343">
                  <c:v>30.9</c:v>
                </c:pt>
                <c:pt idx="2344">
                  <c:v>29.9</c:v>
                </c:pt>
                <c:pt idx="2345">
                  <c:v>29.4</c:v>
                </c:pt>
                <c:pt idx="2346">
                  <c:v>29.7</c:v>
                </c:pt>
                <c:pt idx="2347">
                  <c:v>30.2</c:v>
                </c:pt>
                <c:pt idx="2348">
                  <c:v>30.8</c:v>
                </c:pt>
                <c:pt idx="2349">
                  <c:v>31.9</c:v>
                </c:pt>
                <c:pt idx="2350">
                  <c:v>31.3</c:v>
                </c:pt>
                <c:pt idx="2351">
                  <c:v>31.3</c:v>
                </c:pt>
                <c:pt idx="2352">
                  <c:v>30.7</c:v>
                </c:pt>
                <c:pt idx="2353">
                  <c:v>31.5</c:v>
                </c:pt>
                <c:pt idx="2354">
                  <c:v>31.7</c:v>
                </c:pt>
                <c:pt idx="2355">
                  <c:v>30.9</c:v>
                </c:pt>
                <c:pt idx="2356">
                  <c:v>30.2</c:v>
                </c:pt>
                <c:pt idx="2357">
                  <c:v>30</c:v>
                </c:pt>
                <c:pt idx="2358">
                  <c:v>31.6</c:v>
                </c:pt>
                <c:pt idx="2359">
                  <c:v>30.5</c:v>
                </c:pt>
                <c:pt idx="2360">
                  <c:v>30.1</c:v>
                </c:pt>
                <c:pt idx="2361">
                  <c:v>31.2</c:v>
                </c:pt>
                <c:pt idx="2362">
                  <c:v>30.4</c:v>
                </c:pt>
                <c:pt idx="2363">
                  <c:v>32.700000000000003</c:v>
                </c:pt>
                <c:pt idx="2364">
                  <c:v>31.9</c:v>
                </c:pt>
                <c:pt idx="2365">
                  <c:v>21.7</c:v>
                </c:pt>
                <c:pt idx="2366">
                  <c:v>31.6</c:v>
                </c:pt>
                <c:pt idx="2367">
                  <c:v>30.1</c:v>
                </c:pt>
                <c:pt idx="2368">
                  <c:v>30</c:v>
                </c:pt>
                <c:pt idx="2369">
                  <c:v>31.6</c:v>
                </c:pt>
                <c:pt idx="2370">
                  <c:v>30.4</c:v>
                </c:pt>
                <c:pt idx="2371">
                  <c:v>31.4</c:v>
                </c:pt>
                <c:pt idx="2372">
                  <c:v>32.4</c:v>
                </c:pt>
                <c:pt idx="2373">
                  <c:v>31.6</c:v>
                </c:pt>
                <c:pt idx="2374">
                  <c:v>31.6</c:v>
                </c:pt>
                <c:pt idx="2375">
                  <c:v>32.1</c:v>
                </c:pt>
                <c:pt idx="2376">
                  <c:v>33.700000000000003</c:v>
                </c:pt>
                <c:pt idx="2377">
                  <c:v>34.200000000000003</c:v>
                </c:pt>
                <c:pt idx="2378">
                  <c:v>29.8</c:v>
                </c:pt>
                <c:pt idx="2379">
                  <c:v>32.6</c:v>
                </c:pt>
                <c:pt idx="2380">
                  <c:v>32.799999999999997</c:v>
                </c:pt>
                <c:pt idx="2381">
                  <c:v>33.299999999999997</c:v>
                </c:pt>
                <c:pt idx="2382">
                  <c:v>32</c:v>
                </c:pt>
                <c:pt idx="2383">
                  <c:v>32.9</c:v>
                </c:pt>
                <c:pt idx="2384">
                  <c:v>32.799999999999997</c:v>
                </c:pt>
                <c:pt idx="2385">
                  <c:v>32.299999999999997</c:v>
                </c:pt>
                <c:pt idx="2386">
                  <c:v>33.299999999999997</c:v>
                </c:pt>
                <c:pt idx="2387">
                  <c:v>35.299999999999997</c:v>
                </c:pt>
                <c:pt idx="2388">
                  <c:v>33</c:v>
                </c:pt>
                <c:pt idx="2389">
                  <c:v>34</c:v>
                </c:pt>
                <c:pt idx="2390">
                  <c:v>33.5</c:v>
                </c:pt>
                <c:pt idx="2391">
                  <c:v>34.299999999999997</c:v>
                </c:pt>
                <c:pt idx="2392">
                  <c:v>30.3</c:v>
                </c:pt>
                <c:pt idx="2393">
                  <c:v>31.4</c:v>
                </c:pt>
                <c:pt idx="2394">
                  <c:v>31.9</c:v>
                </c:pt>
                <c:pt idx="2395">
                  <c:v>30.3</c:v>
                </c:pt>
                <c:pt idx="2396">
                  <c:v>28.6</c:v>
                </c:pt>
                <c:pt idx="2397">
                  <c:v>31.4</c:v>
                </c:pt>
                <c:pt idx="2398">
                  <c:v>30.1</c:v>
                </c:pt>
                <c:pt idx="2399">
                  <c:v>29.5</c:v>
                </c:pt>
                <c:pt idx="2400">
                  <c:v>27.3</c:v>
                </c:pt>
                <c:pt idx="2401">
                  <c:v>30.3</c:v>
                </c:pt>
                <c:pt idx="2402">
                  <c:v>29.9</c:v>
                </c:pt>
                <c:pt idx="2403">
                  <c:v>29.8</c:v>
                </c:pt>
                <c:pt idx="2404">
                  <c:v>30.4</c:v>
                </c:pt>
                <c:pt idx="2405">
                  <c:v>30.2</c:v>
                </c:pt>
                <c:pt idx="2406">
                  <c:v>30.6</c:v>
                </c:pt>
                <c:pt idx="2407">
                  <c:v>31.3</c:v>
                </c:pt>
                <c:pt idx="2408">
                  <c:v>32.299999999999997</c:v>
                </c:pt>
                <c:pt idx="2409">
                  <c:v>33.299999999999997</c:v>
                </c:pt>
                <c:pt idx="2410">
                  <c:v>32.5</c:v>
                </c:pt>
                <c:pt idx="2411">
                  <c:v>33.9</c:v>
                </c:pt>
                <c:pt idx="2412">
                  <c:v>32.9</c:v>
                </c:pt>
                <c:pt idx="2413">
                  <c:v>33.4</c:v>
                </c:pt>
                <c:pt idx="2414">
                  <c:v>34</c:v>
                </c:pt>
                <c:pt idx="2415">
                  <c:v>33.799999999999997</c:v>
                </c:pt>
                <c:pt idx="2416">
                  <c:v>30</c:v>
                </c:pt>
                <c:pt idx="2417">
                  <c:v>34.200000000000003</c:v>
                </c:pt>
                <c:pt idx="2418">
                  <c:v>34.9</c:v>
                </c:pt>
                <c:pt idx="2419">
                  <c:v>34.700000000000003</c:v>
                </c:pt>
                <c:pt idx="2420">
                  <c:v>33.700000000000003</c:v>
                </c:pt>
                <c:pt idx="2421">
                  <c:v>31.3</c:v>
                </c:pt>
                <c:pt idx="2422">
                  <c:v>32.4</c:v>
                </c:pt>
                <c:pt idx="2423">
                  <c:v>33.6</c:v>
                </c:pt>
                <c:pt idx="2424">
                  <c:v>33</c:v>
                </c:pt>
                <c:pt idx="2425">
                  <c:v>33.799999999999997</c:v>
                </c:pt>
                <c:pt idx="2426">
                  <c:v>35</c:v>
                </c:pt>
                <c:pt idx="2427">
                  <c:v>35.200000000000003</c:v>
                </c:pt>
                <c:pt idx="2428">
                  <c:v>34.4</c:v>
                </c:pt>
                <c:pt idx="2429">
                  <c:v>33.9</c:v>
                </c:pt>
                <c:pt idx="2430">
                  <c:v>31.1</c:v>
                </c:pt>
                <c:pt idx="2431">
                  <c:v>32.5</c:v>
                </c:pt>
                <c:pt idx="2432">
                  <c:v>32.799999999999997</c:v>
                </c:pt>
                <c:pt idx="2433">
                  <c:v>31.2</c:v>
                </c:pt>
                <c:pt idx="2434">
                  <c:v>29.4</c:v>
                </c:pt>
                <c:pt idx="2435">
                  <c:v>30.2</c:v>
                </c:pt>
                <c:pt idx="2436">
                  <c:v>29.2</c:v>
                </c:pt>
                <c:pt idx="2437">
                  <c:v>32.299999999999997</c:v>
                </c:pt>
                <c:pt idx="2438">
                  <c:v>28.8</c:v>
                </c:pt>
                <c:pt idx="2439">
                  <c:v>28.9</c:v>
                </c:pt>
                <c:pt idx="2440">
                  <c:v>30.2</c:v>
                </c:pt>
                <c:pt idx="2441">
                  <c:v>30.2</c:v>
                </c:pt>
                <c:pt idx="2442">
                  <c:v>33.6</c:v>
                </c:pt>
                <c:pt idx="2443">
                  <c:v>29.4</c:v>
                </c:pt>
                <c:pt idx="2444">
                  <c:v>29.1</c:v>
                </c:pt>
                <c:pt idx="2445">
                  <c:v>28.9</c:v>
                </c:pt>
                <c:pt idx="2446">
                  <c:v>28.6</c:v>
                </c:pt>
                <c:pt idx="2447">
                  <c:v>28.1</c:v>
                </c:pt>
                <c:pt idx="2448">
                  <c:v>32.299999999999997</c:v>
                </c:pt>
                <c:pt idx="2449">
                  <c:v>31.6</c:v>
                </c:pt>
                <c:pt idx="2450">
                  <c:v>32.299999999999997</c:v>
                </c:pt>
                <c:pt idx="2451">
                  <c:v>30.5</c:v>
                </c:pt>
                <c:pt idx="2452">
                  <c:v>29.7</c:v>
                </c:pt>
                <c:pt idx="2453">
                  <c:v>30</c:v>
                </c:pt>
                <c:pt idx="2454">
                  <c:v>29.9</c:v>
                </c:pt>
                <c:pt idx="2455">
                  <c:v>32.1</c:v>
                </c:pt>
                <c:pt idx="2456">
                  <c:v>31.3</c:v>
                </c:pt>
                <c:pt idx="2457">
                  <c:v>31</c:v>
                </c:pt>
                <c:pt idx="2458">
                  <c:v>30.8</c:v>
                </c:pt>
                <c:pt idx="2459">
                  <c:v>31.4</c:v>
                </c:pt>
                <c:pt idx="2460">
                  <c:v>32.200000000000003</c:v>
                </c:pt>
                <c:pt idx="2461">
                  <c:v>31.3</c:v>
                </c:pt>
                <c:pt idx="2462">
                  <c:v>31.9</c:v>
                </c:pt>
                <c:pt idx="2463">
                  <c:v>32.9</c:v>
                </c:pt>
                <c:pt idx="2464">
                  <c:v>33.700000000000003</c:v>
                </c:pt>
                <c:pt idx="2465">
                  <c:v>33.6</c:v>
                </c:pt>
                <c:pt idx="2466">
                  <c:v>33.9</c:v>
                </c:pt>
                <c:pt idx="2467">
                  <c:v>34.6</c:v>
                </c:pt>
                <c:pt idx="2468">
                  <c:v>34.700000000000003</c:v>
                </c:pt>
                <c:pt idx="2469">
                  <c:v>32.799999999999997</c:v>
                </c:pt>
                <c:pt idx="2470">
                  <c:v>34.5</c:v>
                </c:pt>
                <c:pt idx="2471">
                  <c:v>33.799999999999997</c:v>
                </c:pt>
                <c:pt idx="2472">
                  <c:v>33.799999999999997</c:v>
                </c:pt>
                <c:pt idx="2473">
                  <c:v>33.4</c:v>
                </c:pt>
                <c:pt idx="2474">
                  <c:v>31.9</c:v>
                </c:pt>
                <c:pt idx="2475">
                  <c:v>31.9</c:v>
                </c:pt>
                <c:pt idx="2476">
                  <c:v>32.9</c:v>
                </c:pt>
                <c:pt idx="2477">
                  <c:v>32</c:v>
                </c:pt>
                <c:pt idx="2478">
                  <c:v>30.2</c:v>
                </c:pt>
                <c:pt idx="2479">
                  <c:v>29.9</c:v>
                </c:pt>
                <c:pt idx="2480">
                  <c:v>30.9</c:v>
                </c:pt>
                <c:pt idx="2481">
                  <c:v>30.9</c:v>
                </c:pt>
                <c:pt idx="2482">
                  <c:v>30.2</c:v>
                </c:pt>
                <c:pt idx="2483">
                  <c:v>27.3</c:v>
                </c:pt>
                <c:pt idx="2484">
                  <c:v>30.8</c:v>
                </c:pt>
                <c:pt idx="2485">
                  <c:v>31.3</c:v>
                </c:pt>
                <c:pt idx="2486">
                  <c:v>30.7</c:v>
                </c:pt>
                <c:pt idx="2487">
                  <c:v>32.5</c:v>
                </c:pt>
                <c:pt idx="2488">
                  <c:v>30.1</c:v>
                </c:pt>
                <c:pt idx="2489">
                  <c:v>29.5</c:v>
                </c:pt>
                <c:pt idx="2490">
                  <c:v>30</c:v>
                </c:pt>
                <c:pt idx="2491">
                  <c:v>28.9</c:v>
                </c:pt>
                <c:pt idx="2492">
                  <c:v>32.700000000000003</c:v>
                </c:pt>
                <c:pt idx="2493">
                  <c:v>32.299999999999997</c:v>
                </c:pt>
                <c:pt idx="2494">
                  <c:v>32.700000000000003</c:v>
                </c:pt>
                <c:pt idx="2495">
                  <c:v>30.7</c:v>
                </c:pt>
                <c:pt idx="2496">
                  <c:v>30.9</c:v>
                </c:pt>
                <c:pt idx="2497">
                  <c:v>31.5</c:v>
                </c:pt>
                <c:pt idx="2498">
                  <c:v>31.8</c:v>
                </c:pt>
                <c:pt idx="2499">
                  <c:v>32.700000000000003</c:v>
                </c:pt>
                <c:pt idx="2500">
                  <c:v>33.200000000000003</c:v>
                </c:pt>
                <c:pt idx="2501">
                  <c:v>32.9</c:v>
                </c:pt>
                <c:pt idx="2502">
                  <c:v>34</c:v>
                </c:pt>
                <c:pt idx="2503">
                  <c:v>32.299999999999997</c:v>
                </c:pt>
                <c:pt idx="2504">
                  <c:v>33.4</c:v>
                </c:pt>
                <c:pt idx="2505">
                  <c:v>34.1</c:v>
                </c:pt>
                <c:pt idx="2506">
                  <c:v>33.299999999999997</c:v>
                </c:pt>
                <c:pt idx="2507">
                  <c:v>33.1</c:v>
                </c:pt>
                <c:pt idx="2508">
                  <c:v>34.4</c:v>
                </c:pt>
                <c:pt idx="2509">
                  <c:v>33.799999999999997</c:v>
                </c:pt>
                <c:pt idx="2510">
                  <c:v>33.9</c:v>
                </c:pt>
                <c:pt idx="2511">
                  <c:v>32.1</c:v>
                </c:pt>
                <c:pt idx="2512">
                  <c:v>31.1</c:v>
                </c:pt>
                <c:pt idx="2513">
                  <c:v>32.9</c:v>
                </c:pt>
                <c:pt idx="2514">
                  <c:v>34.299999999999997</c:v>
                </c:pt>
                <c:pt idx="2515">
                  <c:v>35.1</c:v>
                </c:pt>
                <c:pt idx="2516">
                  <c:v>34.9</c:v>
                </c:pt>
                <c:pt idx="2517">
                  <c:v>35.1</c:v>
                </c:pt>
                <c:pt idx="2518">
                  <c:v>35.9</c:v>
                </c:pt>
                <c:pt idx="2519">
                  <c:v>35.1</c:v>
                </c:pt>
                <c:pt idx="2520">
                  <c:v>33</c:v>
                </c:pt>
                <c:pt idx="2521">
                  <c:v>32.700000000000003</c:v>
                </c:pt>
                <c:pt idx="2522">
                  <c:v>31.8</c:v>
                </c:pt>
                <c:pt idx="2523">
                  <c:v>31.9</c:v>
                </c:pt>
                <c:pt idx="2524">
                  <c:v>32.299999999999997</c:v>
                </c:pt>
                <c:pt idx="2525">
                  <c:v>31.5</c:v>
                </c:pt>
                <c:pt idx="2526">
                  <c:v>31.7</c:v>
                </c:pt>
                <c:pt idx="2527">
                  <c:v>31.9</c:v>
                </c:pt>
                <c:pt idx="2528">
                  <c:v>32.9</c:v>
                </c:pt>
                <c:pt idx="2529">
                  <c:v>30.6</c:v>
                </c:pt>
                <c:pt idx="2530">
                  <c:v>31.2</c:v>
                </c:pt>
                <c:pt idx="2531">
                  <c:v>31.4</c:v>
                </c:pt>
                <c:pt idx="2532">
                  <c:v>31.4</c:v>
                </c:pt>
                <c:pt idx="2533">
                  <c:v>31.3</c:v>
                </c:pt>
                <c:pt idx="2534">
                  <c:v>33.799999999999997</c:v>
                </c:pt>
                <c:pt idx="2535">
                  <c:v>31.3</c:v>
                </c:pt>
                <c:pt idx="2536">
                  <c:v>30.7</c:v>
                </c:pt>
                <c:pt idx="2537">
                  <c:v>31.8</c:v>
                </c:pt>
                <c:pt idx="2538">
                  <c:v>31.5</c:v>
                </c:pt>
                <c:pt idx="2539">
                  <c:v>30.4</c:v>
                </c:pt>
                <c:pt idx="2540">
                  <c:v>33.799999999999997</c:v>
                </c:pt>
                <c:pt idx="2541">
                  <c:v>32.5</c:v>
                </c:pt>
                <c:pt idx="2542">
                  <c:v>33.700000000000003</c:v>
                </c:pt>
                <c:pt idx="2543">
                  <c:v>32.799999999999997</c:v>
                </c:pt>
                <c:pt idx="2544">
                  <c:v>31.9</c:v>
                </c:pt>
                <c:pt idx="2545">
                  <c:v>32.5</c:v>
                </c:pt>
                <c:pt idx="2546">
                  <c:v>32.4</c:v>
                </c:pt>
                <c:pt idx="2547">
                  <c:v>34</c:v>
                </c:pt>
                <c:pt idx="2548">
                  <c:v>32.9</c:v>
                </c:pt>
                <c:pt idx="2549">
                  <c:v>31.7</c:v>
                </c:pt>
                <c:pt idx="2550">
                  <c:v>32.1</c:v>
                </c:pt>
                <c:pt idx="2551">
                  <c:v>32.700000000000003</c:v>
                </c:pt>
                <c:pt idx="2552">
                  <c:v>33.700000000000003</c:v>
                </c:pt>
                <c:pt idx="2553">
                  <c:v>33.4</c:v>
                </c:pt>
                <c:pt idx="2554">
                  <c:v>33.6</c:v>
                </c:pt>
                <c:pt idx="2555">
                  <c:v>34.6</c:v>
                </c:pt>
                <c:pt idx="2556">
                  <c:v>35.5</c:v>
                </c:pt>
                <c:pt idx="2557">
                  <c:v>36.799999999999997</c:v>
                </c:pt>
                <c:pt idx="2558">
                  <c:v>35.4</c:v>
                </c:pt>
                <c:pt idx="2559">
                  <c:v>35.6</c:v>
                </c:pt>
                <c:pt idx="2560">
                  <c:v>37</c:v>
                </c:pt>
                <c:pt idx="2561">
                  <c:v>32.4</c:v>
                </c:pt>
                <c:pt idx="2562">
                  <c:v>36.200000000000003</c:v>
                </c:pt>
                <c:pt idx="2563">
                  <c:v>35.9</c:v>
                </c:pt>
                <c:pt idx="2564">
                  <c:v>34.799999999999997</c:v>
                </c:pt>
                <c:pt idx="2565">
                  <c:v>36.6</c:v>
                </c:pt>
                <c:pt idx="2566">
                  <c:v>34.4</c:v>
                </c:pt>
                <c:pt idx="2567">
                  <c:v>33.9</c:v>
                </c:pt>
                <c:pt idx="2568">
                  <c:v>35.299999999999997</c:v>
                </c:pt>
                <c:pt idx="2569">
                  <c:v>35.700000000000003</c:v>
                </c:pt>
                <c:pt idx="2570">
                  <c:v>35.200000000000003</c:v>
                </c:pt>
                <c:pt idx="2571">
                  <c:v>34.4</c:v>
                </c:pt>
                <c:pt idx="2572">
                  <c:v>34.700000000000003</c:v>
                </c:pt>
                <c:pt idx="2573">
                  <c:v>34.4</c:v>
                </c:pt>
                <c:pt idx="2574">
                  <c:v>35.200000000000003</c:v>
                </c:pt>
                <c:pt idx="2575">
                  <c:v>33.299999999999997</c:v>
                </c:pt>
                <c:pt idx="2576">
                  <c:v>35.1</c:v>
                </c:pt>
                <c:pt idx="2577">
                  <c:v>33.9</c:v>
                </c:pt>
                <c:pt idx="2578">
                  <c:v>33.6</c:v>
                </c:pt>
                <c:pt idx="2579">
                  <c:v>32.700000000000003</c:v>
                </c:pt>
                <c:pt idx="2580">
                  <c:v>33.799999999999997</c:v>
                </c:pt>
                <c:pt idx="2581">
                  <c:v>33.1</c:v>
                </c:pt>
                <c:pt idx="2582">
                  <c:v>34.9</c:v>
                </c:pt>
                <c:pt idx="2583">
                  <c:v>36.4</c:v>
                </c:pt>
                <c:pt idx="2584">
                  <c:v>33.299999999999997</c:v>
                </c:pt>
                <c:pt idx="2585">
                  <c:v>33.200000000000003</c:v>
                </c:pt>
                <c:pt idx="2586">
                  <c:v>32.6</c:v>
                </c:pt>
                <c:pt idx="2587">
                  <c:v>33.200000000000003</c:v>
                </c:pt>
                <c:pt idx="2588">
                  <c:v>33.5</c:v>
                </c:pt>
                <c:pt idx="2589">
                  <c:v>32.700000000000003</c:v>
                </c:pt>
                <c:pt idx="2590">
                  <c:v>33</c:v>
                </c:pt>
                <c:pt idx="2591">
                  <c:v>34.799999999999997</c:v>
                </c:pt>
                <c:pt idx="2592">
                  <c:v>35.200000000000003</c:v>
                </c:pt>
                <c:pt idx="2593">
                  <c:v>34.700000000000003</c:v>
                </c:pt>
                <c:pt idx="2594">
                  <c:v>35.6</c:v>
                </c:pt>
                <c:pt idx="2595">
                  <c:v>34.700000000000003</c:v>
                </c:pt>
                <c:pt idx="2596">
                  <c:v>35.6</c:v>
                </c:pt>
                <c:pt idx="2597">
                  <c:v>35.200000000000003</c:v>
                </c:pt>
                <c:pt idx="2598">
                  <c:v>34.5</c:v>
                </c:pt>
                <c:pt idx="2599">
                  <c:v>32.700000000000003</c:v>
                </c:pt>
                <c:pt idx="2600">
                  <c:v>34.799999999999997</c:v>
                </c:pt>
                <c:pt idx="2601">
                  <c:v>36.299999999999997</c:v>
                </c:pt>
                <c:pt idx="2602">
                  <c:v>35.1</c:v>
                </c:pt>
                <c:pt idx="2603">
                  <c:v>34.4</c:v>
                </c:pt>
                <c:pt idx="2604">
                  <c:v>31.8</c:v>
                </c:pt>
                <c:pt idx="2605">
                  <c:v>33</c:v>
                </c:pt>
                <c:pt idx="2606">
                  <c:v>33.799999999999997</c:v>
                </c:pt>
                <c:pt idx="2607">
                  <c:v>34.799999999999997</c:v>
                </c:pt>
                <c:pt idx="2608">
                  <c:v>35.6</c:v>
                </c:pt>
                <c:pt idx="2609">
                  <c:v>35.6</c:v>
                </c:pt>
                <c:pt idx="2610">
                  <c:v>35.1</c:v>
                </c:pt>
                <c:pt idx="2611">
                  <c:v>36.4</c:v>
                </c:pt>
                <c:pt idx="2612">
                  <c:v>27.2</c:v>
                </c:pt>
                <c:pt idx="2613">
                  <c:v>34.5</c:v>
                </c:pt>
                <c:pt idx="2614">
                  <c:v>32.200000000000003</c:v>
                </c:pt>
                <c:pt idx="2615">
                  <c:v>32.5</c:v>
                </c:pt>
                <c:pt idx="2616">
                  <c:v>34</c:v>
                </c:pt>
                <c:pt idx="2617">
                  <c:v>32.4</c:v>
                </c:pt>
                <c:pt idx="2618">
                  <c:v>33.6</c:v>
                </c:pt>
                <c:pt idx="2619">
                  <c:v>33.6</c:v>
                </c:pt>
                <c:pt idx="2620">
                  <c:v>34.700000000000003</c:v>
                </c:pt>
                <c:pt idx="2621">
                  <c:v>31.4</c:v>
                </c:pt>
                <c:pt idx="2622">
                  <c:v>32</c:v>
                </c:pt>
                <c:pt idx="2623">
                  <c:v>32.700000000000003</c:v>
                </c:pt>
                <c:pt idx="2624">
                  <c:v>33.5</c:v>
                </c:pt>
                <c:pt idx="2625">
                  <c:v>32.9</c:v>
                </c:pt>
                <c:pt idx="2626">
                  <c:v>35.9</c:v>
                </c:pt>
                <c:pt idx="2627">
                  <c:v>33</c:v>
                </c:pt>
                <c:pt idx="2628">
                  <c:v>32.4</c:v>
                </c:pt>
                <c:pt idx="2629">
                  <c:v>33</c:v>
                </c:pt>
                <c:pt idx="2630">
                  <c:v>33.6</c:v>
                </c:pt>
                <c:pt idx="2631">
                  <c:v>32.4</c:v>
                </c:pt>
                <c:pt idx="2632">
                  <c:v>34.9</c:v>
                </c:pt>
                <c:pt idx="2633">
                  <c:v>33.799999999999997</c:v>
                </c:pt>
                <c:pt idx="2634">
                  <c:v>34.4</c:v>
                </c:pt>
                <c:pt idx="2635">
                  <c:v>35.1</c:v>
                </c:pt>
                <c:pt idx="2636">
                  <c:v>33.700000000000003</c:v>
                </c:pt>
                <c:pt idx="2637">
                  <c:v>34.700000000000003</c:v>
                </c:pt>
                <c:pt idx="2638">
                  <c:v>34.1</c:v>
                </c:pt>
                <c:pt idx="2639">
                  <c:v>35.799999999999997</c:v>
                </c:pt>
                <c:pt idx="2640">
                  <c:v>35.200000000000003</c:v>
                </c:pt>
                <c:pt idx="2641">
                  <c:v>34.200000000000003</c:v>
                </c:pt>
                <c:pt idx="2642">
                  <c:v>33</c:v>
                </c:pt>
                <c:pt idx="2643">
                  <c:v>34</c:v>
                </c:pt>
                <c:pt idx="2644">
                  <c:v>35.799999999999997</c:v>
                </c:pt>
                <c:pt idx="2645">
                  <c:v>35.299999999999997</c:v>
                </c:pt>
                <c:pt idx="2646">
                  <c:v>36.1</c:v>
                </c:pt>
                <c:pt idx="2647">
                  <c:v>37.5</c:v>
                </c:pt>
                <c:pt idx="2648">
                  <c:v>37.700000000000003</c:v>
                </c:pt>
                <c:pt idx="2649">
                  <c:v>37.700000000000003</c:v>
                </c:pt>
                <c:pt idx="2650">
                  <c:v>37.799999999999997</c:v>
                </c:pt>
                <c:pt idx="2651">
                  <c:v>39.200000000000003</c:v>
                </c:pt>
                <c:pt idx="2652">
                  <c:v>40.6</c:v>
                </c:pt>
                <c:pt idx="2653">
                  <c:v>34.1</c:v>
                </c:pt>
                <c:pt idx="2654">
                  <c:v>40.200000000000003</c:v>
                </c:pt>
                <c:pt idx="2655">
                  <c:v>38.700000000000003</c:v>
                </c:pt>
                <c:pt idx="2656">
                  <c:v>39.6</c:v>
                </c:pt>
                <c:pt idx="2657">
                  <c:v>40.1</c:v>
                </c:pt>
                <c:pt idx="2658">
                  <c:v>38.799999999999997</c:v>
                </c:pt>
                <c:pt idx="2659">
                  <c:v>38.5</c:v>
                </c:pt>
                <c:pt idx="2660">
                  <c:v>39.299999999999997</c:v>
                </c:pt>
                <c:pt idx="2661">
                  <c:v>40.5</c:v>
                </c:pt>
                <c:pt idx="2662">
                  <c:v>39.4</c:v>
                </c:pt>
                <c:pt idx="2663">
                  <c:v>36.4</c:v>
                </c:pt>
                <c:pt idx="2664">
                  <c:v>37.799999999999997</c:v>
                </c:pt>
                <c:pt idx="2665">
                  <c:v>38.799999999999997</c:v>
                </c:pt>
                <c:pt idx="2666">
                  <c:v>37.799999999999997</c:v>
                </c:pt>
                <c:pt idx="2667">
                  <c:v>34.700000000000003</c:v>
                </c:pt>
                <c:pt idx="2668">
                  <c:v>36.200000000000003</c:v>
                </c:pt>
                <c:pt idx="2669">
                  <c:v>35.1</c:v>
                </c:pt>
                <c:pt idx="2670">
                  <c:v>34.700000000000003</c:v>
                </c:pt>
                <c:pt idx="2671">
                  <c:v>34.6</c:v>
                </c:pt>
                <c:pt idx="2672">
                  <c:v>33.6</c:v>
                </c:pt>
                <c:pt idx="2673">
                  <c:v>36</c:v>
                </c:pt>
                <c:pt idx="2674">
                  <c:v>34.6</c:v>
                </c:pt>
                <c:pt idx="2675">
                  <c:v>36</c:v>
                </c:pt>
                <c:pt idx="2676">
                  <c:v>35.299999999999997</c:v>
                </c:pt>
                <c:pt idx="2677">
                  <c:v>34.700000000000003</c:v>
                </c:pt>
                <c:pt idx="2678">
                  <c:v>34.1</c:v>
                </c:pt>
                <c:pt idx="2679">
                  <c:v>35</c:v>
                </c:pt>
                <c:pt idx="2680">
                  <c:v>34.5</c:v>
                </c:pt>
                <c:pt idx="2681">
                  <c:v>35.1</c:v>
                </c:pt>
                <c:pt idx="2682">
                  <c:v>35.1</c:v>
                </c:pt>
                <c:pt idx="2683">
                  <c:v>36.799999999999997</c:v>
                </c:pt>
                <c:pt idx="2684">
                  <c:v>37.700000000000003</c:v>
                </c:pt>
                <c:pt idx="2685">
                  <c:v>36.200000000000003</c:v>
                </c:pt>
                <c:pt idx="2686">
                  <c:v>37.4</c:v>
                </c:pt>
                <c:pt idx="2687">
                  <c:v>36.9</c:v>
                </c:pt>
                <c:pt idx="2688">
                  <c:v>38.6</c:v>
                </c:pt>
                <c:pt idx="2689">
                  <c:v>35.299999999999997</c:v>
                </c:pt>
                <c:pt idx="2690">
                  <c:v>37.5</c:v>
                </c:pt>
                <c:pt idx="2691">
                  <c:v>34.5</c:v>
                </c:pt>
                <c:pt idx="2692">
                  <c:v>38.299999999999997</c:v>
                </c:pt>
                <c:pt idx="2693">
                  <c:v>36.5</c:v>
                </c:pt>
                <c:pt idx="2694">
                  <c:v>38.299999999999997</c:v>
                </c:pt>
                <c:pt idx="2695">
                  <c:v>37.5</c:v>
                </c:pt>
                <c:pt idx="2696">
                  <c:v>35.1</c:v>
                </c:pt>
                <c:pt idx="2697">
                  <c:v>35.9</c:v>
                </c:pt>
                <c:pt idx="2698">
                  <c:v>36.799999999999997</c:v>
                </c:pt>
                <c:pt idx="2699">
                  <c:v>38.1</c:v>
                </c:pt>
                <c:pt idx="2700">
                  <c:v>37.9</c:v>
                </c:pt>
                <c:pt idx="2701">
                  <c:v>38.6</c:v>
                </c:pt>
                <c:pt idx="2702">
                  <c:v>38.4</c:v>
                </c:pt>
                <c:pt idx="2703">
                  <c:v>38.799999999999997</c:v>
                </c:pt>
                <c:pt idx="2704">
                  <c:v>29.8</c:v>
                </c:pt>
                <c:pt idx="2705">
                  <c:v>37.700000000000003</c:v>
                </c:pt>
                <c:pt idx="2706">
                  <c:v>23.3</c:v>
                </c:pt>
                <c:pt idx="2707">
                  <c:v>22.9</c:v>
                </c:pt>
                <c:pt idx="2708">
                  <c:v>23.8</c:v>
                </c:pt>
                <c:pt idx="2709">
                  <c:v>23.1</c:v>
                </c:pt>
                <c:pt idx="2710">
                  <c:v>23.5</c:v>
                </c:pt>
                <c:pt idx="2711">
                  <c:v>23.5</c:v>
                </c:pt>
                <c:pt idx="2712">
                  <c:v>23.6</c:v>
                </c:pt>
                <c:pt idx="2713">
                  <c:v>23</c:v>
                </c:pt>
                <c:pt idx="2714">
                  <c:v>23.2</c:v>
                </c:pt>
                <c:pt idx="2715">
                  <c:v>23.4</c:v>
                </c:pt>
                <c:pt idx="2716">
                  <c:v>23.3</c:v>
                </c:pt>
                <c:pt idx="2717">
                  <c:v>23.7</c:v>
                </c:pt>
                <c:pt idx="2718">
                  <c:v>25.2</c:v>
                </c:pt>
                <c:pt idx="2719">
                  <c:v>23</c:v>
                </c:pt>
                <c:pt idx="2720">
                  <c:v>22.7</c:v>
                </c:pt>
                <c:pt idx="2721">
                  <c:v>23.1</c:v>
                </c:pt>
                <c:pt idx="2722">
                  <c:v>23.8</c:v>
                </c:pt>
                <c:pt idx="2723">
                  <c:v>23</c:v>
                </c:pt>
                <c:pt idx="2724">
                  <c:v>23.4</c:v>
                </c:pt>
                <c:pt idx="2725">
                  <c:v>22.8</c:v>
                </c:pt>
                <c:pt idx="2726">
                  <c:v>23.8</c:v>
                </c:pt>
                <c:pt idx="2727">
                  <c:v>24.2</c:v>
                </c:pt>
                <c:pt idx="2728">
                  <c:v>23</c:v>
                </c:pt>
                <c:pt idx="2729">
                  <c:v>23.7</c:v>
                </c:pt>
                <c:pt idx="2730">
                  <c:v>23.3</c:v>
                </c:pt>
                <c:pt idx="2731">
                  <c:v>24.6</c:v>
                </c:pt>
                <c:pt idx="2732">
                  <c:v>20</c:v>
                </c:pt>
                <c:pt idx="2733">
                  <c:v>24.7</c:v>
                </c:pt>
                <c:pt idx="2734">
                  <c:v>26.2</c:v>
                </c:pt>
                <c:pt idx="2735">
                  <c:v>23.9</c:v>
                </c:pt>
                <c:pt idx="2736">
                  <c:v>24.5</c:v>
                </c:pt>
                <c:pt idx="2737">
                  <c:v>25.4</c:v>
                </c:pt>
                <c:pt idx="2738">
                  <c:v>25.4</c:v>
                </c:pt>
                <c:pt idx="2739">
                  <c:v>26.6</c:v>
                </c:pt>
                <c:pt idx="2740">
                  <c:v>29.9</c:v>
                </c:pt>
                <c:pt idx="2741">
                  <c:v>31</c:v>
                </c:pt>
                <c:pt idx="2742">
                  <c:v>30.2</c:v>
                </c:pt>
                <c:pt idx="2743">
                  <c:v>30.6</c:v>
                </c:pt>
                <c:pt idx="2744">
                  <c:v>31.7</c:v>
                </c:pt>
                <c:pt idx="2745">
                  <c:v>23.6</c:v>
                </c:pt>
                <c:pt idx="2746">
                  <c:v>32.1</c:v>
                </c:pt>
                <c:pt idx="2747">
                  <c:v>32</c:v>
                </c:pt>
                <c:pt idx="2748">
                  <c:v>32</c:v>
                </c:pt>
                <c:pt idx="2749">
                  <c:v>32.4</c:v>
                </c:pt>
                <c:pt idx="2750">
                  <c:v>32.1</c:v>
                </c:pt>
                <c:pt idx="2751">
                  <c:v>32.1</c:v>
                </c:pt>
                <c:pt idx="2752">
                  <c:v>32.299999999999997</c:v>
                </c:pt>
                <c:pt idx="2753">
                  <c:v>31.6</c:v>
                </c:pt>
                <c:pt idx="2754">
                  <c:v>32.799999999999997</c:v>
                </c:pt>
                <c:pt idx="2755">
                  <c:v>33.200000000000003</c:v>
                </c:pt>
                <c:pt idx="2756">
                  <c:v>33.700000000000003</c:v>
                </c:pt>
                <c:pt idx="2757">
                  <c:v>33.700000000000003</c:v>
                </c:pt>
                <c:pt idx="2758">
                  <c:v>33.1</c:v>
                </c:pt>
                <c:pt idx="2759">
                  <c:v>30.4</c:v>
                </c:pt>
                <c:pt idx="2760">
                  <c:v>33.299999999999997</c:v>
                </c:pt>
                <c:pt idx="2761">
                  <c:v>32.9</c:v>
                </c:pt>
                <c:pt idx="2762">
                  <c:v>32.9</c:v>
                </c:pt>
                <c:pt idx="2763">
                  <c:v>23.8</c:v>
                </c:pt>
                <c:pt idx="2764">
                  <c:v>33.299999999999997</c:v>
                </c:pt>
                <c:pt idx="2765">
                  <c:v>33.200000000000003</c:v>
                </c:pt>
                <c:pt idx="2766">
                  <c:v>31.8</c:v>
                </c:pt>
                <c:pt idx="2767">
                  <c:v>31.6</c:v>
                </c:pt>
                <c:pt idx="2768">
                  <c:v>24.3</c:v>
                </c:pt>
                <c:pt idx="2769">
                  <c:v>24.3</c:v>
                </c:pt>
                <c:pt idx="2770">
                  <c:v>23.5</c:v>
                </c:pt>
                <c:pt idx="2771">
                  <c:v>23.9</c:v>
                </c:pt>
                <c:pt idx="2772">
                  <c:v>23.9</c:v>
                </c:pt>
                <c:pt idx="2773">
                  <c:v>23.6</c:v>
                </c:pt>
                <c:pt idx="2774">
                  <c:v>24.9</c:v>
                </c:pt>
                <c:pt idx="2775">
                  <c:v>26</c:v>
                </c:pt>
                <c:pt idx="2776">
                  <c:v>26.7</c:v>
                </c:pt>
                <c:pt idx="2777">
                  <c:v>26</c:v>
                </c:pt>
                <c:pt idx="2778">
                  <c:v>26.2</c:v>
                </c:pt>
                <c:pt idx="2779">
                  <c:v>26.5</c:v>
                </c:pt>
                <c:pt idx="2780">
                  <c:v>27.4</c:v>
                </c:pt>
                <c:pt idx="2781">
                  <c:v>28.7</c:v>
                </c:pt>
                <c:pt idx="2782">
                  <c:v>28.4</c:v>
                </c:pt>
                <c:pt idx="2783">
                  <c:v>23.1</c:v>
                </c:pt>
                <c:pt idx="2784">
                  <c:v>28.7</c:v>
                </c:pt>
                <c:pt idx="2785">
                  <c:v>28.9</c:v>
                </c:pt>
                <c:pt idx="2786">
                  <c:v>30.2</c:v>
                </c:pt>
                <c:pt idx="2787">
                  <c:v>28.9</c:v>
                </c:pt>
                <c:pt idx="2788">
                  <c:v>27.2</c:v>
                </c:pt>
                <c:pt idx="2789">
                  <c:v>27.5</c:v>
                </c:pt>
                <c:pt idx="2790">
                  <c:v>28.9</c:v>
                </c:pt>
                <c:pt idx="2791">
                  <c:v>29.1</c:v>
                </c:pt>
                <c:pt idx="2792">
                  <c:v>29.7</c:v>
                </c:pt>
                <c:pt idx="2793">
                  <c:v>29.3</c:v>
                </c:pt>
                <c:pt idx="2794">
                  <c:v>30.5</c:v>
                </c:pt>
                <c:pt idx="2795">
                  <c:v>30.4</c:v>
                </c:pt>
                <c:pt idx="2796">
                  <c:v>21.8</c:v>
                </c:pt>
                <c:pt idx="2797">
                  <c:v>28.9</c:v>
                </c:pt>
                <c:pt idx="2798">
                  <c:v>3.2</c:v>
                </c:pt>
                <c:pt idx="2799">
                  <c:v>3.8</c:v>
                </c:pt>
                <c:pt idx="2800">
                  <c:v>3.1</c:v>
                </c:pt>
                <c:pt idx="2801">
                  <c:v>3.1</c:v>
                </c:pt>
                <c:pt idx="2802">
                  <c:v>3.8</c:v>
                </c:pt>
                <c:pt idx="2803">
                  <c:v>4.0999999999999996</c:v>
                </c:pt>
                <c:pt idx="2804">
                  <c:v>3.2</c:v>
                </c:pt>
                <c:pt idx="2805">
                  <c:v>3.5</c:v>
                </c:pt>
                <c:pt idx="2806">
                  <c:v>3.8</c:v>
                </c:pt>
                <c:pt idx="2807">
                  <c:v>4.3</c:v>
                </c:pt>
                <c:pt idx="2808">
                  <c:v>4</c:v>
                </c:pt>
                <c:pt idx="2809">
                  <c:v>4.5999999999999996</c:v>
                </c:pt>
                <c:pt idx="2810">
                  <c:v>2.8</c:v>
                </c:pt>
                <c:pt idx="2811">
                  <c:v>4</c:v>
                </c:pt>
                <c:pt idx="2812">
                  <c:v>3.8</c:v>
                </c:pt>
                <c:pt idx="2813">
                  <c:v>4.3</c:v>
                </c:pt>
                <c:pt idx="2814">
                  <c:v>4.5999999999999996</c:v>
                </c:pt>
                <c:pt idx="2815">
                  <c:v>4.2</c:v>
                </c:pt>
                <c:pt idx="2816">
                  <c:v>3</c:v>
                </c:pt>
                <c:pt idx="2817">
                  <c:v>4.4000000000000004</c:v>
                </c:pt>
                <c:pt idx="2818">
                  <c:v>3.4</c:v>
                </c:pt>
                <c:pt idx="2819">
                  <c:v>4.0999999999999996</c:v>
                </c:pt>
                <c:pt idx="2820">
                  <c:v>3.5</c:v>
                </c:pt>
                <c:pt idx="2821">
                  <c:v>4.3</c:v>
                </c:pt>
                <c:pt idx="2822">
                  <c:v>4.0999999999999996</c:v>
                </c:pt>
                <c:pt idx="2823">
                  <c:v>4.4000000000000004</c:v>
                </c:pt>
                <c:pt idx="2824">
                  <c:v>4.4000000000000004</c:v>
                </c:pt>
                <c:pt idx="2825">
                  <c:v>4.5</c:v>
                </c:pt>
                <c:pt idx="2826">
                  <c:v>5.9</c:v>
                </c:pt>
                <c:pt idx="2827">
                  <c:v>4.5999999999999996</c:v>
                </c:pt>
                <c:pt idx="2828">
                  <c:v>3.4</c:v>
                </c:pt>
                <c:pt idx="2829">
                  <c:v>3.6</c:v>
                </c:pt>
                <c:pt idx="2830">
                  <c:v>2.4</c:v>
                </c:pt>
                <c:pt idx="2831">
                  <c:v>3.5</c:v>
                </c:pt>
                <c:pt idx="2832">
                  <c:v>3.2</c:v>
                </c:pt>
                <c:pt idx="2833">
                  <c:v>3</c:v>
                </c:pt>
                <c:pt idx="2834">
                  <c:v>3.5</c:v>
                </c:pt>
                <c:pt idx="2835">
                  <c:v>3.6</c:v>
                </c:pt>
                <c:pt idx="2836">
                  <c:v>5.7</c:v>
                </c:pt>
                <c:pt idx="2837">
                  <c:v>7.1</c:v>
                </c:pt>
                <c:pt idx="2838">
                  <c:v>3.3</c:v>
                </c:pt>
                <c:pt idx="2839">
                  <c:v>8.1999999999999993</c:v>
                </c:pt>
                <c:pt idx="2840">
                  <c:v>8.3000000000000007</c:v>
                </c:pt>
                <c:pt idx="2841">
                  <c:v>9.3000000000000007</c:v>
                </c:pt>
                <c:pt idx="2842">
                  <c:v>9.4</c:v>
                </c:pt>
                <c:pt idx="2843">
                  <c:v>9.4</c:v>
                </c:pt>
                <c:pt idx="2844">
                  <c:v>9.6999999999999993</c:v>
                </c:pt>
                <c:pt idx="2845">
                  <c:v>11.2</c:v>
                </c:pt>
                <c:pt idx="2846">
                  <c:v>12.1</c:v>
                </c:pt>
                <c:pt idx="2847">
                  <c:v>13.6</c:v>
                </c:pt>
                <c:pt idx="2848">
                  <c:v>15</c:v>
                </c:pt>
                <c:pt idx="2849">
                  <c:v>17</c:v>
                </c:pt>
                <c:pt idx="2850">
                  <c:v>17.3</c:v>
                </c:pt>
                <c:pt idx="2851">
                  <c:v>17.899999999999999</c:v>
                </c:pt>
                <c:pt idx="2852">
                  <c:v>14.8</c:v>
                </c:pt>
                <c:pt idx="2853">
                  <c:v>16.3</c:v>
                </c:pt>
                <c:pt idx="2854">
                  <c:v>15</c:v>
                </c:pt>
                <c:pt idx="2855">
                  <c:v>15.1</c:v>
                </c:pt>
                <c:pt idx="2856">
                  <c:v>3.3</c:v>
                </c:pt>
                <c:pt idx="2857">
                  <c:v>16</c:v>
                </c:pt>
                <c:pt idx="2858">
                  <c:v>16</c:v>
                </c:pt>
                <c:pt idx="2859">
                  <c:v>17.399999999999999</c:v>
                </c:pt>
                <c:pt idx="2860">
                  <c:v>15.5</c:v>
                </c:pt>
                <c:pt idx="2861">
                  <c:v>3.1</c:v>
                </c:pt>
                <c:pt idx="2862">
                  <c:v>3.2</c:v>
                </c:pt>
                <c:pt idx="2863">
                  <c:v>3.4</c:v>
                </c:pt>
                <c:pt idx="2864">
                  <c:v>1.8</c:v>
                </c:pt>
                <c:pt idx="2865">
                  <c:v>2.4</c:v>
                </c:pt>
                <c:pt idx="2866">
                  <c:v>2.2999999999999998</c:v>
                </c:pt>
                <c:pt idx="2867">
                  <c:v>3.5</c:v>
                </c:pt>
                <c:pt idx="2868">
                  <c:v>3.5</c:v>
                </c:pt>
                <c:pt idx="2869">
                  <c:v>5.0999999999999996</c:v>
                </c:pt>
                <c:pt idx="2870">
                  <c:v>2.9</c:v>
                </c:pt>
                <c:pt idx="2871">
                  <c:v>3.9</c:v>
                </c:pt>
                <c:pt idx="2872">
                  <c:v>3.3</c:v>
                </c:pt>
                <c:pt idx="2873">
                  <c:v>2.8</c:v>
                </c:pt>
                <c:pt idx="2874">
                  <c:v>2.8</c:v>
                </c:pt>
                <c:pt idx="2875">
                  <c:v>3.2</c:v>
                </c:pt>
                <c:pt idx="2876">
                  <c:v>3.2</c:v>
                </c:pt>
                <c:pt idx="2877">
                  <c:v>3.5</c:v>
                </c:pt>
                <c:pt idx="2878">
                  <c:v>3.6</c:v>
                </c:pt>
                <c:pt idx="2879">
                  <c:v>2.6</c:v>
                </c:pt>
                <c:pt idx="2880">
                  <c:v>4.2</c:v>
                </c:pt>
                <c:pt idx="2881">
                  <c:v>3</c:v>
                </c:pt>
                <c:pt idx="2882">
                  <c:v>1.9</c:v>
                </c:pt>
                <c:pt idx="2883">
                  <c:v>2.2999999999999998</c:v>
                </c:pt>
                <c:pt idx="2884">
                  <c:v>3.4</c:v>
                </c:pt>
                <c:pt idx="2885">
                  <c:v>2.9</c:v>
                </c:pt>
                <c:pt idx="2886">
                  <c:v>5</c:v>
                </c:pt>
                <c:pt idx="2887">
                  <c:v>3.7</c:v>
                </c:pt>
                <c:pt idx="2888">
                  <c:v>3.2</c:v>
                </c:pt>
                <c:pt idx="2889">
                  <c:v>3.1</c:v>
                </c:pt>
                <c:pt idx="2890">
                  <c:v>2.1</c:v>
                </c:pt>
                <c:pt idx="2891">
                  <c:v>1.9</c:v>
                </c:pt>
                <c:pt idx="2892">
                  <c:v>3.6</c:v>
                </c:pt>
                <c:pt idx="2893">
                  <c:v>17.7</c:v>
                </c:pt>
                <c:pt idx="2894">
                  <c:v>17.600000000000001</c:v>
                </c:pt>
                <c:pt idx="2895">
                  <c:v>17.899999999999999</c:v>
                </c:pt>
                <c:pt idx="2896">
                  <c:v>17.2</c:v>
                </c:pt>
                <c:pt idx="2897">
                  <c:v>17.899999999999999</c:v>
                </c:pt>
                <c:pt idx="2898">
                  <c:v>17.3</c:v>
                </c:pt>
                <c:pt idx="2899">
                  <c:v>17.899999999999999</c:v>
                </c:pt>
                <c:pt idx="2900">
                  <c:v>17.3</c:v>
                </c:pt>
                <c:pt idx="2901">
                  <c:v>17</c:v>
                </c:pt>
                <c:pt idx="2902">
                  <c:v>17.600000000000001</c:v>
                </c:pt>
                <c:pt idx="2903">
                  <c:v>17.600000000000001</c:v>
                </c:pt>
                <c:pt idx="2904">
                  <c:v>18.100000000000001</c:v>
                </c:pt>
                <c:pt idx="2905">
                  <c:v>17.5</c:v>
                </c:pt>
                <c:pt idx="2906">
                  <c:v>17.7</c:v>
                </c:pt>
                <c:pt idx="2907">
                  <c:v>18.100000000000001</c:v>
                </c:pt>
                <c:pt idx="2908">
                  <c:v>17</c:v>
                </c:pt>
                <c:pt idx="2909">
                  <c:v>17</c:v>
                </c:pt>
                <c:pt idx="2910">
                  <c:v>18.3</c:v>
                </c:pt>
                <c:pt idx="2911">
                  <c:v>18.7</c:v>
                </c:pt>
                <c:pt idx="2912">
                  <c:v>20.7</c:v>
                </c:pt>
                <c:pt idx="2913">
                  <c:v>21.4</c:v>
                </c:pt>
                <c:pt idx="2914">
                  <c:v>21</c:v>
                </c:pt>
                <c:pt idx="2915">
                  <c:v>21.2</c:v>
                </c:pt>
                <c:pt idx="2916">
                  <c:v>21.6</c:v>
                </c:pt>
                <c:pt idx="2917">
                  <c:v>21.8</c:v>
                </c:pt>
                <c:pt idx="2918">
                  <c:v>20.9</c:v>
                </c:pt>
                <c:pt idx="2919">
                  <c:v>12.6</c:v>
                </c:pt>
                <c:pt idx="2920">
                  <c:v>18.5</c:v>
                </c:pt>
                <c:pt idx="2921">
                  <c:v>12</c:v>
                </c:pt>
                <c:pt idx="2922">
                  <c:v>20.9</c:v>
                </c:pt>
                <c:pt idx="2923">
                  <c:v>21.6</c:v>
                </c:pt>
                <c:pt idx="2924">
                  <c:v>21.8</c:v>
                </c:pt>
                <c:pt idx="2925">
                  <c:v>25</c:v>
                </c:pt>
                <c:pt idx="2926">
                  <c:v>25.1</c:v>
                </c:pt>
                <c:pt idx="2927">
                  <c:v>24.3</c:v>
                </c:pt>
                <c:pt idx="2928">
                  <c:v>25.5</c:v>
                </c:pt>
                <c:pt idx="2929">
                  <c:v>26.2</c:v>
                </c:pt>
                <c:pt idx="2930">
                  <c:v>19.5</c:v>
                </c:pt>
                <c:pt idx="2931">
                  <c:v>24.9</c:v>
                </c:pt>
                <c:pt idx="2932">
                  <c:v>13.6</c:v>
                </c:pt>
                <c:pt idx="2933">
                  <c:v>26.9</c:v>
                </c:pt>
                <c:pt idx="2934">
                  <c:v>26.7</c:v>
                </c:pt>
                <c:pt idx="2935">
                  <c:v>26.4</c:v>
                </c:pt>
                <c:pt idx="2936">
                  <c:v>25.9</c:v>
                </c:pt>
                <c:pt idx="2937">
                  <c:v>27.2</c:v>
                </c:pt>
                <c:pt idx="2938">
                  <c:v>27.5</c:v>
                </c:pt>
                <c:pt idx="2939">
                  <c:v>26.9</c:v>
                </c:pt>
                <c:pt idx="2940">
                  <c:v>25.4</c:v>
                </c:pt>
                <c:pt idx="2941">
                  <c:v>26.8</c:v>
                </c:pt>
                <c:pt idx="2942">
                  <c:v>26.6</c:v>
                </c:pt>
                <c:pt idx="2943">
                  <c:v>26.1</c:v>
                </c:pt>
                <c:pt idx="2944">
                  <c:v>24.8</c:v>
                </c:pt>
                <c:pt idx="2945">
                  <c:v>25.6</c:v>
                </c:pt>
                <c:pt idx="2946">
                  <c:v>26</c:v>
                </c:pt>
                <c:pt idx="2947">
                  <c:v>19.7</c:v>
                </c:pt>
                <c:pt idx="2948">
                  <c:v>26.9</c:v>
                </c:pt>
                <c:pt idx="2949">
                  <c:v>24.9</c:v>
                </c:pt>
                <c:pt idx="2950">
                  <c:v>26.6</c:v>
                </c:pt>
                <c:pt idx="2951">
                  <c:v>26.7</c:v>
                </c:pt>
                <c:pt idx="2952">
                  <c:v>17.3</c:v>
                </c:pt>
                <c:pt idx="2953">
                  <c:v>21.6</c:v>
                </c:pt>
                <c:pt idx="2954">
                  <c:v>17.8</c:v>
                </c:pt>
                <c:pt idx="2955">
                  <c:v>20.7</c:v>
                </c:pt>
                <c:pt idx="2956">
                  <c:v>21.6</c:v>
                </c:pt>
                <c:pt idx="2957">
                  <c:v>21.6</c:v>
                </c:pt>
                <c:pt idx="2958">
                  <c:v>21.7</c:v>
                </c:pt>
                <c:pt idx="2959">
                  <c:v>22.6</c:v>
                </c:pt>
                <c:pt idx="2960">
                  <c:v>24.6</c:v>
                </c:pt>
                <c:pt idx="2961">
                  <c:v>22.2</c:v>
                </c:pt>
                <c:pt idx="2962">
                  <c:v>22.4</c:v>
                </c:pt>
                <c:pt idx="2963">
                  <c:v>22.7</c:v>
                </c:pt>
                <c:pt idx="2964">
                  <c:v>22.5</c:v>
                </c:pt>
                <c:pt idx="2965">
                  <c:v>27.6</c:v>
                </c:pt>
                <c:pt idx="2966">
                  <c:v>21.6</c:v>
                </c:pt>
                <c:pt idx="2967">
                  <c:v>18.600000000000001</c:v>
                </c:pt>
                <c:pt idx="2968">
                  <c:v>23.3</c:v>
                </c:pt>
                <c:pt idx="2969">
                  <c:v>24.5</c:v>
                </c:pt>
                <c:pt idx="2970">
                  <c:v>24.6</c:v>
                </c:pt>
                <c:pt idx="2971">
                  <c:v>25.4</c:v>
                </c:pt>
                <c:pt idx="2972">
                  <c:v>24.3</c:v>
                </c:pt>
                <c:pt idx="2973">
                  <c:v>21.6</c:v>
                </c:pt>
                <c:pt idx="2974">
                  <c:v>23.4</c:v>
                </c:pt>
                <c:pt idx="2975">
                  <c:v>24.1</c:v>
                </c:pt>
                <c:pt idx="2976">
                  <c:v>24.6</c:v>
                </c:pt>
                <c:pt idx="2977">
                  <c:v>24.5</c:v>
                </c:pt>
                <c:pt idx="2978">
                  <c:v>24.8</c:v>
                </c:pt>
                <c:pt idx="2979">
                  <c:v>26</c:v>
                </c:pt>
                <c:pt idx="2980">
                  <c:v>24.1</c:v>
                </c:pt>
                <c:pt idx="2981">
                  <c:v>23.9</c:v>
                </c:pt>
                <c:pt idx="2982">
                  <c:v>10.9</c:v>
                </c:pt>
                <c:pt idx="2983">
                  <c:v>11.5</c:v>
                </c:pt>
                <c:pt idx="2984">
                  <c:v>11.3</c:v>
                </c:pt>
                <c:pt idx="2985">
                  <c:v>10</c:v>
                </c:pt>
                <c:pt idx="2986">
                  <c:v>11.3</c:v>
                </c:pt>
                <c:pt idx="2987">
                  <c:v>11.4</c:v>
                </c:pt>
                <c:pt idx="2988">
                  <c:v>10.7</c:v>
                </c:pt>
                <c:pt idx="2989">
                  <c:v>11.4</c:v>
                </c:pt>
                <c:pt idx="2990">
                  <c:v>11.2</c:v>
                </c:pt>
                <c:pt idx="2991">
                  <c:v>12.1</c:v>
                </c:pt>
                <c:pt idx="2992">
                  <c:v>12.2</c:v>
                </c:pt>
                <c:pt idx="2993">
                  <c:v>12.2</c:v>
                </c:pt>
                <c:pt idx="2994">
                  <c:v>11.4</c:v>
                </c:pt>
                <c:pt idx="2995">
                  <c:v>11.3</c:v>
                </c:pt>
                <c:pt idx="2996">
                  <c:v>11.1</c:v>
                </c:pt>
                <c:pt idx="2997">
                  <c:v>11.1</c:v>
                </c:pt>
                <c:pt idx="2998">
                  <c:v>10.199999999999999</c:v>
                </c:pt>
                <c:pt idx="2999">
                  <c:v>10.7</c:v>
                </c:pt>
                <c:pt idx="3000">
                  <c:v>10.9</c:v>
                </c:pt>
                <c:pt idx="3001">
                  <c:v>10.8</c:v>
                </c:pt>
                <c:pt idx="3002">
                  <c:v>10</c:v>
                </c:pt>
                <c:pt idx="3003">
                  <c:v>10.1</c:v>
                </c:pt>
                <c:pt idx="3004">
                  <c:v>10.9</c:v>
                </c:pt>
                <c:pt idx="3005">
                  <c:v>10.1</c:v>
                </c:pt>
                <c:pt idx="3006">
                  <c:v>10.4</c:v>
                </c:pt>
                <c:pt idx="3007">
                  <c:v>11</c:v>
                </c:pt>
                <c:pt idx="3008">
                  <c:v>11.2</c:v>
                </c:pt>
                <c:pt idx="3009">
                  <c:v>11</c:v>
                </c:pt>
                <c:pt idx="3010">
                  <c:v>11.9</c:v>
                </c:pt>
                <c:pt idx="3011">
                  <c:v>12.4</c:v>
                </c:pt>
                <c:pt idx="3012">
                  <c:v>13.3</c:v>
                </c:pt>
                <c:pt idx="3013">
                  <c:v>13.2</c:v>
                </c:pt>
                <c:pt idx="3014">
                  <c:v>19.7</c:v>
                </c:pt>
                <c:pt idx="3015">
                  <c:v>20.100000000000001</c:v>
                </c:pt>
                <c:pt idx="3016">
                  <c:v>19.7</c:v>
                </c:pt>
                <c:pt idx="3017">
                  <c:v>20.2</c:v>
                </c:pt>
                <c:pt idx="3018">
                  <c:v>20.9</c:v>
                </c:pt>
                <c:pt idx="3019">
                  <c:v>25</c:v>
                </c:pt>
                <c:pt idx="3020">
                  <c:v>19.7</c:v>
                </c:pt>
                <c:pt idx="3021">
                  <c:v>20.8</c:v>
                </c:pt>
                <c:pt idx="3022">
                  <c:v>20.9</c:v>
                </c:pt>
                <c:pt idx="3023">
                  <c:v>21.1</c:v>
                </c:pt>
                <c:pt idx="3024">
                  <c:v>21.1</c:v>
                </c:pt>
                <c:pt idx="3025">
                  <c:v>21.3</c:v>
                </c:pt>
                <c:pt idx="3026">
                  <c:v>22.5</c:v>
                </c:pt>
                <c:pt idx="3027">
                  <c:v>22.2</c:v>
                </c:pt>
                <c:pt idx="3028">
                  <c:v>22.8</c:v>
                </c:pt>
                <c:pt idx="3029">
                  <c:v>24.4</c:v>
                </c:pt>
                <c:pt idx="3030">
                  <c:v>23.7</c:v>
                </c:pt>
                <c:pt idx="3031">
                  <c:v>23.3</c:v>
                </c:pt>
                <c:pt idx="3032">
                  <c:v>20.5</c:v>
                </c:pt>
                <c:pt idx="3033">
                  <c:v>21.4</c:v>
                </c:pt>
                <c:pt idx="3034">
                  <c:v>20.3</c:v>
                </c:pt>
                <c:pt idx="3035">
                  <c:v>18.8</c:v>
                </c:pt>
                <c:pt idx="3036">
                  <c:v>9.6999999999999993</c:v>
                </c:pt>
                <c:pt idx="3037">
                  <c:v>18.8</c:v>
                </c:pt>
                <c:pt idx="3038">
                  <c:v>18.899999999999999</c:v>
                </c:pt>
                <c:pt idx="3039">
                  <c:v>21.1</c:v>
                </c:pt>
                <c:pt idx="3040">
                  <c:v>20.5</c:v>
                </c:pt>
                <c:pt idx="3041">
                  <c:v>10.6</c:v>
                </c:pt>
                <c:pt idx="3042">
                  <c:v>11.3</c:v>
                </c:pt>
                <c:pt idx="3043">
                  <c:v>11.5</c:v>
                </c:pt>
                <c:pt idx="3044">
                  <c:v>11.4</c:v>
                </c:pt>
                <c:pt idx="3045">
                  <c:v>10.7</c:v>
                </c:pt>
                <c:pt idx="3046">
                  <c:v>11.7</c:v>
                </c:pt>
                <c:pt idx="3047">
                  <c:v>12.6</c:v>
                </c:pt>
                <c:pt idx="3048">
                  <c:v>13.4</c:v>
                </c:pt>
                <c:pt idx="3049">
                  <c:v>14.1</c:v>
                </c:pt>
                <c:pt idx="3050">
                  <c:v>13.1</c:v>
                </c:pt>
                <c:pt idx="3051">
                  <c:v>14</c:v>
                </c:pt>
                <c:pt idx="3052">
                  <c:v>13.6</c:v>
                </c:pt>
                <c:pt idx="3053">
                  <c:v>14.1</c:v>
                </c:pt>
                <c:pt idx="3054">
                  <c:v>14.1</c:v>
                </c:pt>
                <c:pt idx="3055">
                  <c:v>14.1</c:v>
                </c:pt>
                <c:pt idx="3056">
                  <c:v>10.8</c:v>
                </c:pt>
                <c:pt idx="3057">
                  <c:v>15</c:v>
                </c:pt>
                <c:pt idx="3058">
                  <c:v>15</c:v>
                </c:pt>
                <c:pt idx="3059">
                  <c:v>14.8</c:v>
                </c:pt>
                <c:pt idx="3060">
                  <c:v>14.6</c:v>
                </c:pt>
                <c:pt idx="3061">
                  <c:v>15.2</c:v>
                </c:pt>
                <c:pt idx="3062">
                  <c:v>15.2</c:v>
                </c:pt>
                <c:pt idx="3063">
                  <c:v>16</c:v>
                </c:pt>
                <c:pt idx="3064">
                  <c:v>17.3</c:v>
                </c:pt>
                <c:pt idx="3065">
                  <c:v>16.8</c:v>
                </c:pt>
                <c:pt idx="3066">
                  <c:v>18.100000000000001</c:v>
                </c:pt>
                <c:pt idx="3067">
                  <c:v>18</c:v>
                </c:pt>
                <c:pt idx="3068">
                  <c:v>18.399999999999999</c:v>
                </c:pt>
                <c:pt idx="3069">
                  <c:v>5.8</c:v>
                </c:pt>
                <c:pt idx="3070">
                  <c:v>17.8</c:v>
                </c:pt>
                <c:pt idx="3071">
                  <c:v>18.7</c:v>
                </c:pt>
                <c:pt idx="3072">
                  <c:v>5.8</c:v>
                </c:pt>
                <c:pt idx="3073">
                  <c:v>8.9</c:v>
                </c:pt>
                <c:pt idx="3074">
                  <c:v>9.3000000000000007</c:v>
                </c:pt>
                <c:pt idx="3075">
                  <c:v>9.3000000000000007</c:v>
                </c:pt>
                <c:pt idx="3076">
                  <c:v>9.1</c:v>
                </c:pt>
                <c:pt idx="3077">
                  <c:v>10.199999999999999</c:v>
                </c:pt>
                <c:pt idx="3078">
                  <c:v>9.8000000000000007</c:v>
                </c:pt>
                <c:pt idx="3079">
                  <c:v>9.1</c:v>
                </c:pt>
                <c:pt idx="3080">
                  <c:v>9.9</c:v>
                </c:pt>
                <c:pt idx="3081">
                  <c:v>9.6</c:v>
                </c:pt>
                <c:pt idx="3082">
                  <c:v>10.199999999999999</c:v>
                </c:pt>
                <c:pt idx="3083">
                  <c:v>9.8000000000000007</c:v>
                </c:pt>
                <c:pt idx="3084">
                  <c:v>10.199999999999999</c:v>
                </c:pt>
                <c:pt idx="3085">
                  <c:v>9.8000000000000007</c:v>
                </c:pt>
                <c:pt idx="3086">
                  <c:v>9.6999999999999993</c:v>
                </c:pt>
                <c:pt idx="3087">
                  <c:v>10.199999999999999</c:v>
                </c:pt>
                <c:pt idx="3088">
                  <c:v>10.3</c:v>
                </c:pt>
                <c:pt idx="3089">
                  <c:v>10.4</c:v>
                </c:pt>
                <c:pt idx="3090">
                  <c:v>8.9</c:v>
                </c:pt>
                <c:pt idx="3091">
                  <c:v>8.9</c:v>
                </c:pt>
                <c:pt idx="3092">
                  <c:v>-1</c:v>
                </c:pt>
                <c:pt idx="3093">
                  <c:v>9.9</c:v>
                </c:pt>
                <c:pt idx="3094">
                  <c:v>9.5</c:v>
                </c:pt>
                <c:pt idx="3095">
                  <c:v>9.9</c:v>
                </c:pt>
                <c:pt idx="3096">
                  <c:v>9.9</c:v>
                </c:pt>
                <c:pt idx="3097">
                  <c:v>10.6</c:v>
                </c:pt>
                <c:pt idx="3098">
                  <c:v>9.9</c:v>
                </c:pt>
                <c:pt idx="3099">
                  <c:v>9.9</c:v>
                </c:pt>
                <c:pt idx="3100">
                  <c:v>9.6</c:v>
                </c:pt>
                <c:pt idx="3101">
                  <c:v>9.1</c:v>
                </c:pt>
                <c:pt idx="3102">
                  <c:v>9.9</c:v>
                </c:pt>
                <c:pt idx="3103">
                  <c:v>9.1999999999999993</c:v>
                </c:pt>
                <c:pt idx="3104">
                  <c:v>9</c:v>
                </c:pt>
                <c:pt idx="3105">
                  <c:v>9.5</c:v>
                </c:pt>
                <c:pt idx="3106">
                  <c:v>10.1</c:v>
                </c:pt>
                <c:pt idx="3107">
                  <c:v>10.4</c:v>
                </c:pt>
                <c:pt idx="3108">
                  <c:v>7.8</c:v>
                </c:pt>
                <c:pt idx="3109">
                  <c:v>-6</c:v>
                </c:pt>
                <c:pt idx="3110">
                  <c:v>9.9</c:v>
                </c:pt>
                <c:pt idx="3111">
                  <c:v>10.6</c:v>
                </c:pt>
                <c:pt idx="3112">
                  <c:v>9.6</c:v>
                </c:pt>
                <c:pt idx="3113">
                  <c:v>-6</c:v>
                </c:pt>
                <c:pt idx="3114">
                  <c:v>10</c:v>
                </c:pt>
                <c:pt idx="3115">
                  <c:v>9.9</c:v>
                </c:pt>
                <c:pt idx="3116">
                  <c:v>10</c:v>
                </c:pt>
                <c:pt idx="3117">
                  <c:v>11.2</c:v>
                </c:pt>
                <c:pt idx="3118">
                  <c:v>10.9</c:v>
                </c:pt>
                <c:pt idx="3119">
                  <c:v>10.7</c:v>
                </c:pt>
                <c:pt idx="3120">
                  <c:v>10.9</c:v>
                </c:pt>
                <c:pt idx="3121">
                  <c:v>12.3</c:v>
                </c:pt>
                <c:pt idx="3122">
                  <c:v>12.1</c:v>
                </c:pt>
                <c:pt idx="3123">
                  <c:v>12.7</c:v>
                </c:pt>
                <c:pt idx="3124">
                  <c:v>13.2</c:v>
                </c:pt>
                <c:pt idx="3125">
                  <c:v>13.3</c:v>
                </c:pt>
                <c:pt idx="3126">
                  <c:v>13.6</c:v>
                </c:pt>
                <c:pt idx="3127">
                  <c:v>11.2</c:v>
                </c:pt>
                <c:pt idx="3128">
                  <c:v>12.9</c:v>
                </c:pt>
                <c:pt idx="3129">
                  <c:v>13.2</c:v>
                </c:pt>
                <c:pt idx="3130">
                  <c:v>13</c:v>
                </c:pt>
                <c:pt idx="3131">
                  <c:v>8.8000000000000007</c:v>
                </c:pt>
                <c:pt idx="3132">
                  <c:v>13</c:v>
                </c:pt>
                <c:pt idx="3133">
                  <c:v>10</c:v>
                </c:pt>
                <c:pt idx="3134">
                  <c:v>12.3</c:v>
                </c:pt>
                <c:pt idx="3135">
                  <c:v>13.7</c:v>
                </c:pt>
                <c:pt idx="3136">
                  <c:v>9.3000000000000007</c:v>
                </c:pt>
                <c:pt idx="3137">
                  <c:v>9.5</c:v>
                </c:pt>
                <c:pt idx="3138">
                  <c:v>9.6</c:v>
                </c:pt>
                <c:pt idx="3139">
                  <c:v>9.4</c:v>
                </c:pt>
                <c:pt idx="3140">
                  <c:v>9.6999999999999993</c:v>
                </c:pt>
                <c:pt idx="3141">
                  <c:v>8.9</c:v>
                </c:pt>
                <c:pt idx="3142">
                  <c:v>8.8000000000000007</c:v>
                </c:pt>
                <c:pt idx="3143">
                  <c:v>9.6</c:v>
                </c:pt>
                <c:pt idx="3144">
                  <c:v>9.5</c:v>
                </c:pt>
                <c:pt idx="3145">
                  <c:v>9.1</c:v>
                </c:pt>
                <c:pt idx="3146">
                  <c:v>8.9</c:v>
                </c:pt>
                <c:pt idx="3147">
                  <c:v>9.4</c:v>
                </c:pt>
                <c:pt idx="3148">
                  <c:v>8.8000000000000007</c:v>
                </c:pt>
                <c:pt idx="3149">
                  <c:v>9</c:v>
                </c:pt>
                <c:pt idx="3150">
                  <c:v>9.6</c:v>
                </c:pt>
                <c:pt idx="3151">
                  <c:v>9.1</c:v>
                </c:pt>
                <c:pt idx="3152">
                  <c:v>10.1</c:v>
                </c:pt>
                <c:pt idx="3153">
                  <c:v>9.6</c:v>
                </c:pt>
                <c:pt idx="3154">
                  <c:v>10</c:v>
                </c:pt>
                <c:pt idx="3155">
                  <c:v>9.5</c:v>
                </c:pt>
                <c:pt idx="3156">
                  <c:v>9.5</c:v>
                </c:pt>
                <c:pt idx="3157">
                  <c:v>9.4</c:v>
                </c:pt>
                <c:pt idx="3158">
                  <c:v>8.8000000000000007</c:v>
                </c:pt>
                <c:pt idx="3159">
                  <c:v>10.199999999999999</c:v>
                </c:pt>
                <c:pt idx="3160">
                  <c:v>9.9</c:v>
                </c:pt>
                <c:pt idx="3161">
                  <c:v>10.7</c:v>
                </c:pt>
                <c:pt idx="3162">
                  <c:v>10.5</c:v>
                </c:pt>
                <c:pt idx="3163">
                  <c:v>11</c:v>
                </c:pt>
                <c:pt idx="3164">
                  <c:v>8.6999999999999993</c:v>
                </c:pt>
                <c:pt idx="3165">
                  <c:v>9.8000000000000007</c:v>
                </c:pt>
                <c:pt idx="3166">
                  <c:v>10.9</c:v>
                </c:pt>
                <c:pt idx="3167">
                  <c:v>9.4</c:v>
                </c:pt>
                <c:pt idx="3168">
                  <c:v>10.5</c:v>
                </c:pt>
                <c:pt idx="3169">
                  <c:v>10</c:v>
                </c:pt>
                <c:pt idx="3170">
                  <c:v>10.1</c:v>
                </c:pt>
                <c:pt idx="3171">
                  <c:v>9.6999999999999993</c:v>
                </c:pt>
                <c:pt idx="3172">
                  <c:v>9.6999999999999993</c:v>
                </c:pt>
                <c:pt idx="3173">
                  <c:v>8.6999999999999993</c:v>
                </c:pt>
                <c:pt idx="3174">
                  <c:v>9.1</c:v>
                </c:pt>
                <c:pt idx="3175">
                  <c:v>9.1999999999999993</c:v>
                </c:pt>
                <c:pt idx="3176">
                  <c:v>6.5</c:v>
                </c:pt>
                <c:pt idx="3177">
                  <c:v>7.4</c:v>
                </c:pt>
                <c:pt idx="3178">
                  <c:v>5.7</c:v>
                </c:pt>
                <c:pt idx="3179">
                  <c:v>5.2</c:v>
                </c:pt>
                <c:pt idx="3180">
                  <c:v>6.4</c:v>
                </c:pt>
                <c:pt idx="3181">
                  <c:v>5.4</c:v>
                </c:pt>
                <c:pt idx="3182">
                  <c:v>6.5</c:v>
                </c:pt>
                <c:pt idx="3183">
                  <c:v>6.7</c:v>
                </c:pt>
                <c:pt idx="3184">
                  <c:v>4.7</c:v>
                </c:pt>
                <c:pt idx="3185">
                  <c:v>7.3</c:v>
                </c:pt>
                <c:pt idx="3186">
                  <c:v>7</c:v>
                </c:pt>
                <c:pt idx="3187">
                  <c:v>6.8</c:v>
                </c:pt>
                <c:pt idx="3188">
                  <c:v>6.5</c:v>
                </c:pt>
                <c:pt idx="3189">
                  <c:v>5.8</c:v>
                </c:pt>
                <c:pt idx="3190">
                  <c:v>5.4</c:v>
                </c:pt>
                <c:pt idx="3191">
                  <c:v>6.2</c:v>
                </c:pt>
                <c:pt idx="3192">
                  <c:v>5.5</c:v>
                </c:pt>
                <c:pt idx="3193">
                  <c:v>5.3</c:v>
                </c:pt>
                <c:pt idx="3194">
                  <c:v>6.7</c:v>
                </c:pt>
                <c:pt idx="3195">
                  <c:v>5.5</c:v>
                </c:pt>
                <c:pt idx="3196">
                  <c:v>6.2</c:v>
                </c:pt>
                <c:pt idx="3197">
                  <c:v>6.3</c:v>
                </c:pt>
                <c:pt idx="3198">
                  <c:v>6</c:v>
                </c:pt>
                <c:pt idx="3199">
                  <c:v>6.7</c:v>
                </c:pt>
                <c:pt idx="3200">
                  <c:v>5.9</c:v>
                </c:pt>
                <c:pt idx="3201">
                  <c:v>6.3</c:v>
                </c:pt>
                <c:pt idx="3202">
                  <c:v>6.3</c:v>
                </c:pt>
                <c:pt idx="3203">
                  <c:v>5.9</c:v>
                </c:pt>
                <c:pt idx="3204">
                  <c:v>5</c:v>
                </c:pt>
                <c:pt idx="3205">
                  <c:v>4.5</c:v>
                </c:pt>
                <c:pt idx="3206">
                  <c:v>7</c:v>
                </c:pt>
                <c:pt idx="3207">
                  <c:v>3.9</c:v>
                </c:pt>
                <c:pt idx="3208">
                  <c:v>3.2</c:v>
                </c:pt>
                <c:pt idx="3209">
                  <c:v>5.7</c:v>
                </c:pt>
                <c:pt idx="3210">
                  <c:v>5.7</c:v>
                </c:pt>
                <c:pt idx="3211">
                  <c:v>11.3</c:v>
                </c:pt>
                <c:pt idx="3212">
                  <c:v>11.9</c:v>
                </c:pt>
                <c:pt idx="3213">
                  <c:v>11.4</c:v>
                </c:pt>
                <c:pt idx="3214">
                  <c:v>12.6</c:v>
                </c:pt>
                <c:pt idx="3215">
                  <c:v>14.4</c:v>
                </c:pt>
                <c:pt idx="3216">
                  <c:v>5.0999999999999996</c:v>
                </c:pt>
                <c:pt idx="3217">
                  <c:v>15.9</c:v>
                </c:pt>
                <c:pt idx="3218">
                  <c:v>16.3</c:v>
                </c:pt>
                <c:pt idx="3219">
                  <c:v>18.2</c:v>
                </c:pt>
                <c:pt idx="3220">
                  <c:v>18</c:v>
                </c:pt>
                <c:pt idx="3221">
                  <c:v>19</c:v>
                </c:pt>
                <c:pt idx="3222">
                  <c:v>18.8</c:v>
                </c:pt>
                <c:pt idx="3223">
                  <c:v>20.100000000000001</c:v>
                </c:pt>
                <c:pt idx="3224">
                  <c:v>21.7</c:v>
                </c:pt>
                <c:pt idx="3225">
                  <c:v>21.4</c:v>
                </c:pt>
                <c:pt idx="3226">
                  <c:v>21.6</c:v>
                </c:pt>
                <c:pt idx="3227">
                  <c:v>23.3</c:v>
                </c:pt>
                <c:pt idx="3228">
                  <c:v>22.1</c:v>
                </c:pt>
                <c:pt idx="3229">
                  <c:v>22.1</c:v>
                </c:pt>
                <c:pt idx="3230">
                  <c:v>18.3</c:v>
                </c:pt>
                <c:pt idx="3231">
                  <c:v>22.1</c:v>
                </c:pt>
                <c:pt idx="3232">
                  <c:v>20</c:v>
                </c:pt>
                <c:pt idx="3233">
                  <c:v>19.2</c:v>
                </c:pt>
                <c:pt idx="3234">
                  <c:v>2.7</c:v>
                </c:pt>
                <c:pt idx="3235">
                  <c:v>20.9</c:v>
                </c:pt>
                <c:pt idx="3236">
                  <c:v>20</c:v>
                </c:pt>
                <c:pt idx="3237">
                  <c:v>19.100000000000001</c:v>
                </c:pt>
                <c:pt idx="3238">
                  <c:v>19.5</c:v>
                </c:pt>
                <c:pt idx="3239">
                  <c:v>5</c:v>
                </c:pt>
                <c:pt idx="3240">
                  <c:v>4</c:v>
                </c:pt>
                <c:pt idx="3241">
                  <c:v>4.9000000000000004</c:v>
                </c:pt>
                <c:pt idx="3242">
                  <c:v>2.5</c:v>
                </c:pt>
                <c:pt idx="3243">
                  <c:v>2</c:v>
                </c:pt>
                <c:pt idx="3244">
                  <c:v>2.2999999999999998</c:v>
                </c:pt>
                <c:pt idx="3245">
                  <c:v>3.5</c:v>
                </c:pt>
                <c:pt idx="3246">
                  <c:v>5.8</c:v>
                </c:pt>
                <c:pt idx="3247">
                  <c:v>8.4</c:v>
                </c:pt>
                <c:pt idx="3248">
                  <c:v>5.6</c:v>
                </c:pt>
                <c:pt idx="3249">
                  <c:v>7.6</c:v>
                </c:pt>
                <c:pt idx="3250">
                  <c:v>6.6</c:v>
                </c:pt>
                <c:pt idx="3251">
                  <c:v>4.8</c:v>
                </c:pt>
                <c:pt idx="3252">
                  <c:v>5.5</c:v>
                </c:pt>
                <c:pt idx="3253">
                  <c:v>5.0999999999999996</c:v>
                </c:pt>
                <c:pt idx="3254">
                  <c:v>5.3</c:v>
                </c:pt>
                <c:pt idx="3255">
                  <c:v>6.6</c:v>
                </c:pt>
                <c:pt idx="3256">
                  <c:v>6.4</c:v>
                </c:pt>
                <c:pt idx="3257">
                  <c:v>6.2</c:v>
                </c:pt>
                <c:pt idx="3258">
                  <c:v>8.1999999999999993</c:v>
                </c:pt>
                <c:pt idx="3259">
                  <c:v>5.9</c:v>
                </c:pt>
                <c:pt idx="3260">
                  <c:v>5.0999999999999996</c:v>
                </c:pt>
                <c:pt idx="3261">
                  <c:v>6</c:v>
                </c:pt>
                <c:pt idx="3262">
                  <c:v>7.4</c:v>
                </c:pt>
                <c:pt idx="3263">
                  <c:v>6.9</c:v>
                </c:pt>
                <c:pt idx="3264">
                  <c:v>9.6999999999999993</c:v>
                </c:pt>
                <c:pt idx="3265">
                  <c:v>9</c:v>
                </c:pt>
                <c:pt idx="3266">
                  <c:v>10.9</c:v>
                </c:pt>
                <c:pt idx="3267">
                  <c:v>10.8</c:v>
                </c:pt>
                <c:pt idx="3268">
                  <c:v>8.3000000000000007</c:v>
                </c:pt>
                <c:pt idx="3269">
                  <c:v>9.4</c:v>
                </c:pt>
                <c:pt idx="3270">
                  <c:v>6.4</c:v>
                </c:pt>
                <c:pt idx="3271">
                  <c:v>12.5</c:v>
                </c:pt>
                <c:pt idx="3272">
                  <c:v>12.7</c:v>
                </c:pt>
                <c:pt idx="3273">
                  <c:v>12.2</c:v>
                </c:pt>
                <c:pt idx="3274">
                  <c:v>11.7</c:v>
                </c:pt>
                <c:pt idx="3275">
                  <c:v>12.8</c:v>
                </c:pt>
                <c:pt idx="3276">
                  <c:v>12</c:v>
                </c:pt>
                <c:pt idx="3277">
                  <c:v>13.5</c:v>
                </c:pt>
                <c:pt idx="3278">
                  <c:v>12.6</c:v>
                </c:pt>
                <c:pt idx="3279">
                  <c:v>12.6</c:v>
                </c:pt>
                <c:pt idx="3280">
                  <c:v>12.9</c:v>
                </c:pt>
                <c:pt idx="3281">
                  <c:v>12.7</c:v>
                </c:pt>
                <c:pt idx="3282">
                  <c:v>13.2</c:v>
                </c:pt>
                <c:pt idx="3283">
                  <c:v>15.4</c:v>
                </c:pt>
                <c:pt idx="3284">
                  <c:v>12.8</c:v>
                </c:pt>
                <c:pt idx="3285">
                  <c:v>12.7</c:v>
                </c:pt>
                <c:pt idx="3286">
                  <c:v>13.4</c:v>
                </c:pt>
                <c:pt idx="3287">
                  <c:v>13.4</c:v>
                </c:pt>
                <c:pt idx="3288">
                  <c:v>13.8</c:v>
                </c:pt>
                <c:pt idx="3289">
                  <c:v>13.1</c:v>
                </c:pt>
                <c:pt idx="3290">
                  <c:v>12.9</c:v>
                </c:pt>
                <c:pt idx="3291">
                  <c:v>13.2</c:v>
                </c:pt>
                <c:pt idx="3292">
                  <c:v>13.6</c:v>
                </c:pt>
                <c:pt idx="3293">
                  <c:v>14.3</c:v>
                </c:pt>
                <c:pt idx="3294">
                  <c:v>14.8</c:v>
                </c:pt>
                <c:pt idx="3295">
                  <c:v>15.8</c:v>
                </c:pt>
                <c:pt idx="3296">
                  <c:v>15.3</c:v>
                </c:pt>
                <c:pt idx="3297">
                  <c:v>16</c:v>
                </c:pt>
                <c:pt idx="3298">
                  <c:v>15.6</c:v>
                </c:pt>
                <c:pt idx="3299">
                  <c:v>13.5</c:v>
                </c:pt>
                <c:pt idx="3300">
                  <c:v>12.9</c:v>
                </c:pt>
                <c:pt idx="3301">
                  <c:v>13.4</c:v>
                </c:pt>
                <c:pt idx="3302">
                  <c:v>14</c:v>
                </c:pt>
                <c:pt idx="3303">
                  <c:v>14</c:v>
                </c:pt>
                <c:pt idx="3304">
                  <c:v>14.7</c:v>
                </c:pt>
                <c:pt idx="3305">
                  <c:v>14.9</c:v>
                </c:pt>
                <c:pt idx="3306">
                  <c:v>18.899999999999999</c:v>
                </c:pt>
                <c:pt idx="3307">
                  <c:v>19.3</c:v>
                </c:pt>
                <c:pt idx="3308">
                  <c:v>18.399999999999999</c:v>
                </c:pt>
                <c:pt idx="3309">
                  <c:v>20.399999999999999</c:v>
                </c:pt>
                <c:pt idx="3310">
                  <c:v>20.5</c:v>
                </c:pt>
                <c:pt idx="3311">
                  <c:v>13.2</c:v>
                </c:pt>
                <c:pt idx="3312">
                  <c:v>20.5</c:v>
                </c:pt>
                <c:pt idx="3313">
                  <c:v>23.6</c:v>
                </c:pt>
                <c:pt idx="3314">
                  <c:v>21.2</c:v>
                </c:pt>
                <c:pt idx="3315">
                  <c:v>21.2</c:v>
                </c:pt>
                <c:pt idx="3316">
                  <c:v>20.399999999999999</c:v>
                </c:pt>
                <c:pt idx="3317">
                  <c:v>20.399999999999999</c:v>
                </c:pt>
                <c:pt idx="3318">
                  <c:v>20.399999999999999</c:v>
                </c:pt>
                <c:pt idx="3319">
                  <c:v>21.4</c:v>
                </c:pt>
                <c:pt idx="3320">
                  <c:v>21.7</c:v>
                </c:pt>
                <c:pt idx="3321">
                  <c:v>21.7</c:v>
                </c:pt>
                <c:pt idx="3322">
                  <c:v>23.2</c:v>
                </c:pt>
                <c:pt idx="3323">
                  <c:v>23.3</c:v>
                </c:pt>
                <c:pt idx="3324">
                  <c:v>24.1</c:v>
                </c:pt>
                <c:pt idx="3325">
                  <c:v>24.2</c:v>
                </c:pt>
                <c:pt idx="3326">
                  <c:v>25.3</c:v>
                </c:pt>
                <c:pt idx="3327">
                  <c:v>23.1</c:v>
                </c:pt>
                <c:pt idx="3328">
                  <c:v>22.2</c:v>
                </c:pt>
                <c:pt idx="3329">
                  <c:v>12.7</c:v>
                </c:pt>
                <c:pt idx="3330">
                  <c:v>22.8</c:v>
                </c:pt>
                <c:pt idx="3331">
                  <c:v>22.6</c:v>
                </c:pt>
                <c:pt idx="3332">
                  <c:v>22.4</c:v>
                </c:pt>
                <c:pt idx="3333">
                  <c:v>21.3</c:v>
                </c:pt>
                <c:pt idx="3334">
                  <c:v>12.8</c:v>
                </c:pt>
                <c:pt idx="3335">
                  <c:v>12.7</c:v>
                </c:pt>
                <c:pt idx="3336">
                  <c:v>13.2</c:v>
                </c:pt>
                <c:pt idx="3337">
                  <c:v>11.4</c:v>
                </c:pt>
                <c:pt idx="3338">
                  <c:v>11</c:v>
                </c:pt>
                <c:pt idx="3339">
                  <c:v>10.7</c:v>
                </c:pt>
                <c:pt idx="3340">
                  <c:v>13.6</c:v>
                </c:pt>
                <c:pt idx="3341">
                  <c:v>14.9</c:v>
                </c:pt>
                <c:pt idx="3342">
                  <c:v>17.5</c:v>
                </c:pt>
                <c:pt idx="3343">
                  <c:v>16.3</c:v>
                </c:pt>
                <c:pt idx="3344">
                  <c:v>16.3</c:v>
                </c:pt>
                <c:pt idx="3345">
                  <c:v>15.7</c:v>
                </c:pt>
                <c:pt idx="3346">
                  <c:v>16.7</c:v>
                </c:pt>
                <c:pt idx="3347">
                  <c:v>16.100000000000001</c:v>
                </c:pt>
                <c:pt idx="3348">
                  <c:v>15.8</c:v>
                </c:pt>
                <c:pt idx="3349">
                  <c:v>13.4</c:v>
                </c:pt>
                <c:pt idx="3350">
                  <c:v>16.8</c:v>
                </c:pt>
                <c:pt idx="3351">
                  <c:v>16.3</c:v>
                </c:pt>
                <c:pt idx="3352">
                  <c:v>16.399999999999999</c:v>
                </c:pt>
                <c:pt idx="3353">
                  <c:v>17.100000000000001</c:v>
                </c:pt>
                <c:pt idx="3354">
                  <c:v>18.600000000000001</c:v>
                </c:pt>
                <c:pt idx="3355">
                  <c:v>17.5</c:v>
                </c:pt>
                <c:pt idx="3356">
                  <c:v>19.100000000000001</c:v>
                </c:pt>
                <c:pt idx="3357">
                  <c:v>18.899999999999999</c:v>
                </c:pt>
                <c:pt idx="3358">
                  <c:v>18.8</c:v>
                </c:pt>
                <c:pt idx="3359">
                  <c:v>19.2</c:v>
                </c:pt>
                <c:pt idx="3360">
                  <c:v>18.399999999999999</c:v>
                </c:pt>
                <c:pt idx="3361">
                  <c:v>19.399999999999999</c:v>
                </c:pt>
                <c:pt idx="3362">
                  <c:v>19.399999999999999</c:v>
                </c:pt>
                <c:pt idx="3363">
                  <c:v>17.5</c:v>
                </c:pt>
                <c:pt idx="3364">
                  <c:v>17.600000000000001</c:v>
                </c:pt>
                <c:pt idx="3365">
                  <c:v>13.9</c:v>
                </c:pt>
                <c:pt idx="3366">
                  <c:v>24.6</c:v>
                </c:pt>
                <c:pt idx="3367">
                  <c:v>25</c:v>
                </c:pt>
                <c:pt idx="3368">
                  <c:v>24.5</c:v>
                </c:pt>
                <c:pt idx="3369">
                  <c:v>23.9</c:v>
                </c:pt>
                <c:pt idx="3370">
                  <c:v>24.5</c:v>
                </c:pt>
                <c:pt idx="3371">
                  <c:v>24.6</c:v>
                </c:pt>
                <c:pt idx="3372">
                  <c:v>24.6</c:v>
                </c:pt>
                <c:pt idx="3373">
                  <c:v>24.2</c:v>
                </c:pt>
                <c:pt idx="3374">
                  <c:v>24.5</c:v>
                </c:pt>
                <c:pt idx="3375">
                  <c:v>20</c:v>
                </c:pt>
                <c:pt idx="3376">
                  <c:v>24.6</c:v>
                </c:pt>
                <c:pt idx="3377">
                  <c:v>24.9</c:v>
                </c:pt>
                <c:pt idx="3378">
                  <c:v>24.9</c:v>
                </c:pt>
                <c:pt idx="3379">
                  <c:v>25.1</c:v>
                </c:pt>
                <c:pt idx="3380">
                  <c:v>25.1</c:v>
                </c:pt>
                <c:pt idx="3381">
                  <c:v>25.5</c:v>
                </c:pt>
                <c:pt idx="3382">
                  <c:v>24.8</c:v>
                </c:pt>
                <c:pt idx="3383">
                  <c:v>25</c:v>
                </c:pt>
                <c:pt idx="3384">
                  <c:v>24.6</c:v>
                </c:pt>
                <c:pt idx="3385">
                  <c:v>22.2</c:v>
                </c:pt>
                <c:pt idx="3386">
                  <c:v>18.3</c:v>
                </c:pt>
                <c:pt idx="3387">
                  <c:v>25.5</c:v>
                </c:pt>
                <c:pt idx="3388">
                  <c:v>24.2</c:v>
                </c:pt>
                <c:pt idx="3389">
                  <c:v>24.4</c:v>
                </c:pt>
                <c:pt idx="3390">
                  <c:v>24.7</c:v>
                </c:pt>
                <c:pt idx="3391">
                  <c:v>24.6</c:v>
                </c:pt>
                <c:pt idx="3392">
                  <c:v>25.3</c:v>
                </c:pt>
                <c:pt idx="3393">
                  <c:v>25.1</c:v>
                </c:pt>
                <c:pt idx="3394">
                  <c:v>23.5</c:v>
                </c:pt>
                <c:pt idx="3395">
                  <c:v>22.5</c:v>
                </c:pt>
                <c:pt idx="3396">
                  <c:v>25.2</c:v>
                </c:pt>
                <c:pt idx="3397">
                  <c:v>24.6</c:v>
                </c:pt>
                <c:pt idx="3398">
                  <c:v>24.4</c:v>
                </c:pt>
                <c:pt idx="3399">
                  <c:v>24.5</c:v>
                </c:pt>
                <c:pt idx="3400">
                  <c:v>26.2</c:v>
                </c:pt>
                <c:pt idx="3401">
                  <c:v>25.1</c:v>
                </c:pt>
                <c:pt idx="3402">
                  <c:v>26</c:v>
                </c:pt>
                <c:pt idx="3403">
                  <c:v>25.4</c:v>
                </c:pt>
                <c:pt idx="3404">
                  <c:v>27</c:v>
                </c:pt>
                <c:pt idx="3405">
                  <c:v>27.4</c:v>
                </c:pt>
                <c:pt idx="3406">
                  <c:v>24.5</c:v>
                </c:pt>
                <c:pt idx="3407">
                  <c:v>26.8</c:v>
                </c:pt>
                <c:pt idx="3408">
                  <c:v>32.700000000000003</c:v>
                </c:pt>
                <c:pt idx="3409">
                  <c:v>27</c:v>
                </c:pt>
                <c:pt idx="3410">
                  <c:v>25.9</c:v>
                </c:pt>
                <c:pt idx="3411">
                  <c:v>25.5</c:v>
                </c:pt>
                <c:pt idx="3412">
                  <c:v>25.4</c:v>
                </c:pt>
                <c:pt idx="3413">
                  <c:v>25.5</c:v>
                </c:pt>
                <c:pt idx="3414">
                  <c:v>25.1</c:v>
                </c:pt>
                <c:pt idx="3415">
                  <c:v>25.2</c:v>
                </c:pt>
                <c:pt idx="3416">
                  <c:v>24.3</c:v>
                </c:pt>
                <c:pt idx="3417">
                  <c:v>26.2</c:v>
                </c:pt>
                <c:pt idx="3418">
                  <c:v>26.4</c:v>
                </c:pt>
                <c:pt idx="3419">
                  <c:v>25.7</c:v>
                </c:pt>
                <c:pt idx="3420">
                  <c:v>23.8</c:v>
                </c:pt>
                <c:pt idx="3421">
                  <c:v>25.8</c:v>
                </c:pt>
                <c:pt idx="3422">
                  <c:v>25.9</c:v>
                </c:pt>
                <c:pt idx="3423">
                  <c:v>25.3</c:v>
                </c:pt>
                <c:pt idx="3424">
                  <c:v>24.5</c:v>
                </c:pt>
                <c:pt idx="3425">
                  <c:v>24.1</c:v>
                </c:pt>
                <c:pt idx="3426">
                  <c:v>24.4</c:v>
                </c:pt>
                <c:pt idx="3427">
                  <c:v>22.3</c:v>
                </c:pt>
                <c:pt idx="3428">
                  <c:v>21.9</c:v>
                </c:pt>
                <c:pt idx="3429">
                  <c:v>24.8</c:v>
                </c:pt>
                <c:pt idx="3430">
                  <c:v>24.6</c:v>
                </c:pt>
                <c:pt idx="3431">
                  <c:v>24.3</c:v>
                </c:pt>
                <c:pt idx="3432">
                  <c:v>23.6</c:v>
                </c:pt>
                <c:pt idx="3433">
                  <c:v>24</c:v>
                </c:pt>
                <c:pt idx="3434">
                  <c:v>24.4</c:v>
                </c:pt>
                <c:pt idx="3435">
                  <c:v>24.8</c:v>
                </c:pt>
                <c:pt idx="3436">
                  <c:v>25.2</c:v>
                </c:pt>
                <c:pt idx="3437">
                  <c:v>26.9</c:v>
                </c:pt>
                <c:pt idx="3438">
                  <c:v>25.4</c:v>
                </c:pt>
                <c:pt idx="3439">
                  <c:v>26.4</c:v>
                </c:pt>
                <c:pt idx="3440">
                  <c:v>25.5</c:v>
                </c:pt>
                <c:pt idx="3441">
                  <c:v>26.3</c:v>
                </c:pt>
                <c:pt idx="3442">
                  <c:v>26.1</c:v>
                </c:pt>
                <c:pt idx="3443">
                  <c:v>25.3</c:v>
                </c:pt>
                <c:pt idx="3444">
                  <c:v>24.6</c:v>
                </c:pt>
                <c:pt idx="3445">
                  <c:v>26.1</c:v>
                </c:pt>
                <c:pt idx="3446">
                  <c:v>25.9</c:v>
                </c:pt>
                <c:pt idx="3447">
                  <c:v>25.8</c:v>
                </c:pt>
                <c:pt idx="3448">
                  <c:v>26.5</c:v>
                </c:pt>
                <c:pt idx="3449">
                  <c:v>25.2</c:v>
                </c:pt>
                <c:pt idx="3450">
                  <c:v>24.4</c:v>
                </c:pt>
                <c:pt idx="3451">
                  <c:v>25.2</c:v>
                </c:pt>
                <c:pt idx="3452">
                  <c:v>26.3</c:v>
                </c:pt>
                <c:pt idx="3453">
                  <c:v>26.2</c:v>
                </c:pt>
                <c:pt idx="3454">
                  <c:v>26.2</c:v>
                </c:pt>
                <c:pt idx="3455">
                  <c:v>25.8</c:v>
                </c:pt>
                <c:pt idx="3456">
                  <c:v>26.4</c:v>
                </c:pt>
                <c:pt idx="3457">
                  <c:v>26.3</c:v>
                </c:pt>
                <c:pt idx="3458">
                  <c:v>25.1</c:v>
                </c:pt>
                <c:pt idx="3459">
                  <c:v>24.7</c:v>
                </c:pt>
                <c:pt idx="3460">
                  <c:v>24.7</c:v>
                </c:pt>
                <c:pt idx="3461">
                  <c:v>28.6</c:v>
                </c:pt>
                <c:pt idx="3462">
                  <c:v>28.7</c:v>
                </c:pt>
                <c:pt idx="3463">
                  <c:v>28.2</c:v>
                </c:pt>
                <c:pt idx="3464">
                  <c:v>27</c:v>
                </c:pt>
                <c:pt idx="3465">
                  <c:v>28.2</c:v>
                </c:pt>
                <c:pt idx="3466">
                  <c:v>27.1</c:v>
                </c:pt>
                <c:pt idx="3467">
                  <c:v>29.2</c:v>
                </c:pt>
                <c:pt idx="3468">
                  <c:v>27</c:v>
                </c:pt>
                <c:pt idx="3469">
                  <c:v>27.8</c:v>
                </c:pt>
                <c:pt idx="3470">
                  <c:v>28.3</c:v>
                </c:pt>
                <c:pt idx="3471">
                  <c:v>28.2</c:v>
                </c:pt>
                <c:pt idx="3472">
                  <c:v>28</c:v>
                </c:pt>
                <c:pt idx="3473">
                  <c:v>28.9</c:v>
                </c:pt>
                <c:pt idx="3474">
                  <c:v>28.1</c:v>
                </c:pt>
                <c:pt idx="3475">
                  <c:v>28.2</c:v>
                </c:pt>
                <c:pt idx="3476">
                  <c:v>28.4</c:v>
                </c:pt>
                <c:pt idx="3477">
                  <c:v>28.5</c:v>
                </c:pt>
                <c:pt idx="3478">
                  <c:v>27.9</c:v>
                </c:pt>
                <c:pt idx="3479">
                  <c:v>29.3</c:v>
                </c:pt>
                <c:pt idx="3480">
                  <c:v>28.2</c:v>
                </c:pt>
                <c:pt idx="3481">
                  <c:v>29.5</c:v>
                </c:pt>
                <c:pt idx="3482">
                  <c:v>28.5</c:v>
                </c:pt>
                <c:pt idx="3483">
                  <c:v>29</c:v>
                </c:pt>
                <c:pt idx="3484">
                  <c:v>28.4</c:v>
                </c:pt>
                <c:pt idx="3485">
                  <c:v>30.8</c:v>
                </c:pt>
                <c:pt idx="3486">
                  <c:v>29.8</c:v>
                </c:pt>
                <c:pt idx="3487">
                  <c:v>29.2</c:v>
                </c:pt>
                <c:pt idx="3488">
                  <c:v>28.7</c:v>
                </c:pt>
                <c:pt idx="3489">
                  <c:v>29.5</c:v>
                </c:pt>
                <c:pt idx="3490">
                  <c:v>30.2</c:v>
                </c:pt>
                <c:pt idx="3491">
                  <c:v>29.7</c:v>
                </c:pt>
                <c:pt idx="3492">
                  <c:v>29.9</c:v>
                </c:pt>
                <c:pt idx="3493">
                  <c:v>30.9</c:v>
                </c:pt>
                <c:pt idx="3494">
                  <c:v>32</c:v>
                </c:pt>
                <c:pt idx="3495">
                  <c:v>29.7</c:v>
                </c:pt>
                <c:pt idx="3496">
                  <c:v>29.2</c:v>
                </c:pt>
                <c:pt idx="3497">
                  <c:v>30.9</c:v>
                </c:pt>
                <c:pt idx="3498">
                  <c:v>31.9</c:v>
                </c:pt>
                <c:pt idx="3499">
                  <c:v>29.6</c:v>
                </c:pt>
                <c:pt idx="3500">
                  <c:v>30.8</c:v>
                </c:pt>
                <c:pt idx="3501">
                  <c:v>35.4</c:v>
                </c:pt>
                <c:pt idx="3502">
                  <c:v>31</c:v>
                </c:pt>
                <c:pt idx="3503">
                  <c:v>31</c:v>
                </c:pt>
                <c:pt idx="3504">
                  <c:v>30.4</c:v>
                </c:pt>
                <c:pt idx="3505">
                  <c:v>30.7</c:v>
                </c:pt>
                <c:pt idx="3506">
                  <c:v>31</c:v>
                </c:pt>
                <c:pt idx="3507">
                  <c:v>32.4</c:v>
                </c:pt>
                <c:pt idx="3508">
                  <c:v>30.3</c:v>
                </c:pt>
                <c:pt idx="3509">
                  <c:v>29.8</c:v>
                </c:pt>
                <c:pt idx="3510">
                  <c:v>31.1</c:v>
                </c:pt>
                <c:pt idx="3511">
                  <c:v>29.5</c:v>
                </c:pt>
                <c:pt idx="3512">
                  <c:v>29.2</c:v>
                </c:pt>
                <c:pt idx="3513">
                  <c:v>27.3</c:v>
                </c:pt>
                <c:pt idx="3514">
                  <c:v>29.5</c:v>
                </c:pt>
                <c:pt idx="3515">
                  <c:v>29.2</c:v>
                </c:pt>
                <c:pt idx="3516">
                  <c:v>29.6</c:v>
                </c:pt>
                <c:pt idx="3517">
                  <c:v>29.1</c:v>
                </c:pt>
                <c:pt idx="3518">
                  <c:v>29.7</c:v>
                </c:pt>
                <c:pt idx="3519">
                  <c:v>28.1</c:v>
                </c:pt>
                <c:pt idx="3520">
                  <c:v>29.5</c:v>
                </c:pt>
                <c:pt idx="3521">
                  <c:v>28.9</c:v>
                </c:pt>
                <c:pt idx="3522">
                  <c:v>29.9</c:v>
                </c:pt>
                <c:pt idx="3523">
                  <c:v>29.8</c:v>
                </c:pt>
                <c:pt idx="3524">
                  <c:v>28.4</c:v>
                </c:pt>
                <c:pt idx="3525">
                  <c:v>28.9</c:v>
                </c:pt>
                <c:pt idx="3526">
                  <c:v>29.1</c:v>
                </c:pt>
                <c:pt idx="3527">
                  <c:v>29.4</c:v>
                </c:pt>
                <c:pt idx="3528">
                  <c:v>30.4</c:v>
                </c:pt>
                <c:pt idx="3529">
                  <c:v>31.2</c:v>
                </c:pt>
                <c:pt idx="3530">
                  <c:v>32.700000000000003</c:v>
                </c:pt>
                <c:pt idx="3531">
                  <c:v>30.2</c:v>
                </c:pt>
                <c:pt idx="3532">
                  <c:v>32</c:v>
                </c:pt>
                <c:pt idx="3533">
                  <c:v>30.9</c:v>
                </c:pt>
                <c:pt idx="3534">
                  <c:v>31.6</c:v>
                </c:pt>
                <c:pt idx="3535">
                  <c:v>31.7</c:v>
                </c:pt>
                <c:pt idx="3536">
                  <c:v>30.4</c:v>
                </c:pt>
                <c:pt idx="3537">
                  <c:v>28.6</c:v>
                </c:pt>
                <c:pt idx="3538">
                  <c:v>31.4</c:v>
                </c:pt>
                <c:pt idx="3539">
                  <c:v>31.8</c:v>
                </c:pt>
                <c:pt idx="3540">
                  <c:v>31.7</c:v>
                </c:pt>
                <c:pt idx="3541">
                  <c:v>33</c:v>
                </c:pt>
                <c:pt idx="3542">
                  <c:v>32</c:v>
                </c:pt>
                <c:pt idx="3543">
                  <c:v>29.5</c:v>
                </c:pt>
                <c:pt idx="3544">
                  <c:v>30.6</c:v>
                </c:pt>
                <c:pt idx="3545">
                  <c:v>31.6</c:v>
                </c:pt>
                <c:pt idx="3546">
                  <c:v>32</c:v>
                </c:pt>
                <c:pt idx="3547">
                  <c:v>32.1</c:v>
                </c:pt>
                <c:pt idx="3548">
                  <c:v>31.5</c:v>
                </c:pt>
                <c:pt idx="3549">
                  <c:v>30.9</c:v>
                </c:pt>
                <c:pt idx="3550">
                  <c:v>31.3</c:v>
                </c:pt>
                <c:pt idx="3551">
                  <c:v>30</c:v>
                </c:pt>
                <c:pt idx="3552">
                  <c:v>29.3</c:v>
                </c:pt>
                <c:pt idx="3553">
                  <c:v>29.4</c:v>
                </c:pt>
                <c:pt idx="3554">
                  <c:v>27.7</c:v>
                </c:pt>
                <c:pt idx="3555">
                  <c:v>28.2</c:v>
                </c:pt>
                <c:pt idx="3556">
                  <c:v>28</c:v>
                </c:pt>
                <c:pt idx="3557">
                  <c:v>27.5</c:v>
                </c:pt>
                <c:pt idx="3558">
                  <c:v>27.9</c:v>
                </c:pt>
                <c:pt idx="3559">
                  <c:v>28.4</c:v>
                </c:pt>
                <c:pt idx="3560">
                  <c:v>28.6</c:v>
                </c:pt>
                <c:pt idx="3561">
                  <c:v>27.7</c:v>
                </c:pt>
                <c:pt idx="3562">
                  <c:v>28.1</c:v>
                </c:pt>
                <c:pt idx="3563">
                  <c:v>28.6</c:v>
                </c:pt>
                <c:pt idx="3564">
                  <c:v>28.4</c:v>
                </c:pt>
                <c:pt idx="3565">
                  <c:v>28.9</c:v>
                </c:pt>
                <c:pt idx="3566">
                  <c:v>29.4</c:v>
                </c:pt>
                <c:pt idx="3567">
                  <c:v>28.8</c:v>
                </c:pt>
                <c:pt idx="3568">
                  <c:v>28.9</c:v>
                </c:pt>
                <c:pt idx="3569">
                  <c:v>30.3</c:v>
                </c:pt>
                <c:pt idx="3570">
                  <c:v>29.1</c:v>
                </c:pt>
                <c:pt idx="3571">
                  <c:v>29.1</c:v>
                </c:pt>
                <c:pt idx="3572">
                  <c:v>28.3</c:v>
                </c:pt>
                <c:pt idx="3573">
                  <c:v>25.1</c:v>
                </c:pt>
                <c:pt idx="3574">
                  <c:v>28.7</c:v>
                </c:pt>
                <c:pt idx="3575">
                  <c:v>29.7</c:v>
                </c:pt>
                <c:pt idx="3576">
                  <c:v>29</c:v>
                </c:pt>
                <c:pt idx="3577">
                  <c:v>30.5</c:v>
                </c:pt>
                <c:pt idx="3578">
                  <c:v>30.6</c:v>
                </c:pt>
                <c:pt idx="3579">
                  <c:v>30.6</c:v>
                </c:pt>
                <c:pt idx="3580">
                  <c:v>31</c:v>
                </c:pt>
                <c:pt idx="3581">
                  <c:v>23</c:v>
                </c:pt>
                <c:pt idx="3582">
                  <c:v>30.2</c:v>
                </c:pt>
                <c:pt idx="3583">
                  <c:v>30.1</c:v>
                </c:pt>
                <c:pt idx="3584">
                  <c:v>29.5</c:v>
                </c:pt>
                <c:pt idx="3585">
                  <c:v>31.3</c:v>
                </c:pt>
                <c:pt idx="3586">
                  <c:v>31.1</c:v>
                </c:pt>
                <c:pt idx="3587">
                  <c:v>32.299999999999997</c:v>
                </c:pt>
                <c:pt idx="3588">
                  <c:v>33.5</c:v>
                </c:pt>
                <c:pt idx="3589">
                  <c:v>34.6</c:v>
                </c:pt>
                <c:pt idx="3590">
                  <c:v>33.700000000000003</c:v>
                </c:pt>
                <c:pt idx="3591">
                  <c:v>33</c:v>
                </c:pt>
                <c:pt idx="3592">
                  <c:v>33.700000000000003</c:v>
                </c:pt>
                <c:pt idx="3593">
                  <c:v>34</c:v>
                </c:pt>
                <c:pt idx="3594">
                  <c:v>31.1</c:v>
                </c:pt>
                <c:pt idx="3595">
                  <c:v>33.200000000000003</c:v>
                </c:pt>
                <c:pt idx="3596">
                  <c:v>42.3</c:v>
                </c:pt>
                <c:pt idx="3597">
                  <c:v>33</c:v>
                </c:pt>
                <c:pt idx="3598">
                  <c:v>33.299999999999997</c:v>
                </c:pt>
                <c:pt idx="3599">
                  <c:v>32.6</c:v>
                </c:pt>
                <c:pt idx="3600">
                  <c:v>31.9</c:v>
                </c:pt>
                <c:pt idx="3601">
                  <c:v>33.1</c:v>
                </c:pt>
                <c:pt idx="3602">
                  <c:v>32.4</c:v>
                </c:pt>
                <c:pt idx="3603">
                  <c:v>32.4</c:v>
                </c:pt>
                <c:pt idx="3604">
                  <c:v>31.6</c:v>
                </c:pt>
                <c:pt idx="3605">
                  <c:v>32</c:v>
                </c:pt>
                <c:pt idx="3606">
                  <c:v>31.2</c:v>
                </c:pt>
                <c:pt idx="3607">
                  <c:v>30.5</c:v>
                </c:pt>
                <c:pt idx="3608">
                  <c:v>28.8</c:v>
                </c:pt>
                <c:pt idx="3609">
                  <c:v>29.6</c:v>
                </c:pt>
                <c:pt idx="3610">
                  <c:v>30.3</c:v>
                </c:pt>
                <c:pt idx="3611">
                  <c:v>30.1</c:v>
                </c:pt>
                <c:pt idx="3612">
                  <c:v>30.2</c:v>
                </c:pt>
                <c:pt idx="3613">
                  <c:v>29.4</c:v>
                </c:pt>
                <c:pt idx="3614">
                  <c:v>28.7</c:v>
                </c:pt>
                <c:pt idx="3615">
                  <c:v>29.5</c:v>
                </c:pt>
                <c:pt idx="3616">
                  <c:v>30.9</c:v>
                </c:pt>
                <c:pt idx="3617">
                  <c:v>31.6</c:v>
                </c:pt>
                <c:pt idx="3618">
                  <c:v>31</c:v>
                </c:pt>
                <c:pt idx="3619">
                  <c:v>29.3</c:v>
                </c:pt>
                <c:pt idx="3620">
                  <c:v>30.5</c:v>
                </c:pt>
                <c:pt idx="3621">
                  <c:v>30.8</c:v>
                </c:pt>
                <c:pt idx="3622">
                  <c:v>30.5</c:v>
                </c:pt>
                <c:pt idx="3623">
                  <c:v>31.3</c:v>
                </c:pt>
                <c:pt idx="3624">
                  <c:v>33.700000000000003</c:v>
                </c:pt>
                <c:pt idx="3625">
                  <c:v>35.4</c:v>
                </c:pt>
                <c:pt idx="3626">
                  <c:v>32</c:v>
                </c:pt>
                <c:pt idx="3627">
                  <c:v>33.9</c:v>
                </c:pt>
                <c:pt idx="3628">
                  <c:v>32.4</c:v>
                </c:pt>
                <c:pt idx="3629">
                  <c:v>35.1</c:v>
                </c:pt>
                <c:pt idx="3630">
                  <c:v>34.4</c:v>
                </c:pt>
                <c:pt idx="3631">
                  <c:v>32.799999999999997</c:v>
                </c:pt>
                <c:pt idx="3632">
                  <c:v>30.9</c:v>
                </c:pt>
                <c:pt idx="3633">
                  <c:v>34.299999999999997</c:v>
                </c:pt>
                <c:pt idx="3634">
                  <c:v>33.299999999999997</c:v>
                </c:pt>
                <c:pt idx="3635">
                  <c:v>34.4</c:v>
                </c:pt>
                <c:pt idx="3636">
                  <c:v>36.1</c:v>
                </c:pt>
                <c:pt idx="3637">
                  <c:v>34.299999999999997</c:v>
                </c:pt>
                <c:pt idx="3638">
                  <c:v>33.700000000000003</c:v>
                </c:pt>
                <c:pt idx="3639">
                  <c:v>34.700000000000003</c:v>
                </c:pt>
                <c:pt idx="3640">
                  <c:v>35</c:v>
                </c:pt>
                <c:pt idx="3641">
                  <c:v>36.1</c:v>
                </c:pt>
                <c:pt idx="3642">
                  <c:v>35.6</c:v>
                </c:pt>
                <c:pt idx="3643">
                  <c:v>34.700000000000003</c:v>
                </c:pt>
                <c:pt idx="3644">
                  <c:v>34</c:v>
                </c:pt>
                <c:pt idx="3645">
                  <c:v>34.200000000000003</c:v>
                </c:pt>
                <c:pt idx="3646">
                  <c:v>32.4</c:v>
                </c:pt>
                <c:pt idx="3647">
                  <c:v>32.700000000000003</c:v>
                </c:pt>
                <c:pt idx="3648">
                  <c:v>28.6</c:v>
                </c:pt>
                <c:pt idx="3649">
                  <c:v>28.9</c:v>
                </c:pt>
                <c:pt idx="3650">
                  <c:v>28.8</c:v>
                </c:pt>
                <c:pt idx="3651">
                  <c:v>29.1</c:v>
                </c:pt>
                <c:pt idx="3652">
                  <c:v>28.5</c:v>
                </c:pt>
                <c:pt idx="3653">
                  <c:v>29.1</c:v>
                </c:pt>
                <c:pt idx="3654">
                  <c:v>28.9</c:v>
                </c:pt>
                <c:pt idx="3655">
                  <c:v>29.5</c:v>
                </c:pt>
                <c:pt idx="3656">
                  <c:v>29.4</c:v>
                </c:pt>
                <c:pt idx="3657">
                  <c:v>30.4</c:v>
                </c:pt>
                <c:pt idx="3658">
                  <c:v>28.3</c:v>
                </c:pt>
                <c:pt idx="3659">
                  <c:v>31.9</c:v>
                </c:pt>
                <c:pt idx="3660">
                  <c:v>32.200000000000003</c:v>
                </c:pt>
                <c:pt idx="3661">
                  <c:v>29.8</c:v>
                </c:pt>
                <c:pt idx="3662">
                  <c:v>32.200000000000003</c:v>
                </c:pt>
                <c:pt idx="3663">
                  <c:v>32.299999999999997</c:v>
                </c:pt>
                <c:pt idx="3664">
                  <c:v>33.200000000000003</c:v>
                </c:pt>
                <c:pt idx="3665">
                  <c:v>30.5</c:v>
                </c:pt>
                <c:pt idx="3666">
                  <c:v>32.700000000000003</c:v>
                </c:pt>
                <c:pt idx="3667">
                  <c:v>29.5</c:v>
                </c:pt>
                <c:pt idx="3668">
                  <c:v>16.600000000000001</c:v>
                </c:pt>
                <c:pt idx="3669">
                  <c:v>30.7</c:v>
                </c:pt>
                <c:pt idx="3670">
                  <c:v>29.7</c:v>
                </c:pt>
                <c:pt idx="3671">
                  <c:v>31.1</c:v>
                </c:pt>
                <c:pt idx="3672">
                  <c:v>28.6</c:v>
                </c:pt>
                <c:pt idx="3673">
                  <c:v>32.5</c:v>
                </c:pt>
                <c:pt idx="3674">
                  <c:v>33.700000000000003</c:v>
                </c:pt>
                <c:pt idx="3675">
                  <c:v>33.200000000000003</c:v>
                </c:pt>
                <c:pt idx="3676">
                  <c:v>33.5</c:v>
                </c:pt>
                <c:pt idx="3677">
                  <c:v>33.5</c:v>
                </c:pt>
                <c:pt idx="3678">
                  <c:v>33.4</c:v>
                </c:pt>
                <c:pt idx="3679">
                  <c:v>31</c:v>
                </c:pt>
                <c:pt idx="3680">
                  <c:v>33.299999999999997</c:v>
                </c:pt>
                <c:pt idx="3681">
                  <c:v>32.9</c:v>
                </c:pt>
                <c:pt idx="3682">
                  <c:v>32.5</c:v>
                </c:pt>
                <c:pt idx="3683">
                  <c:v>33.9</c:v>
                </c:pt>
                <c:pt idx="3684">
                  <c:v>38.299999999999997</c:v>
                </c:pt>
                <c:pt idx="3685">
                  <c:v>38.9</c:v>
                </c:pt>
                <c:pt idx="3686">
                  <c:v>37.799999999999997</c:v>
                </c:pt>
                <c:pt idx="3687">
                  <c:v>38.200000000000003</c:v>
                </c:pt>
                <c:pt idx="3688">
                  <c:v>39</c:v>
                </c:pt>
                <c:pt idx="3689">
                  <c:v>30</c:v>
                </c:pt>
                <c:pt idx="3690">
                  <c:v>37.5</c:v>
                </c:pt>
                <c:pt idx="3691">
                  <c:v>35.6</c:v>
                </c:pt>
                <c:pt idx="3692">
                  <c:v>37.5</c:v>
                </c:pt>
                <c:pt idx="3693">
                  <c:v>38.4</c:v>
                </c:pt>
                <c:pt idx="3694">
                  <c:v>38.4</c:v>
                </c:pt>
                <c:pt idx="3695">
                  <c:v>36.5</c:v>
                </c:pt>
                <c:pt idx="3696">
                  <c:v>38</c:v>
                </c:pt>
                <c:pt idx="3697">
                  <c:v>39.4</c:v>
                </c:pt>
                <c:pt idx="3698">
                  <c:v>38.9</c:v>
                </c:pt>
                <c:pt idx="3699">
                  <c:v>37</c:v>
                </c:pt>
                <c:pt idx="3700">
                  <c:v>37.9</c:v>
                </c:pt>
                <c:pt idx="3701">
                  <c:v>35.4</c:v>
                </c:pt>
                <c:pt idx="3702">
                  <c:v>35.9</c:v>
                </c:pt>
                <c:pt idx="3703">
                  <c:v>33.700000000000003</c:v>
                </c:pt>
                <c:pt idx="3704">
                  <c:v>35.1</c:v>
                </c:pt>
                <c:pt idx="3705">
                  <c:v>36.1</c:v>
                </c:pt>
                <c:pt idx="3706">
                  <c:v>34.799999999999997</c:v>
                </c:pt>
                <c:pt idx="3707">
                  <c:v>30</c:v>
                </c:pt>
                <c:pt idx="3708">
                  <c:v>36.6</c:v>
                </c:pt>
                <c:pt idx="3709">
                  <c:v>36.200000000000003</c:v>
                </c:pt>
                <c:pt idx="3710">
                  <c:v>34.200000000000003</c:v>
                </c:pt>
                <c:pt idx="3711">
                  <c:v>35.299999999999997</c:v>
                </c:pt>
                <c:pt idx="3712">
                  <c:v>30.4</c:v>
                </c:pt>
                <c:pt idx="3713">
                  <c:v>31.5</c:v>
                </c:pt>
                <c:pt idx="3714">
                  <c:v>29.6</c:v>
                </c:pt>
                <c:pt idx="3715">
                  <c:v>31.3</c:v>
                </c:pt>
                <c:pt idx="3716">
                  <c:v>31.6</c:v>
                </c:pt>
                <c:pt idx="3717">
                  <c:v>33.1</c:v>
                </c:pt>
                <c:pt idx="3718">
                  <c:v>33.1</c:v>
                </c:pt>
                <c:pt idx="3719">
                  <c:v>34</c:v>
                </c:pt>
                <c:pt idx="3720">
                  <c:v>35.5</c:v>
                </c:pt>
                <c:pt idx="3721">
                  <c:v>33.4</c:v>
                </c:pt>
                <c:pt idx="3722">
                  <c:v>35.1</c:v>
                </c:pt>
                <c:pt idx="3723">
                  <c:v>34.5</c:v>
                </c:pt>
                <c:pt idx="3724">
                  <c:v>35.5</c:v>
                </c:pt>
                <c:pt idx="3725">
                  <c:v>37.700000000000003</c:v>
                </c:pt>
                <c:pt idx="3726">
                  <c:v>35.1</c:v>
                </c:pt>
                <c:pt idx="3727">
                  <c:v>29.3</c:v>
                </c:pt>
                <c:pt idx="3728">
                  <c:v>36</c:v>
                </c:pt>
                <c:pt idx="3729">
                  <c:v>36.6</c:v>
                </c:pt>
                <c:pt idx="3730">
                  <c:v>36.6</c:v>
                </c:pt>
                <c:pt idx="3731">
                  <c:v>38.299999999999997</c:v>
                </c:pt>
                <c:pt idx="3732">
                  <c:v>36.1</c:v>
                </c:pt>
                <c:pt idx="3733">
                  <c:v>35.200000000000003</c:v>
                </c:pt>
                <c:pt idx="3734">
                  <c:v>36.200000000000003</c:v>
                </c:pt>
                <c:pt idx="3735">
                  <c:v>37</c:v>
                </c:pt>
                <c:pt idx="3736">
                  <c:v>37.5</c:v>
                </c:pt>
                <c:pt idx="3737">
                  <c:v>37.1</c:v>
                </c:pt>
                <c:pt idx="3738">
                  <c:v>36.200000000000003</c:v>
                </c:pt>
                <c:pt idx="3739">
                  <c:v>37.799999999999997</c:v>
                </c:pt>
                <c:pt idx="3740">
                  <c:v>38.1</c:v>
                </c:pt>
                <c:pt idx="3741">
                  <c:v>37</c:v>
                </c:pt>
                <c:pt idx="3742">
                  <c:v>36.799999999999997</c:v>
                </c:pt>
                <c:pt idx="3743">
                  <c:v>29.6</c:v>
                </c:pt>
                <c:pt idx="3744">
                  <c:v>31.2</c:v>
                </c:pt>
                <c:pt idx="3745">
                  <c:v>30.2</c:v>
                </c:pt>
                <c:pt idx="3746">
                  <c:v>31.1</c:v>
                </c:pt>
                <c:pt idx="3747">
                  <c:v>31</c:v>
                </c:pt>
                <c:pt idx="3748">
                  <c:v>31.5</c:v>
                </c:pt>
                <c:pt idx="3749">
                  <c:v>32.1</c:v>
                </c:pt>
                <c:pt idx="3750">
                  <c:v>30.8</c:v>
                </c:pt>
                <c:pt idx="3751">
                  <c:v>32</c:v>
                </c:pt>
                <c:pt idx="3752">
                  <c:v>32.6</c:v>
                </c:pt>
                <c:pt idx="3753">
                  <c:v>26.5</c:v>
                </c:pt>
                <c:pt idx="3754">
                  <c:v>32.799999999999997</c:v>
                </c:pt>
                <c:pt idx="3755">
                  <c:v>33.1</c:v>
                </c:pt>
                <c:pt idx="3756">
                  <c:v>33.200000000000003</c:v>
                </c:pt>
                <c:pt idx="3757">
                  <c:v>33.299999999999997</c:v>
                </c:pt>
                <c:pt idx="3758">
                  <c:v>34.1</c:v>
                </c:pt>
                <c:pt idx="3759">
                  <c:v>33.700000000000003</c:v>
                </c:pt>
                <c:pt idx="3760">
                  <c:v>33</c:v>
                </c:pt>
                <c:pt idx="3761">
                  <c:v>30.6</c:v>
                </c:pt>
                <c:pt idx="3762">
                  <c:v>31</c:v>
                </c:pt>
                <c:pt idx="3763">
                  <c:v>31.8</c:v>
                </c:pt>
                <c:pt idx="3764">
                  <c:v>32.4</c:v>
                </c:pt>
                <c:pt idx="3765">
                  <c:v>33.1</c:v>
                </c:pt>
                <c:pt idx="3766">
                  <c:v>31.9</c:v>
                </c:pt>
                <c:pt idx="3767">
                  <c:v>33.200000000000003</c:v>
                </c:pt>
                <c:pt idx="3768">
                  <c:v>32.700000000000003</c:v>
                </c:pt>
                <c:pt idx="3769">
                  <c:v>32.4</c:v>
                </c:pt>
                <c:pt idx="3770">
                  <c:v>33.5</c:v>
                </c:pt>
                <c:pt idx="3771">
                  <c:v>34.200000000000003</c:v>
                </c:pt>
                <c:pt idx="3772">
                  <c:v>31.5</c:v>
                </c:pt>
                <c:pt idx="3773">
                  <c:v>34</c:v>
                </c:pt>
                <c:pt idx="3774">
                  <c:v>32.700000000000003</c:v>
                </c:pt>
                <c:pt idx="3775">
                  <c:v>32.9</c:v>
                </c:pt>
                <c:pt idx="3776">
                  <c:v>33.799999999999997</c:v>
                </c:pt>
                <c:pt idx="3777">
                  <c:v>38.299999999999997</c:v>
                </c:pt>
                <c:pt idx="3778">
                  <c:v>37.4</c:v>
                </c:pt>
                <c:pt idx="3779">
                  <c:v>36.6</c:v>
                </c:pt>
                <c:pt idx="3780">
                  <c:v>37</c:v>
                </c:pt>
                <c:pt idx="3781">
                  <c:v>37.1</c:v>
                </c:pt>
                <c:pt idx="3782">
                  <c:v>31.4</c:v>
                </c:pt>
                <c:pt idx="3783">
                  <c:v>29.7</c:v>
                </c:pt>
                <c:pt idx="3784">
                  <c:v>34.700000000000003</c:v>
                </c:pt>
                <c:pt idx="3785">
                  <c:v>37.299999999999997</c:v>
                </c:pt>
                <c:pt idx="3786">
                  <c:v>36.9</c:v>
                </c:pt>
                <c:pt idx="3787">
                  <c:v>37.200000000000003</c:v>
                </c:pt>
                <c:pt idx="3788">
                  <c:v>36.200000000000003</c:v>
                </c:pt>
                <c:pt idx="3789">
                  <c:v>37</c:v>
                </c:pt>
                <c:pt idx="3790">
                  <c:v>37.299999999999997</c:v>
                </c:pt>
                <c:pt idx="3791">
                  <c:v>37.1</c:v>
                </c:pt>
                <c:pt idx="3792">
                  <c:v>36.5</c:v>
                </c:pt>
                <c:pt idx="3793">
                  <c:v>37.200000000000003</c:v>
                </c:pt>
                <c:pt idx="3794">
                  <c:v>36.1</c:v>
                </c:pt>
                <c:pt idx="3795">
                  <c:v>36.5</c:v>
                </c:pt>
                <c:pt idx="3796">
                  <c:v>33.799999999999997</c:v>
                </c:pt>
                <c:pt idx="3797">
                  <c:v>36.299999999999997</c:v>
                </c:pt>
                <c:pt idx="3798">
                  <c:v>35.5</c:v>
                </c:pt>
                <c:pt idx="3799">
                  <c:v>36.200000000000003</c:v>
                </c:pt>
                <c:pt idx="3800">
                  <c:v>32</c:v>
                </c:pt>
                <c:pt idx="3801">
                  <c:v>36.1</c:v>
                </c:pt>
                <c:pt idx="3802">
                  <c:v>34.799999999999997</c:v>
                </c:pt>
                <c:pt idx="3803">
                  <c:v>35.6</c:v>
                </c:pt>
                <c:pt idx="3804">
                  <c:v>36</c:v>
                </c:pt>
                <c:pt idx="3805">
                  <c:v>32.4</c:v>
                </c:pt>
                <c:pt idx="3806">
                  <c:v>33</c:v>
                </c:pt>
                <c:pt idx="3807">
                  <c:v>30.5</c:v>
                </c:pt>
                <c:pt idx="3808">
                  <c:v>31.9</c:v>
                </c:pt>
                <c:pt idx="3809">
                  <c:v>32.299999999999997</c:v>
                </c:pt>
                <c:pt idx="3810">
                  <c:v>33.1</c:v>
                </c:pt>
                <c:pt idx="3811">
                  <c:v>33.1</c:v>
                </c:pt>
                <c:pt idx="3812">
                  <c:v>34.4</c:v>
                </c:pt>
                <c:pt idx="3813">
                  <c:v>36.5</c:v>
                </c:pt>
                <c:pt idx="3814">
                  <c:v>34.6</c:v>
                </c:pt>
                <c:pt idx="3815">
                  <c:v>35.700000000000003</c:v>
                </c:pt>
                <c:pt idx="3816">
                  <c:v>34.6</c:v>
                </c:pt>
                <c:pt idx="3817">
                  <c:v>34.799999999999997</c:v>
                </c:pt>
                <c:pt idx="3818">
                  <c:v>35.6</c:v>
                </c:pt>
                <c:pt idx="3819">
                  <c:v>34.5</c:v>
                </c:pt>
                <c:pt idx="3820">
                  <c:v>31.3</c:v>
                </c:pt>
                <c:pt idx="3821">
                  <c:v>35.700000000000003</c:v>
                </c:pt>
                <c:pt idx="3822">
                  <c:v>36.200000000000003</c:v>
                </c:pt>
                <c:pt idx="3823">
                  <c:v>36.1</c:v>
                </c:pt>
                <c:pt idx="3824">
                  <c:v>37.4</c:v>
                </c:pt>
                <c:pt idx="3825">
                  <c:v>37</c:v>
                </c:pt>
                <c:pt idx="3826">
                  <c:v>35.1</c:v>
                </c:pt>
                <c:pt idx="3827">
                  <c:v>35.1</c:v>
                </c:pt>
                <c:pt idx="3828">
                  <c:v>36.4</c:v>
                </c:pt>
                <c:pt idx="3829">
                  <c:v>36.799999999999997</c:v>
                </c:pt>
                <c:pt idx="3830">
                  <c:v>36.6</c:v>
                </c:pt>
                <c:pt idx="3831">
                  <c:v>37.5</c:v>
                </c:pt>
                <c:pt idx="3832">
                  <c:v>37.6</c:v>
                </c:pt>
                <c:pt idx="3833">
                  <c:v>35.9</c:v>
                </c:pt>
                <c:pt idx="3834">
                  <c:v>35.700000000000003</c:v>
                </c:pt>
                <c:pt idx="3835">
                  <c:v>31.3</c:v>
                </c:pt>
                <c:pt idx="3836">
                  <c:v>27.7</c:v>
                </c:pt>
                <c:pt idx="3837">
                  <c:v>27.3</c:v>
                </c:pt>
                <c:pt idx="3838">
                  <c:v>27.2</c:v>
                </c:pt>
                <c:pt idx="3839">
                  <c:v>26.3</c:v>
                </c:pt>
                <c:pt idx="3840">
                  <c:v>28</c:v>
                </c:pt>
                <c:pt idx="3841">
                  <c:v>27.2</c:v>
                </c:pt>
                <c:pt idx="3842">
                  <c:v>27.8</c:v>
                </c:pt>
                <c:pt idx="3843">
                  <c:v>27</c:v>
                </c:pt>
                <c:pt idx="3844">
                  <c:v>27.2</c:v>
                </c:pt>
                <c:pt idx="3845">
                  <c:v>27.7</c:v>
                </c:pt>
                <c:pt idx="3846">
                  <c:v>27.5</c:v>
                </c:pt>
                <c:pt idx="3847">
                  <c:v>27.6</c:v>
                </c:pt>
                <c:pt idx="3848">
                  <c:v>26.8</c:v>
                </c:pt>
                <c:pt idx="3849">
                  <c:v>26.5</c:v>
                </c:pt>
                <c:pt idx="3850">
                  <c:v>27.1</c:v>
                </c:pt>
                <c:pt idx="3851">
                  <c:v>27</c:v>
                </c:pt>
                <c:pt idx="3852">
                  <c:v>26.5</c:v>
                </c:pt>
                <c:pt idx="3853">
                  <c:v>27.9</c:v>
                </c:pt>
                <c:pt idx="3854">
                  <c:v>27.9</c:v>
                </c:pt>
                <c:pt idx="3855">
                  <c:v>19.600000000000001</c:v>
                </c:pt>
                <c:pt idx="3856">
                  <c:v>28.9</c:v>
                </c:pt>
                <c:pt idx="3857">
                  <c:v>29.1</c:v>
                </c:pt>
                <c:pt idx="3858">
                  <c:v>28.2</c:v>
                </c:pt>
                <c:pt idx="3859">
                  <c:v>26.9</c:v>
                </c:pt>
                <c:pt idx="3860">
                  <c:v>29</c:v>
                </c:pt>
                <c:pt idx="3861">
                  <c:v>29.6</c:v>
                </c:pt>
                <c:pt idx="3862">
                  <c:v>30.9</c:v>
                </c:pt>
                <c:pt idx="3863">
                  <c:v>29</c:v>
                </c:pt>
                <c:pt idx="3864">
                  <c:v>27.9</c:v>
                </c:pt>
                <c:pt idx="3865">
                  <c:v>23.8</c:v>
                </c:pt>
                <c:pt idx="3866">
                  <c:v>29.2</c:v>
                </c:pt>
                <c:pt idx="3867">
                  <c:v>28.9</c:v>
                </c:pt>
                <c:pt idx="3868">
                  <c:v>29.8</c:v>
                </c:pt>
                <c:pt idx="3869">
                  <c:v>39</c:v>
                </c:pt>
                <c:pt idx="3870">
                  <c:v>38</c:v>
                </c:pt>
                <c:pt idx="3871">
                  <c:v>37.6</c:v>
                </c:pt>
                <c:pt idx="3872">
                  <c:v>37.9</c:v>
                </c:pt>
                <c:pt idx="3873">
                  <c:v>38.799999999999997</c:v>
                </c:pt>
                <c:pt idx="3874">
                  <c:v>28.9</c:v>
                </c:pt>
                <c:pt idx="3875">
                  <c:v>30.4</c:v>
                </c:pt>
                <c:pt idx="3876">
                  <c:v>31.3</c:v>
                </c:pt>
                <c:pt idx="3877">
                  <c:v>38.200000000000003</c:v>
                </c:pt>
                <c:pt idx="3878">
                  <c:v>38.1</c:v>
                </c:pt>
                <c:pt idx="3879">
                  <c:v>37.200000000000003</c:v>
                </c:pt>
                <c:pt idx="3880">
                  <c:v>37.1</c:v>
                </c:pt>
                <c:pt idx="3881">
                  <c:v>37.200000000000003</c:v>
                </c:pt>
                <c:pt idx="3882">
                  <c:v>37.799999999999997</c:v>
                </c:pt>
                <c:pt idx="3883">
                  <c:v>37.5</c:v>
                </c:pt>
                <c:pt idx="3884">
                  <c:v>36.799999999999997</c:v>
                </c:pt>
                <c:pt idx="3885">
                  <c:v>37.6</c:v>
                </c:pt>
                <c:pt idx="3886">
                  <c:v>37</c:v>
                </c:pt>
                <c:pt idx="3887">
                  <c:v>36.700000000000003</c:v>
                </c:pt>
                <c:pt idx="3888">
                  <c:v>34.9</c:v>
                </c:pt>
                <c:pt idx="3889">
                  <c:v>36</c:v>
                </c:pt>
                <c:pt idx="3890">
                  <c:v>36.299999999999997</c:v>
                </c:pt>
                <c:pt idx="3891">
                  <c:v>35.4</c:v>
                </c:pt>
                <c:pt idx="3892">
                  <c:v>29.1</c:v>
                </c:pt>
                <c:pt idx="3893">
                  <c:v>36.5</c:v>
                </c:pt>
                <c:pt idx="3894">
                  <c:v>35.1</c:v>
                </c:pt>
                <c:pt idx="3895">
                  <c:v>35.5</c:v>
                </c:pt>
                <c:pt idx="3896">
                  <c:v>33.4</c:v>
                </c:pt>
                <c:pt idx="3897">
                  <c:v>29.9</c:v>
                </c:pt>
                <c:pt idx="3898">
                  <c:v>31.3</c:v>
                </c:pt>
                <c:pt idx="3899">
                  <c:v>27.8</c:v>
                </c:pt>
                <c:pt idx="3900">
                  <c:v>30.1</c:v>
                </c:pt>
                <c:pt idx="3901">
                  <c:v>30.1</c:v>
                </c:pt>
                <c:pt idx="3902">
                  <c:v>30.4</c:v>
                </c:pt>
                <c:pt idx="3903">
                  <c:v>30.3</c:v>
                </c:pt>
                <c:pt idx="3904">
                  <c:v>29.8</c:v>
                </c:pt>
                <c:pt idx="3905">
                  <c:v>31.8</c:v>
                </c:pt>
                <c:pt idx="3906">
                  <c:v>29.5</c:v>
                </c:pt>
                <c:pt idx="3907">
                  <c:v>31</c:v>
                </c:pt>
                <c:pt idx="3908">
                  <c:v>30.6</c:v>
                </c:pt>
                <c:pt idx="3909">
                  <c:v>31.2</c:v>
                </c:pt>
                <c:pt idx="3910">
                  <c:v>35.200000000000003</c:v>
                </c:pt>
                <c:pt idx="3911">
                  <c:v>32.299999999999997</c:v>
                </c:pt>
                <c:pt idx="3912">
                  <c:v>28.4</c:v>
                </c:pt>
                <c:pt idx="3913">
                  <c:v>34.299999999999997</c:v>
                </c:pt>
                <c:pt idx="3914">
                  <c:v>35.200000000000003</c:v>
                </c:pt>
                <c:pt idx="3915">
                  <c:v>35.5</c:v>
                </c:pt>
                <c:pt idx="3916">
                  <c:v>36.799999999999997</c:v>
                </c:pt>
                <c:pt idx="3917">
                  <c:v>36.700000000000003</c:v>
                </c:pt>
                <c:pt idx="3918">
                  <c:v>34.299999999999997</c:v>
                </c:pt>
                <c:pt idx="3919">
                  <c:v>35.299999999999997</c:v>
                </c:pt>
                <c:pt idx="3920">
                  <c:v>36.700000000000003</c:v>
                </c:pt>
                <c:pt idx="3921">
                  <c:v>36.799999999999997</c:v>
                </c:pt>
                <c:pt idx="3922">
                  <c:v>36.700000000000003</c:v>
                </c:pt>
                <c:pt idx="3923">
                  <c:v>36.9</c:v>
                </c:pt>
                <c:pt idx="3924">
                  <c:v>38.200000000000003</c:v>
                </c:pt>
                <c:pt idx="3925">
                  <c:v>36.200000000000003</c:v>
                </c:pt>
                <c:pt idx="3926">
                  <c:v>36.5</c:v>
                </c:pt>
                <c:pt idx="3927">
                  <c:v>25.8</c:v>
                </c:pt>
                <c:pt idx="3928">
                  <c:v>3.2</c:v>
                </c:pt>
                <c:pt idx="3929">
                  <c:v>4</c:v>
                </c:pt>
                <c:pt idx="3930">
                  <c:v>3.7</c:v>
                </c:pt>
                <c:pt idx="3931">
                  <c:v>3.1</c:v>
                </c:pt>
                <c:pt idx="3932">
                  <c:v>3.6</c:v>
                </c:pt>
                <c:pt idx="3933">
                  <c:v>3.3</c:v>
                </c:pt>
                <c:pt idx="3934">
                  <c:v>3.7</c:v>
                </c:pt>
                <c:pt idx="3935">
                  <c:v>3.6</c:v>
                </c:pt>
                <c:pt idx="3936">
                  <c:v>3.4</c:v>
                </c:pt>
                <c:pt idx="3937">
                  <c:v>3.8</c:v>
                </c:pt>
                <c:pt idx="3938">
                  <c:v>3.9</c:v>
                </c:pt>
                <c:pt idx="3939">
                  <c:v>4.2</c:v>
                </c:pt>
                <c:pt idx="3940">
                  <c:v>3.5</c:v>
                </c:pt>
                <c:pt idx="3941">
                  <c:v>3.9</c:v>
                </c:pt>
                <c:pt idx="3942">
                  <c:v>4.0999999999999996</c:v>
                </c:pt>
                <c:pt idx="3943">
                  <c:v>3.9</c:v>
                </c:pt>
                <c:pt idx="3944">
                  <c:v>3.9</c:v>
                </c:pt>
                <c:pt idx="3945">
                  <c:v>3.5</c:v>
                </c:pt>
                <c:pt idx="3946">
                  <c:v>4.4000000000000004</c:v>
                </c:pt>
                <c:pt idx="3947">
                  <c:v>4.2</c:v>
                </c:pt>
                <c:pt idx="3948">
                  <c:v>1.1000000000000001</c:v>
                </c:pt>
                <c:pt idx="3949">
                  <c:v>3.8</c:v>
                </c:pt>
                <c:pt idx="3950">
                  <c:v>4.4000000000000004</c:v>
                </c:pt>
                <c:pt idx="3951">
                  <c:v>3.9</c:v>
                </c:pt>
                <c:pt idx="3952">
                  <c:v>4.2</c:v>
                </c:pt>
                <c:pt idx="3953">
                  <c:v>4</c:v>
                </c:pt>
                <c:pt idx="3954">
                  <c:v>3.9</c:v>
                </c:pt>
                <c:pt idx="3955">
                  <c:v>3.8</c:v>
                </c:pt>
                <c:pt idx="3956">
                  <c:v>2.6</c:v>
                </c:pt>
                <c:pt idx="3957">
                  <c:v>3.1</c:v>
                </c:pt>
                <c:pt idx="3958">
                  <c:v>3.3</c:v>
                </c:pt>
                <c:pt idx="3959">
                  <c:v>5.6</c:v>
                </c:pt>
                <c:pt idx="3960">
                  <c:v>6.1</c:v>
                </c:pt>
                <c:pt idx="3961">
                  <c:v>5.9</c:v>
                </c:pt>
                <c:pt idx="3962">
                  <c:v>6.3</c:v>
                </c:pt>
                <c:pt idx="3963">
                  <c:v>6.4</c:v>
                </c:pt>
                <c:pt idx="3964">
                  <c:v>7</c:v>
                </c:pt>
                <c:pt idx="3965">
                  <c:v>4.2</c:v>
                </c:pt>
                <c:pt idx="3966">
                  <c:v>6.8</c:v>
                </c:pt>
                <c:pt idx="3967">
                  <c:v>9.5</c:v>
                </c:pt>
                <c:pt idx="3968">
                  <c:v>9.6</c:v>
                </c:pt>
                <c:pt idx="3969">
                  <c:v>9.5</c:v>
                </c:pt>
                <c:pt idx="3970">
                  <c:v>9.1999999999999993</c:v>
                </c:pt>
                <c:pt idx="3971">
                  <c:v>9.4</c:v>
                </c:pt>
                <c:pt idx="3972">
                  <c:v>13</c:v>
                </c:pt>
                <c:pt idx="3973">
                  <c:v>15.6</c:v>
                </c:pt>
                <c:pt idx="3974">
                  <c:v>15.8</c:v>
                </c:pt>
                <c:pt idx="3975">
                  <c:v>18.3</c:v>
                </c:pt>
                <c:pt idx="3976">
                  <c:v>17.7</c:v>
                </c:pt>
                <c:pt idx="3977">
                  <c:v>22.8</c:v>
                </c:pt>
                <c:pt idx="3978">
                  <c:v>19.7</c:v>
                </c:pt>
                <c:pt idx="3979">
                  <c:v>19.399999999999999</c:v>
                </c:pt>
                <c:pt idx="3980">
                  <c:v>16.600000000000001</c:v>
                </c:pt>
                <c:pt idx="3981">
                  <c:v>15.5</c:v>
                </c:pt>
                <c:pt idx="3982">
                  <c:v>3.2</c:v>
                </c:pt>
                <c:pt idx="3983">
                  <c:v>16.7</c:v>
                </c:pt>
                <c:pt idx="3984">
                  <c:v>16.2</c:v>
                </c:pt>
                <c:pt idx="3985">
                  <c:v>17.5</c:v>
                </c:pt>
                <c:pt idx="3986">
                  <c:v>16.7</c:v>
                </c:pt>
                <c:pt idx="3987">
                  <c:v>3.8</c:v>
                </c:pt>
                <c:pt idx="3988">
                  <c:v>3.7</c:v>
                </c:pt>
                <c:pt idx="3989">
                  <c:v>3.6</c:v>
                </c:pt>
                <c:pt idx="3990">
                  <c:v>2.9</c:v>
                </c:pt>
                <c:pt idx="3991">
                  <c:v>3.2</c:v>
                </c:pt>
                <c:pt idx="3992">
                  <c:v>2.2999999999999998</c:v>
                </c:pt>
                <c:pt idx="3993">
                  <c:v>2.5</c:v>
                </c:pt>
                <c:pt idx="3994">
                  <c:v>3</c:v>
                </c:pt>
                <c:pt idx="3995">
                  <c:v>3.1</c:v>
                </c:pt>
                <c:pt idx="3996">
                  <c:v>2.5</c:v>
                </c:pt>
                <c:pt idx="3997">
                  <c:v>2.9</c:v>
                </c:pt>
                <c:pt idx="3998">
                  <c:v>3.5</c:v>
                </c:pt>
                <c:pt idx="3999">
                  <c:v>3.1</c:v>
                </c:pt>
                <c:pt idx="4000">
                  <c:v>3.7</c:v>
                </c:pt>
                <c:pt idx="4001">
                  <c:v>4</c:v>
                </c:pt>
                <c:pt idx="4002">
                  <c:v>3.2</c:v>
                </c:pt>
                <c:pt idx="4003">
                  <c:v>4.3</c:v>
                </c:pt>
                <c:pt idx="4004">
                  <c:v>3.9</c:v>
                </c:pt>
                <c:pt idx="4005">
                  <c:v>3.6</c:v>
                </c:pt>
                <c:pt idx="4006">
                  <c:v>3</c:v>
                </c:pt>
                <c:pt idx="4007">
                  <c:v>3.7</c:v>
                </c:pt>
                <c:pt idx="4008">
                  <c:v>3.7</c:v>
                </c:pt>
                <c:pt idx="4009">
                  <c:v>3.4</c:v>
                </c:pt>
                <c:pt idx="4010">
                  <c:v>5</c:v>
                </c:pt>
                <c:pt idx="4011">
                  <c:v>4.5999999999999996</c:v>
                </c:pt>
                <c:pt idx="4012">
                  <c:v>5.0999999999999996</c:v>
                </c:pt>
                <c:pt idx="4013">
                  <c:v>4.9000000000000004</c:v>
                </c:pt>
                <c:pt idx="4014">
                  <c:v>5.5</c:v>
                </c:pt>
                <c:pt idx="4015">
                  <c:v>3.4</c:v>
                </c:pt>
                <c:pt idx="4016">
                  <c:v>3.7</c:v>
                </c:pt>
                <c:pt idx="4017">
                  <c:v>5.4</c:v>
                </c:pt>
                <c:pt idx="4018">
                  <c:v>4.2</c:v>
                </c:pt>
                <c:pt idx="4019">
                  <c:v>5.9</c:v>
                </c:pt>
                <c:pt idx="4020">
                  <c:v>6.6</c:v>
                </c:pt>
                <c:pt idx="4021">
                  <c:v>5.9</c:v>
                </c:pt>
                <c:pt idx="4022">
                  <c:v>6.1</c:v>
                </c:pt>
                <c:pt idx="4023">
                  <c:v>6.1</c:v>
                </c:pt>
                <c:pt idx="4024">
                  <c:v>4.3</c:v>
                </c:pt>
                <c:pt idx="4025">
                  <c:v>4.5999999999999996</c:v>
                </c:pt>
                <c:pt idx="4026">
                  <c:v>3.9</c:v>
                </c:pt>
                <c:pt idx="4027">
                  <c:v>18.399999999999999</c:v>
                </c:pt>
                <c:pt idx="4028">
                  <c:v>19.5</c:v>
                </c:pt>
                <c:pt idx="4029">
                  <c:v>19.8</c:v>
                </c:pt>
                <c:pt idx="4030">
                  <c:v>19</c:v>
                </c:pt>
                <c:pt idx="4031">
                  <c:v>18.7</c:v>
                </c:pt>
                <c:pt idx="4032">
                  <c:v>18.899999999999999</c:v>
                </c:pt>
                <c:pt idx="4033">
                  <c:v>18.100000000000001</c:v>
                </c:pt>
                <c:pt idx="4034">
                  <c:v>17.899999999999999</c:v>
                </c:pt>
                <c:pt idx="4035">
                  <c:v>17.7</c:v>
                </c:pt>
                <c:pt idx="4036">
                  <c:v>18.399999999999999</c:v>
                </c:pt>
                <c:pt idx="4037">
                  <c:v>18.399999999999999</c:v>
                </c:pt>
                <c:pt idx="4038">
                  <c:v>19</c:v>
                </c:pt>
                <c:pt idx="4039">
                  <c:v>19.2</c:v>
                </c:pt>
                <c:pt idx="4040">
                  <c:v>20</c:v>
                </c:pt>
                <c:pt idx="4041">
                  <c:v>20.7</c:v>
                </c:pt>
                <c:pt idx="4042">
                  <c:v>19.7</c:v>
                </c:pt>
                <c:pt idx="4043">
                  <c:v>20.399999999999999</c:v>
                </c:pt>
                <c:pt idx="4044">
                  <c:v>20.100000000000001</c:v>
                </c:pt>
                <c:pt idx="4045">
                  <c:v>19.399999999999999</c:v>
                </c:pt>
                <c:pt idx="4046">
                  <c:v>5.2</c:v>
                </c:pt>
                <c:pt idx="4047">
                  <c:v>4.8</c:v>
                </c:pt>
                <c:pt idx="4048">
                  <c:v>4.7</c:v>
                </c:pt>
                <c:pt idx="4049">
                  <c:v>4.4000000000000004</c:v>
                </c:pt>
                <c:pt idx="4050">
                  <c:v>19.5</c:v>
                </c:pt>
                <c:pt idx="4051">
                  <c:v>21</c:v>
                </c:pt>
                <c:pt idx="4052">
                  <c:v>19.2</c:v>
                </c:pt>
                <c:pt idx="4053">
                  <c:v>20.6</c:v>
                </c:pt>
                <c:pt idx="4054">
                  <c:v>22.2</c:v>
                </c:pt>
                <c:pt idx="4055">
                  <c:v>21.7</c:v>
                </c:pt>
                <c:pt idx="4056">
                  <c:v>20.100000000000001</c:v>
                </c:pt>
                <c:pt idx="4057">
                  <c:v>22.1</c:v>
                </c:pt>
                <c:pt idx="4058">
                  <c:v>22.6</c:v>
                </c:pt>
                <c:pt idx="4059">
                  <c:v>22.5</c:v>
                </c:pt>
                <c:pt idx="4060">
                  <c:v>22.5</c:v>
                </c:pt>
                <c:pt idx="4061">
                  <c:v>21.9</c:v>
                </c:pt>
                <c:pt idx="4062">
                  <c:v>22.6</c:v>
                </c:pt>
                <c:pt idx="4063">
                  <c:v>20</c:v>
                </c:pt>
                <c:pt idx="4064">
                  <c:v>22.2</c:v>
                </c:pt>
                <c:pt idx="4065">
                  <c:v>21.6</c:v>
                </c:pt>
                <c:pt idx="4066">
                  <c:v>22</c:v>
                </c:pt>
                <c:pt idx="4067">
                  <c:v>23.2</c:v>
                </c:pt>
                <c:pt idx="4068">
                  <c:v>24.8</c:v>
                </c:pt>
                <c:pt idx="4069">
                  <c:v>24.8</c:v>
                </c:pt>
                <c:pt idx="4070">
                  <c:v>25.1</c:v>
                </c:pt>
                <c:pt idx="4071">
                  <c:v>26.4</c:v>
                </c:pt>
                <c:pt idx="4072">
                  <c:v>30.8</c:v>
                </c:pt>
                <c:pt idx="4073">
                  <c:v>20.9</c:v>
                </c:pt>
                <c:pt idx="4074">
                  <c:v>24</c:v>
                </c:pt>
                <c:pt idx="4075">
                  <c:v>26.8</c:v>
                </c:pt>
                <c:pt idx="4076">
                  <c:v>27</c:v>
                </c:pt>
                <c:pt idx="4077">
                  <c:v>26.5</c:v>
                </c:pt>
                <c:pt idx="4078">
                  <c:v>26.3</c:v>
                </c:pt>
                <c:pt idx="4079">
                  <c:v>27.1</c:v>
                </c:pt>
                <c:pt idx="4080">
                  <c:v>26.8</c:v>
                </c:pt>
                <c:pt idx="4081">
                  <c:v>26.5</c:v>
                </c:pt>
                <c:pt idx="4082">
                  <c:v>25.8</c:v>
                </c:pt>
                <c:pt idx="4083">
                  <c:v>27.2</c:v>
                </c:pt>
                <c:pt idx="4084">
                  <c:v>25.5</c:v>
                </c:pt>
                <c:pt idx="4085">
                  <c:v>27.2</c:v>
                </c:pt>
                <c:pt idx="4086">
                  <c:v>27.6</c:v>
                </c:pt>
                <c:pt idx="4087">
                  <c:v>27.2</c:v>
                </c:pt>
                <c:pt idx="4088">
                  <c:v>25.8</c:v>
                </c:pt>
                <c:pt idx="4089">
                  <c:v>27.1</c:v>
                </c:pt>
                <c:pt idx="4090">
                  <c:v>25.7</c:v>
                </c:pt>
                <c:pt idx="4091">
                  <c:v>25.2</c:v>
                </c:pt>
                <c:pt idx="4092">
                  <c:v>19.899999999999999</c:v>
                </c:pt>
                <c:pt idx="4093">
                  <c:v>26.5</c:v>
                </c:pt>
                <c:pt idx="4094">
                  <c:v>24.4</c:v>
                </c:pt>
                <c:pt idx="4095">
                  <c:v>25.7</c:v>
                </c:pt>
                <c:pt idx="4096">
                  <c:v>21.3</c:v>
                </c:pt>
                <c:pt idx="4097">
                  <c:v>21.7</c:v>
                </c:pt>
                <c:pt idx="4098">
                  <c:v>19.899999999999999</c:v>
                </c:pt>
                <c:pt idx="4099">
                  <c:v>20.9</c:v>
                </c:pt>
                <c:pt idx="4100">
                  <c:v>21.4</c:v>
                </c:pt>
                <c:pt idx="4101">
                  <c:v>19.5</c:v>
                </c:pt>
                <c:pt idx="4102">
                  <c:v>21.2</c:v>
                </c:pt>
                <c:pt idx="4103">
                  <c:v>19.7</c:v>
                </c:pt>
                <c:pt idx="4104">
                  <c:v>21.5</c:v>
                </c:pt>
                <c:pt idx="4105">
                  <c:v>21.8</c:v>
                </c:pt>
                <c:pt idx="4106">
                  <c:v>22.4</c:v>
                </c:pt>
                <c:pt idx="4107">
                  <c:v>22.1</c:v>
                </c:pt>
                <c:pt idx="4108">
                  <c:v>21.9</c:v>
                </c:pt>
                <c:pt idx="4109">
                  <c:v>22.6</c:v>
                </c:pt>
                <c:pt idx="4110">
                  <c:v>23.3</c:v>
                </c:pt>
                <c:pt idx="4111">
                  <c:v>22</c:v>
                </c:pt>
                <c:pt idx="4112">
                  <c:v>23.2</c:v>
                </c:pt>
                <c:pt idx="4113">
                  <c:v>22.8</c:v>
                </c:pt>
                <c:pt idx="4114">
                  <c:v>23</c:v>
                </c:pt>
                <c:pt idx="4115">
                  <c:v>24.6</c:v>
                </c:pt>
                <c:pt idx="4116">
                  <c:v>22.8</c:v>
                </c:pt>
                <c:pt idx="4117">
                  <c:v>23.1</c:v>
                </c:pt>
                <c:pt idx="4118">
                  <c:v>19.8</c:v>
                </c:pt>
                <c:pt idx="4119">
                  <c:v>24.3</c:v>
                </c:pt>
                <c:pt idx="4120">
                  <c:v>23.4</c:v>
                </c:pt>
                <c:pt idx="4121">
                  <c:v>23.6</c:v>
                </c:pt>
                <c:pt idx="4122">
                  <c:v>23.3</c:v>
                </c:pt>
                <c:pt idx="4123">
                  <c:v>24</c:v>
                </c:pt>
                <c:pt idx="4124">
                  <c:v>20.9</c:v>
                </c:pt>
                <c:pt idx="4125">
                  <c:v>22.2</c:v>
                </c:pt>
                <c:pt idx="4126">
                  <c:v>22.9</c:v>
                </c:pt>
                <c:pt idx="4127">
                  <c:v>22.4</c:v>
                </c:pt>
                <c:pt idx="4128">
                  <c:v>23.1</c:v>
                </c:pt>
                <c:pt idx="4129">
                  <c:v>23.4</c:v>
                </c:pt>
                <c:pt idx="4130">
                  <c:v>23.9</c:v>
                </c:pt>
                <c:pt idx="4131">
                  <c:v>23.8</c:v>
                </c:pt>
                <c:pt idx="4132">
                  <c:v>6</c:v>
                </c:pt>
                <c:pt idx="4133">
                  <c:v>24.1</c:v>
                </c:pt>
                <c:pt idx="4134">
                  <c:v>24.4</c:v>
                </c:pt>
                <c:pt idx="4135">
                  <c:v>19.399999999999999</c:v>
                </c:pt>
                <c:pt idx="4136">
                  <c:v>2.1</c:v>
                </c:pt>
                <c:pt idx="4137">
                  <c:v>2.8</c:v>
                </c:pt>
                <c:pt idx="4138">
                  <c:v>3.7</c:v>
                </c:pt>
                <c:pt idx="4139">
                  <c:v>3.4</c:v>
                </c:pt>
                <c:pt idx="4140">
                  <c:v>2</c:v>
                </c:pt>
                <c:pt idx="4141">
                  <c:v>3.2</c:v>
                </c:pt>
                <c:pt idx="4142">
                  <c:v>2.8</c:v>
                </c:pt>
                <c:pt idx="4143">
                  <c:v>3.4</c:v>
                </c:pt>
                <c:pt idx="4144">
                  <c:v>3.1</c:v>
                </c:pt>
                <c:pt idx="4145">
                  <c:v>2.8</c:v>
                </c:pt>
                <c:pt idx="4146">
                  <c:v>3.2</c:v>
                </c:pt>
                <c:pt idx="4147">
                  <c:v>3.4</c:v>
                </c:pt>
                <c:pt idx="4148">
                  <c:v>3.7</c:v>
                </c:pt>
                <c:pt idx="4149">
                  <c:v>3.2</c:v>
                </c:pt>
                <c:pt idx="4150">
                  <c:v>3.2</c:v>
                </c:pt>
                <c:pt idx="4151">
                  <c:v>4.0999999999999996</c:v>
                </c:pt>
                <c:pt idx="4152">
                  <c:v>4.5</c:v>
                </c:pt>
                <c:pt idx="4153">
                  <c:v>4.5999999999999996</c:v>
                </c:pt>
                <c:pt idx="4154">
                  <c:v>3.3</c:v>
                </c:pt>
                <c:pt idx="4155">
                  <c:v>3.2</c:v>
                </c:pt>
                <c:pt idx="4156">
                  <c:v>3</c:v>
                </c:pt>
                <c:pt idx="4157">
                  <c:v>3.3</c:v>
                </c:pt>
                <c:pt idx="4158">
                  <c:v>3.3</c:v>
                </c:pt>
                <c:pt idx="4159">
                  <c:v>7.4</c:v>
                </c:pt>
                <c:pt idx="4160">
                  <c:v>2.9</c:v>
                </c:pt>
                <c:pt idx="4161">
                  <c:v>7.4</c:v>
                </c:pt>
                <c:pt idx="4162">
                  <c:v>9.6999999999999993</c:v>
                </c:pt>
                <c:pt idx="4163">
                  <c:v>9.6999999999999993</c:v>
                </c:pt>
                <c:pt idx="4164">
                  <c:v>10.6</c:v>
                </c:pt>
                <c:pt idx="4165">
                  <c:v>3</c:v>
                </c:pt>
                <c:pt idx="4166">
                  <c:v>11</c:v>
                </c:pt>
                <c:pt idx="4167">
                  <c:v>12.1</c:v>
                </c:pt>
                <c:pt idx="4168">
                  <c:v>12.4</c:v>
                </c:pt>
                <c:pt idx="4169">
                  <c:v>12.6</c:v>
                </c:pt>
                <c:pt idx="4170">
                  <c:v>12.2</c:v>
                </c:pt>
                <c:pt idx="4171">
                  <c:v>7.2</c:v>
                </c:pt>
                <c:pt idx="4172">
                  <c:v>5.9</c:v>
                </c:pt>
                <c:pt idx="4173">
                  <c:v>12.5</c:v>
                </c:pt>
                <c:pt idx="4174">
                  <c:v>11.9</c:v>
                </c:pt>
                <c:pt idx="4175">
                  <c:v>12.4</c:v>
                </c:pt>
                <c:pt idx="4176">
                  <c:v>12.4</c:v>
                </c:pt>
                <c:pt idx="4177">
                  <c:v>18.399999999999999</c:v>
                </c:pt>
                <c:pt idx="4178">
                  <c:v>20.8</c:v>
                </c:pt>
                <c:pt idx="4179">
                  <c:v>20.7</c:v>
                </c:pt>
                <c:pt idx="4180">
                  <c:v>21.1</c:v>
                </c:pt>
                <c:pt idx="4181">
                  <c:v>23.2</c:v>
                </c:pt>
                <c:pt idx="4182">
                  <c:v>6.6</c:v>
                </c:pt>
                <c:pt idx="4183">
                  <c:v>12.7</c:v>
                </c:pt>
                <c:pt idx="4184">
                  <c:v>22.4</c:v>
                </c:pt>
                <c:pt idx="4185">
                  <c:v>21.5</c:v>
                </c:pt>
                <c:pt idx="4186">
                  <c:v>22.1</c:v>
                </c:pt>
                <c:pt idx="4187">
                  <c:v>22.3</c:v>
                </c:pt>
                <c:pt idx="4188">
                  <c:v>23.1</c:v>
                </c:pt>
                <c:pt idx="4189">
                  <c:v>24.3</c:v>
                </c:pt>
                <c:pt idx="4190">
                  <c:v>24.5</c:v>
                </c:pt>
                <c:pt idx="4191">
                  <c:v>25.4</c:v>
                </c:pt>
                <c:pt idx="4192">
                  <c:v>27.9</c:v>
                </c:pt>
                <c:pt idx="4193">
                  <c:v>28.3</c:v>
                </c:pt>
                <c:pt idx="4194">
                  <c:v>29.6</c:v>
                </c:pt>
                <c:pt idx="4195">
                  <c:v>29.4</c:v>
                </c:pt>
                <c:pt idx="4196">
                  <c:v>28.1</c:v>
                </c:pt>
                <c:pt idx="4197">
                  <c:v>25.9</c:v>
                </c:pt>
                <c:pt idx="4198">
                  <c:v>26.7</c:v>
                </c:pt>
                <c:pt idx="4199">
                  <c:v>23.3</c:v>
                </c:pt>
                <c:pt idx="4200">
                  <c:v>24.9</c:v>
                </c:pt>
                <c:pt idx="4201">
                  <c:v>6.9</c:v>
                </c:pt>
                <c:pt idx="4202">
                  <c:v>22.7</c:v>
                </c:pt>
                <c:pt idx="4203">
                  <c:v>22.1</c:v>
                </c:pt>
                <c:pt idx="4204">
                  <c:v>25</c:v>
                </c:pt>
                <c:pt idx="4205">
                  <c:v>7.5</c:v>
                </c:pt>
                <c:pt idx="4206">
                  <c:v>12.9</c:v>
                </c:pt>
                <c:pt idx="4207">
                  <c:v>3.5</c:v>
                </c:pt>
                <c:pt idx="4208">
                  <c:v>10.9</c:v>
                </c:pt>
                <c:pt idx="4209">
                  <c:v>10.7</c:v>
                </c:pt>
                <c:pt idx="4210">
                  <c:v>10.3</c:v>
                </c:pt>
                <c:pt idx="4211">
                  <c:v>11.3</c:v>
                </c:pt>
                <c:pt idx="4212">
                  <c:v>11.8</c:v>
                </c:pt>
                <c:pt idx="4213">
                  <c:v>12</c:v>
                </c:pt>
                <c:pt idx="4214">
                  <c:v>12</c:v>
                </c:pt>
                <c:pt idx="4215">
                  <c:v>12.3</c:v>
                </c:pt>
                <c:pt idx="4216">
                  <c:v>12.9</c:v>
                </c:pt>
                <c:pt idx="4217">
                  <c:v>12.5</c:v>
                </c:pt>
                <c:pt idx="4218">
                  <c:v>13</c:v>
                </c:pt>
                <c:pt idx="4219">
                  <c:v>13</c:v>
                </c:pt>
                <c:pt idx="4220">
                  <c:v>12.4</c:v>
                </c:pt>
                <c:pt idx="4221">
                  <c:v>13.2</c:v>
                </c:pt>
                <c:pt idx="4222">
                  <c:v>13.3</c:v>
                </c:pt>
                <c:pt idx="4223">
                  <c:v>13.2</c:v>
                </c:pt>
                <c:pt idx="4224">
                  <c:v>13.2</c:v>
                </c:pt>
                <c:pt idx="4225">
                  <c:v>13.5</c:v>
                </c:pt>
                <c:pt idx="4226">
                  <c:v>13.8</c:v>
                </c:pt>
                <c:pt idx="4227">
                  <c:v>6.7</c:v>
                </c:pt>
                <c:pt idx="4228">
                  <c:v>14.3</c:v>
                </c:pt>
                <c:pt idx="4229">
                  <c:v>15.7</c:v>
                </c:pt>
                <c:pt idx="4230">
                  <c:v>15.3</c:v>
                </c:pt>
                <c:pt idx="4231">
                  <c:v>15</c:v>
                </c:pt>
                <c:pt idx="4232">
                  <c:v>16.5</c:v>
                </c:pt>
                <c:pt idx="4233">
                  <c:v>16.2</c:v>
                </c:pt>
                <c:pt idx="4234">
                  <c:v>16.2</c:v>
                </c:pt>
                <c:pt idx="4235">
                  <c:v>17.899999999999999</c:v>
                </c:pt>
                <c:pt idx="4236">
                  <c:v>17.7</c:v>
                </c:pt>
                <c:pt idx="4237">
                  <c:v>19.2</c:v>
                </c:pt>
                <c:pt idx="4238">
                  <c:v>20</c:v>
                </c:pt>
                <c:pt idx="4239">
                  <c:v>19.3</c:v>
                </c:pt>
                <c:pt idx="4240">
                  <c:v>19.3</c:v>
                </c:pt>
                <c:pt idx="4241">
                  <c:v>19.3</c:v>
                </c:pt>
                <c:pt idx="4242">
                  <c:v>18</c:v>
                </c:pt>
                <c:pt idx="4243">
                  <c:v>17.7</c:v>
                </c:pt>
                <c:pt idx="4244">
                  <c:v>3.2</c:v>
                </c:pt>
                <c:pt idx="4245">
                  <c:v>1.1000000000000001</c:v>
                </c:pt>
                <c:pt idx="4246">
                  <c:v>1.7</c:v>
                </c:pt>
                <c:pt idx="4247">
                  <c:v>1</c:v>
                </c:pt>
                <c:pt idx="4248">
                  <c:v>1.4</c:v>
                </c:pt>
                <c:pt idx="4249">
                  <c:v>0.8</c:v>
                </c:pt>
                <c:pt idx="4250">
                  <c:v>1.8</c:v>
                </c:pt>
                <c:pt idx="4251">
                  <c:v>1.4</c:v>
                </c:pt>
                <c:pt idx="4252">
                  <c:v>1.6</c:v>
                </c:pt>
                <c:pt idx="4253">
                  <c:v>2.2999999999999998</c:v>
                </c:pt>
                <c:pt idx="4254">
                  <c:v>2.9</c:v>
                </c:pt>
                <c:pt idx="4255">
                  <c:v>2.8</c:v>
                </c:pt>
                <c:pt idx="4256">
                  <c:v>3.5</c:v>
                </c:pt>
                <c:pt idx="4257">
                  <c:v>0.8</c:v>
                </c:pt>
                <c:pt idx="4258">
                  <c:v>3.1</c:v>
                </c:pt>
                <c:pt idx="4259">
                  <c:v>3.5</c:v>
                </c:pt>
                <c:pt idx="4260">
                  <c:v>3.5</c:v>
                </c:pt>
                <c:pt idx="4261">
                  <c:v>4.2</c:v>
                </c:pt>
                <c:pt idx="4262">
                  <c:v>4.9000000000000004</c:v>
                </c:pt>
                <c:pt idx="4263">
                  <c:v>0.7</c:v>
                </c:pt>
                <c:pt idx="4264">
                  <c:v>3.4</c:v>
                </c:pt>
                <c:pt idx="4265">
                  <c:v>3</c:v>
                </c:pt>
                <c:pt idx="4266">
                  <c:v>3.2</c:v>
                </c:pt>
                <c:pt idx="4267">
                  <c:v>3.4</c:v>
                </c:pt>
                <c:pt idx="4268">
                  <c:v>1</c:v>
                </c:pt>
                <c:pt idx="4269">
                  <c:v>2.9</c:v>
                </c:pt>
                <c:pt idx="4270">
                  <c:v>2.4</c:v>
                </c:pt>
                <c:pt idx="4271">
                  <c:v>2.8</c:v>
                </c:pt>
                <c:pt idx="4272">
                  <c:v>3</c:v>
                </c:pt>
                <c:pt idx="4273">
                  <c:v>4</c:v>
                </c:pt>
                <c:pt idx="4274">
                  <c:v>2.9</c:v>
                </c:pt>
                <c:pt idx="4275">
                  <c:v>3.2</c:v>
                </c:pt>
                <c:pt idx="4276">
                  <c:v>4.2</c:v>
                </c:pt>
                <c:pt idx="4277">
                  <c:v>4.3</c:v>
                </c:pt>
                <c:pt idx="4278">
                  <c:v>3.5</c:v>
                </c:pt>
                <c:pt idx="4279">
                  <c:v>4.5</c:v>
                </c:pt>
                <c:pt idx="4280">
                  <c:v>2</c:v>
                </c:pt>
                <c:pt idx="4281">
                  <c:v>1.2</c:v>
                </c:pt>
                <c:pt idx="4282">
                  <c:v>2.2999999999999998</c:v>
                </c:pt>
                <c:pt idx="4283">
                  <c:v>2</c:v>
                </c:pt>
                <c:pt idx="4284">
                  <c:v>2.5</c:v>
                </c:pt>
                <c:pt idx="4285">
                  <c:v>2.8</c:v>
                </c:pt>
                <c:pt idx="4286">
                  <c:v>4.5</c:v>
                </c:pt>
                <c:pt idx="4287">
                  <c:v>5.4</c:v>
                </c:pt>
                <c:pt idx="4288">
                  <c:v>6.5</c:v>
                </c:pt>
                <c:pt idx="4289">
                  <c:v>6.7</c:v>
                </c:pt>
                <c:pt idx="4290">
                  <c:v>8.3000000000000007</c:v>
                </c:pt>
                <c:pt idx="4291">
                  <c:v>14.7</c:v>
                </c:pt>
                <c:pt idx="4292">
                  <c:v>2.1</c:v>
                </c:pt>
                <c:pt idx="4293">
                  <c:v>8.9</c:v>
                </c:pt>
                <c:pt idx="4294">
                  <c:v>10.5</c:v>
                </c:pt>
                <c:pt idx="4295">
                  <c:v>10.3</c:v>
                </c:pt>
                <c:pt idx="4296">
                  <c:v>10.6</c:v>
                </c:pt>
                <c:pt idx="4297">
                  <c:v>10.5</c:v>
                </c:pt>
                <c:pt idx="4298">
                  <c:v>10.9</c:v>
                </c:pt>
                <c:pt idx="4299">
                  <c:v>11.9</c:v>
                </c:pt>
                <c:pt idx="4300">
                  <c:v>12.4</c:v>
                </c:pt>
                <c:pt idx="4301">
                  <c:v>11.8</c:v>
                </c:pt>
                <c:pt idx="4302">
                  <c:v>12</c:v>
                </c:pt>
                <c:pt idx="4303">
                  <c:v>12.6</c:v>
                </c:pt>
                <c:pt idx="4304">
                  <c:v>13.7</c:v>
                </c:pt>
                <c:pt idx="4305">
                  <c:v>13.8</c:v>
                </c:pt>
                <c:pt idx="4306">
                  <c:v>13.5</c:v>
                </c:pt>
                <c:pt idx="4307">
                  <c:v>10.3</c:v>
                </c:pt>
                <c:pt idx="4308">
                  <c:v>12</c:v>
                </c:pt>
                <c:pt idx="4309">
                  <c:v>11.8</c:v>
                </c:pt>
                <c:pt idx="4310">
                  <c:v>12.1</c:v>
                </c:pt>
                <c:pt idx="4311">
                  <c:v>1.2</c:v>
                </c:pt>
                <c:pt idx="4312">
                  <c:v>10.199999999999999</c:v>
                </c:pt>
                <c:pt idx="4313">
                  <c:v>9.6999999999999993</c:v>
                </c:pt>
                <c:pt idx="4314">
                  <c:v>10.7</c:v>
                </c:pt>
                <c:pt idx="4315">
                  <c:v>1.5</c:v>
                </c:pt>
                <c:pt idx="4316">
                  <c:v>5.5</c:v>
                </c:pt>
                <c:pt idx="4317">
                  <c:v>1.1000000000000001</c:v>
                </c:pt>
                <c:pt idx="4318">
                  <c:v>1.4</c:v>
                </c:pt>
                <c:pt idx="4319">
                  <c:v>1.2</c:v>
                </c:pt>
                <c:pt idx="4320">
                  <c:v>0.7</c:v>
                </c:pt>
                <c:pt idx="4321">
                  <c:v>1.2</c:v>
                </c:pt>
                <c:pt idx="4322">
                  <c:v>1.3</c:v>
                </c:pt>
                <c:pt idx="4323">
                  <c:v>1.6</c:v>
                </c:pt>
                <c:pt idx="4324">
                  <c:v>1.7</c:v>
                </c:pt>
                <c:pt idx="4325">
                  <c:v>2.2000000000000002</c:v>
                </c:pt>
                <c:pt idx="4326">
                  <c:v>2.6</c:v>
                </c:pt>
                <c:pt idx="4327">
                  <c:v>2.5</c:v>
                </c:pt>
                <c:pt idx="4328">
                  <c:v>2.9</c:v>
                </c:pt>
                <c:pt idx="4329">
                  <c:v>3.3</c:v>
                </c:pt>
                <c:pt idx="4330">
                  <c:v>2.8</c:v>
                </c:pt>
                <c:pt idx="4331">
                  <c:v>3.5</c:v>
                </c:pt>
                <c:pt idx="4332">
                  <c:v>15.4</c:v>
                </c:pt>
                <c:pt idx="4333">
                  <c:v>3.4</c:v>
                </c:pt>
                <c:pt idx="4334">
                  <c:v>2.9</c:v>
                </c:pt>
                <c:pt idx="4335">
                  <c:v>2.2999999999999998</c:v>
                </c:pt>
                <c:pt idx="4336">
                  <c:v>2.7</c:v>
                </c:pt>
                <c:pt idx="4337">
                  <c:v>1</c:v>
                </c:pt>
                <c:pt idx="4338">
                  <c:v>3.2</c:v>
                </c:pt>
                <c:pt idx="4339">
                  <c:v>3.9</c:v>
                </c:pt>
                <c:pt idx="4340">
                  <c:v>4</c:v>
                </c:pt>
                <c:pt idx="4341">
                  <c:v>3.5</c:v>
                </c:pt>
                <c:pt idx="4342">
                  <c:v>4.0999999999999996</c:v>
                </c:pt>
                <c:pt idx="4343">
                  <c:v>2</c:v>
                </c:pt>
                <c:pt idx="4344">
                  <c:v>2.2999999999999998</c:v>
                </c:pt>
                <c:pt idx="4345">
                  <c:v>3.7</c:v>
                </c:pt>
                <c:pt idx="4346">
                  <c:v>2.5</c:v>
                </c:pt>
                <c:pt idx="4347">
                  <c:v>4</c:v>
                </c:pt>
                <c:pt idx="4348">
                  <c:v>3.2</c:v>
                </c:pt>
                <c:pt idx="4349">
                  <c:v>4.5999999999999996</c:v>
                </c:pt>
                <c:pt idx="4350">
                  <c:v>4.5999999999999996</c:v>
                </c:pt>
                <c:pt idx="4351">
                  <c:v>4.5999999999999996</c:v>
                </c:pt>
                <c:pt idx="4352">
                  <c:v>3.7</c:v>
                </c:pt>
                <c:pt idx="4353">
                  <c:v>4.0999999999999996</c:v>
                </c:pt>
                <c:pt idx="4354">
                  <c:v>1.4</c:v>
                </c:pt>
                <c:pt idx="4355">
                  <c:v>2.9</c:v>
                </c:pt>
                <c:pt idx="4356">
                  <c:v>3.7</c:v>
                </c:pt>
                <c:pt idx="4357">
                  <c:v>3.3</c:v>
                </c:pt>
                <c:pt idx="4358">
                  <c:v>2.8</c:v>
                </c:pt>
                <c:pt idx="4359">
                  <c:v>4</c:v>
                </c:pt>
                <c:pt idx="4360">
                  <c:v>3.3</c:v>
                </c:pt>
                <c:pt idx="4361">
                  <c:v>3.6</c:v>
                </c:pt>
                <c:pt idx="4362">
                  <c:v>3.3</c:v>
                </c:pt>
                <c:pt idx="4363">
                  <c:v>3.4</c:v>
                </c:pt>
                <c:pt idx="4364">
                  <c:v>3.8</c:v>
                </c:pt>
                <c:pt idx="4365">
                  <c:v>3.7</c:v>
                </c:pt>
                <c:pt idx="4366">
                  <c:v>4.3</c:v>
                </c:pt>
                <c:pt idx="4367">
                  <c:v>4.4000000000000004</c:v>
                </c:pt>
                <c:pt idx="4368">
                  <c:v>4.0999999999999996</c:v>
                </c:pt>
                <c:pt idx="4369">
                  <c:v>4.5</c:v>
                </c:pt>
                <c:pt idx="4370">
                  <c:v>4.5999999999999996</c:v>
                </c:pt>
                <c:pt idx="4371">
                  <c:v>4.5</c:v>
                </c:pt>
                <c:pt idx="4372">
                  <c:v>3.5</c:v>
                </c:pt>
                <c:pt idx="4373">
                  <c:v>4</c:v>
                </c:pt>
                <c:pt idx="4374">
                  <c:v>4.5</c:v>
                </c:pt>
                <c:pt idx="4375">
                  <c:v>4.7</c:v>
                </c:pt>
                <c:pt idx="4376">
                  <c:v>5.6</c:v>
                </c:pt>
                <c:pt idx="4377">
                  <c:v>5.6</c:v>
                </c:pt>
                <c:pt idx="4378">
                  <c:v>6.5</c:v>
                </c:pt>
                <c:pt idx="4379">
                  <c:v>7.6</c:v>
                </c:pt>
                <c:pt idx="4380">
                  <c:v>7.6</c:v>
                </c:pt>
                <c:pt idx="4381">
                  <c:v>7.8</c:v>
                </c:pt>
                <c:pt idx="4382">
                  <c:v>3.9</c:v>
                </c:pt>
                <c:pt idx="4383">
                  <c:v>5.8</c:v>
                </c:pt>
                <c:pt idx="4384">
                  <c:v>4.3</c:v>
                </c:pt>
                <c:pt idx="4385">
                  <c:v>5.6</c:v>
                </c:pt>
                <c:pt idx="4386">
                  <c:v>6.2</c:v>
                </c:pt>
                <c:pt idx="4387">
                  <c:v>16.5</c:v>
                </c:pt>
                <c:pt idx="4388">
                  <c:v>17.3</c:v>
                </c:pt>
                <c:pt idx="4389">
                  <c:v>17.2</c:v>
                </c:pt>
                <c:pt idx="4390">
                  <c:v>17.5</c:v>
                </c:pt>
                <c:pt idx="4391">
                  <c:v>18.8</c:v>
                </c:pt>
                <c:pt idx="4392">
                  <c:v>19.5</c:v>
                </c:pt>
                <c:pt idx="4393">
                  <c:v>4.4000000000000004</c:v>
                </c:pt>
                <c:pt idx="4394">
                  <c:v>19</c:v>
                </c:pt>
                <c:pt idx="4395">
                  <c:v>19.7</c:v>
                </c:pt>
                <c:pt idx="4396">
                  <c:v>20.2</c:v>
                </c:pt>
                <c:pt idx="4397">
                  <c:v>20.399999999999999</c:v>
                </c:pt>
                <c:pt idx="4398">
                  <c:v>20.399999999999999</c:v>
                </c:pt>
                <c:pt idx="4399">
                  <c:v>21.4</c:v>
                </c:pt>
                <c:pt idx="4400">
                  <c:v>21.9</c:v>
                </c:pt>
                <c:pt idx="4401">
                  <c:v>21.1</c:v>
                </c:pt>
                <c:pt idx="4402">
                  <c:v>21.5</c:v>
                </c:pt>
                <c:pt idx="4403">
                  <c:v>25.1</c:v>
                </c:pt>
                <c:pt idx="4404">
                  <c:v>24</c:v>
                </c:pt>
                <c:pt idx="4405">
                  <c:v>23.8</c:v>
                </c:pt>
                <c:pt idx="4406">
                  <c:v>21.1</c:v>
                </c:pt>
                <c:pt idx="4407">
                  <c:v>20</c:v>
                </c:pt>
                <c:pt idx="4408">
                  <c:v>18</c:v>
                </c:pt>
                <c:pt idx="4409">
                  <c:v>16.2</c:v>
                </c:pt>
                <c:pt idx="4410">
                  <c:v>4.0999999999999996</c:v>
                </c:pt>
                <c:pt idx="4411">
                  <c:v>18.5</c:v>
                </c:pt>
                <c:pt idx="4412">
                  <c:v>18.3</c:v>
                </c:pt>
                <c:pt idx="4413">
                  <c:v>19.2</c:v>
                </c:pt>
                <c:pt idx="4414">
                  <c:v>20.100000000000001</c:v>
                </c:pt>
                <c:pt idx="4415">
                  <c:v>3.9</c:v>
                </c:pt>
                <c:pt idx="4416">
                  <c:v>3.9</c:v>
                </c:pt>
                <c:pt idx="4417">
                  <c:v>3.7</c:v>
                </c:pt>
                <c:pt idx="4418">
                  <c:v>3.7</c:v>
                </c:pt>
                <c:pt idx="4419">
                  <c:v>3.5</c:v>
                </c:pt>
                <c:pt idx="4420">
                  <c:v>3.3</c:v>
                </c:pt>
                <c:pt idx="4421">
                  <c:v>4.7</c:v>
                </c:pt>
                <c:pt idx="4422">
                  <c:v>5.5</c:v>
                </c:pt>
                <c:pt idx="4423">
                  <c:v>4.3</c:v>
                </c:pt>
                <c:pt idx="4424">
                  <c:v>4</c:v>
                </c:pt>
                <c:pt idx="4425">
                  <c:v>4</c:v>
                </c:pt>
                <c:pt idx="4426">
                  <c:v>5.3</c:v>
                </c:pt>
                <c:pt idx="4427">
                  <c:v>5.0999999999999996</c:v>
                </c:pt>
                <c:pt idx="4428">
                  <c:v>6.7</c:v>
                </c:pt>
                <c:pt idx="4429">
                  <c:v>6.8</c:v>
                </c:pt>
                <c:pt idx="4430">
                  <c:v>5.3</c:v>
                </c:pt>
                <c:pt idx="4431">
                  <c:v>8</c:v>
                </c:pt>
                <c:pt idx="4432">
                  <c:v>8</c:v>
                </c:pt>
                <c:pt idx="4433">
                  <c:v>8.1999999999999993</c:v>
                </c:pt>
                <c:pt idx="4434">
                  <c:v>8.8000000000000007</c:v>
                </c:pt>
                <c:pt idx="4435">
                  <c:v>9.3000000000000007</c:v>
                </c:pt>
                <c:pt idx="4436">
                  <c:v>9.6</c:v>
                </c:pt>
                <c:pt idx="4437">
                  <c:v>3.2</c:v>
                </c:pt>
                <c:pt idx="4438">
                  <c:v>11.6</c:v>
                </c:pt>
                <c:pt idx="4439">
                  <c:v>13.4</c:v>
                </c:pt>
                <c:pt idx="4440">
                  <c:v>14.5</c:v>
                </c:pt>
                <c:pt idx="4441">
                  <c:v>15.3</c:v>
                </c:pt>
                <c:pt idx="4442">
                  <c:v>16</c:v>
                </c:pt>
                <c:pt idx="4443">
                  <c:v>14.2</c:v>
                </c:pt>
                <c:pt idx="4444">
                  <c:v>15.1</c:v>
                </c:pt>
                <c:pt idx="4445">
                  <c:v>16.600000000000001</c:v>
                </c:pt>
                <c:pt idx="4446">
                  <c:v>16.100000000000001</c:v>
                </c:pt>
                <c:pt idx="4447">
                  <c:v>17.5</c:v>
                </c:pt>
                <c:pt idx="4448">
                  <c:v>14.7</c:v>
                </c:pt>
                <c:pt idx="4449">
                  <c:v>17.8</c:v>
                </c:pt>
                <c:pt idx="4450">
                  <c:v>17.100000000000001</c:v>
                </c:pt>
                <c:pt idx="4451">
                  <c:v>17.100000000000001</c:v>
                </c:pt>
                <c:pt idx="4452">
                  <c:v>15.8</c:v>
                </c:pt>
                <c:pt idx="4453">
                  <c:v>16.2</c:v>
                </c:pt>
                <c:pt idx="4454">
                  <c:v>4</c:v>
                </c:pt>
                <c:pt idx="4455">
                  <c:v>10.3</c:v>
                </c:pt>
                <c:pt idx="4456">
                  <c:v>10.5</c:v>
                </c:pt>
                <c:pt idx="4457">
                  <c:v>10.6</c:v>
                </c:pt>
                <c:pt idx="4458">
                  <c:v>9.6</c:v>
                </c:pt>
                <c:pt idx="4459">
                  <c:v>11.3</c:v>
                </c:pt>
                <c:pt idx="4460">
                  <c:v>10.3</c:v>
                </c:pt>
                <c:pt idx="4461">
                  <c:v>10.8</c:v>
                </c:pt>
                <c:pt idx="4462">
                  <c:v>10.8</c:v>
                </c:pt>
                <c:pt idx="4463">
                  <c:v>10.9</c:v>
                </c:pt>
                <c:pt idx="4464">
                  <c:v>11.6</c:v>
                </c:pt>
                <c:pt idx="4465">
                  <c:v>11.5</c:v>
                </c:pt>
                <c:pt idx="4466">
                  <c:v>11.2</c:v>
                </c:pt>
                <c:pt idx="4467">
                  <c:v>10.4</c:v>
                </c:pt>
                <c:pt idx="4468">
                  <c:v>10.4</c:v>
                </c:pt>
                <c:pt idx="4469">
                  <c:v>10.8</c:v>
                </c:pt>
                <c:pt idx="4470">
                  <c:v>11.4</c:v>
                </c:pt>
                <c:pt idx="4471">
                  <c:v>11.2</c:v>
                </c:pt>
                <c:pt idx="4472">
                  <c:v>10.6</c:v>
                </c:pt>
                <c:pt idx="4473">
                  <c:v>10.5</c:v>
                </c:pt>
                <c:pt idx="4474">
                  <c:v>8.1</c:v>
                </c:pt>
                <c:pt idx="4475">
                  <c:v>10.4</c:v>
                </c:pt>
                <c:pt idx="4476">
                  <c:v>11.6</c:v>
                </c:pt>
                <c:pt idx="4477">
                  <c:v>11.3</c:v>
                </c:pt>
                <c:pt idx="4478">
                  <c:v>11.5</c:v>
                </c:pt>
                <c:pt idx="4479">
                  <c:v>11.6</c:v>
                </c:pt>
                <c:pt idx="4480">
                  <c:v>11.1</c:v>
                </c:pt>
                <c:pt idx="4481">
                  <c:v>11.2</c:v>
                </c:pt>
                <c:pt idx="4482">
                  <c:v>11.6</c:v>
                </c:pt>
                <c:pt idx="4483">
                  <c:v>11</c:v>
                </c:pt>
                <c:pt idx="4484">
                  <c:v>10.6</c:v>
                </c:pt>
                <c:pt idx="4485">
                  <c:v>9.9</c:v>
                </c:pt>
                <c:pt idx="4486">
                  <c:v>11.3</c:v>
                </c:pt>
                <c:pt idx="4487">
                  <c:v>12.5</c:v>
                </c:pt>
                <c:pt idx="4488">
                  <c:v>16.2</c:v>
                </c:pt>
                <c:pt idx="4489">
                  <c:v>17.100000000000001</c:v>
                </c:pt>
                <c:pt idx="4490">
                  <c:v>16.5</c:v>
                </c:pt>
                <c:pt idx="4491">
                  <c:v>16.3</c:v>
                </c:pt>
                <c:pt idx="4492">
                  <c:v>17.8</c:v>
                </c:pt>
                <c:pt idx="4493">
                  <c:v>18.399999999999999</c:v>
                </c:pt>
                <c:pt idx="4494">
                  <c:v>9.6</c:v>
                </c:pt>
                <c:pt idx="4495">
                  <c:v>18</c:v>
                </c:pt>
                <c:pt idx="4496">
                  <c:v>18.5</c:v>
                </c:pt>
                <c:pt idx="4497">
                  <c:v>18.2</c:v>
                </c:pt>
                <c:pt idx="4498">
                  <c:v>18.600000000000001</c:v>
                </c:pt>
                <c:pt idx="4499">
                  <c:v>18.5</c:v>
                </c:pt>
                <c:pt idx="4500">
                  <c:v>18.899999999999999</c:v>
                </c:pt>
                <c:pt idx="4501">
                  <c:v>21.2</c:v>
                </c:pt>
                <c:pt idx="4502">
                  <c:v>22.5</c:v>
                </c:pt>
                <c:pt idx="4503">
                  <c:v>23.2</c:v>
                </c:pt>
                <c:pt idx="4504">
                  <c:v>25.5</c:v>
                </c:pt>
                <c:pt idx="4505">
                  <c:v>24.5</c:v>
                </c:pt>
                <c:pt idx="4506">
                  <c:v>25.3</c:v>
                </c:pt>
                <c:pt idx="4507">
                  <c:v>23.3</c:v>
                </c:pt>
                <c:pt idx="4508">
                  <c:v>22.3</c:v>
                </c:pt>
                <c:pt idx="4509">
                  <c:v>22.4</c:v>
                </c:pt>
                <c:pt idx="4510">
                  <c:v>20.9</c:v>
                </c:pt>
                <c:pt idx="4511">
                  <c:v>8.3000000000000007</c:v>
                </c:pt>
                <c:pt idx="4512">
                  <c:v>22.9</c:v>
                </c:pt>
                <c:pt idx="4513">
                  <c:v>22.7</c:v>
                </c:pt>
                <c:pt idx="4514">
                  <c:v>22.4</c:v>
                </c:pt>
                <c:pt idx="4515">
                  <c:v>22.6</c:v>
                </c:pt>
                <c:pt idx="4516">
                  <c:v>9.5</c:v>
                </c:pt>
                <c:pt idx="4517">
                  <c:v>7.5</c:v>
                </c:pt>
                <c:pt idx="4518">
                  <c:v>9.9</c:v>
                </c:pt>
                <c:pt idx="4519">
                  <c:v>8.1999999999999993</c:v>
                </c:pt>
                <c:pt idx="4520">
                  <c:v>8.3000000000000007</c:v>
                </c:pt>
                <c:pt idx="4521">
                  <c:v>7.8</c:v>
                </c:pt>
                <c:pt idx="4522">
                  <c:v>8.9</c:v>
                </c:pt>
                <c:pt idx="4523">
                  <c:v>9.5</c:v>
                </c:pt>
                <c:pt idx="4524">
                  <c:v>10.199999999999999</c:v>
                </c:pt>
                <c:pt idx="4525">
                  <c:v>9.5</c:v>
                </c:pt>
                <c:pt idx="4526">
                  <c:v>10.4</c:v>
                </c:pt>
                <c:pt idx="4527">
                  <c:v>10.6</c:v>
                </c:pt>
                <c:pt idx="4528">
                  <c:v>10.9</c:v>
                </c:pt>
                <c:pt idx="4529">
                  <c:v>12.5</c:v>
                </c:pt>
                <c:pt idx="4530">
                  <c:v>12.5</c:v>
                </c:pt>
                <c:pt idx="4531">
                  <c:v>11.7</c:v>
                </c:pt>
                <c:pt idx="4532">
                  <c:v>13.2</c:v>
                </c:pt>
                <c:pt idx="4533">
                  <c:v>13.2</c:v>
                </c:pt>
                <c:pt idx="4534">
                  <c:v>13.1</c:v>
                </c:pt>
                <c:pt idx="4535">
                  <c:v>14.2</c:v>
                </c:pt>
                <c:pt idx="4536">
                  <c:v>14.1</c:v>
                </c:pt>
                <c:pt idx="4537">
                  <c:v>14.3</c:v>
                </c:pt>
                <c:pt idx="4538">
                  <c:v>9.4</c:v>
                </c:pt>
                <c:pt idx="4539">
                  <c:v>14.3</c:v>
                </c:pt>
                <c:pt idx="4540">
                  <c:v>15</c:v>
                </c:pt>
                <c:pt idx="4541">
                  <c:v>16.100000000000001</c:v>
                </c:pt>
                <c:pt idx="4542">
                  <c:v>15.8</c:v>
                </c:pt>
                <c:pt idx="4543">
                  <c:v>16.3</c:v>
                </c:pt>
                <c:pt idx="4544">
                  <c:v>15.5</c:v>
                </c:pt>
                <c:pt idx="4545">
                  <c:v>16.2</c:v>
                </c:pt>
                <c:pt idx="4546">
                  <c:v>16.899999999999999</c:v>
                </c:pt>
                <c:pt idx="4547">
                  <c:v>16.2</c:v>
                </c:pt>
                <c:pt idx="4548">
                  <c:v>17</c:v>
                </c:pt>
                <c:pt idx="4549">
                  <c:v>16.399999999999999</c:v>
                </c:pt>
                <c:pt idx="4550">
                  <c:v>17.3</c:v>
                </c:pt>
                <c:pt idx="4551">
                  <c:v>15.9</c:v>
                </c:pt>
                <c:pt idx="4552">
                  <c:v>15.8</c:v>
                </c:pt>
                <c:pt idx="4553">
                  <c:v>15</c:v>
                </c:pt>
                <c:pt idx="4554">
                  <c:v>15.8</c:v>
                </c:pt>
                <c:pt idx="4555">
                  <c:v>10.8</c:v>
                </c:pt>
                <c:pt idx="4556">
                  <c:v>18</c:v>
                </c:pt>
                <c:pt idx="4557">
                  <c:v>18.7</c:v>
                </c:pt>
                <c:pt idx="4558">
                  <c:v>19</c:v>
                </c:pt>
                <c:pt idx="4559">
                  <c:v>17</c:v>
                </c:pt>
                <c:pt idx="4560">
                  <c:v>18.399999999999999</c:v>
                </c:pt>
                <c:pt idx="4561">
                  <c:v>17.600000000000001</c:v>
                </c:pt>
                <c:pt idx="4562">
                  <c:v>17.899999999999999</c:v>
                </c:pt>
                <c:pt idx="4563">
                  <c:v>17.8</c:v>
                </c:pt>
                <c:pt idx="4564">
                  <c:v>18.5</c:v>
                </c:pt>
                <c:pt idx="4565">
                  <c:v>17.899999999999999</c:v>
                </c:pt>
                <c:pt idx="4566">
                  <c:v>18.399999999999999</c:v>
                </c:pt>
                <c:pt idx="4567">
                  <c:v>17.8</c:v>
                </c:pt>
                <c:pt idx="4568">
                  <c:v>18.5</c:v>
                </c:pt>
                <c:pt idx="4569">
                  <c:v>18.8</c:v>
                </c:pt>
                <c:pt idx="4570">
                  <c:v>18.100000000000001</c:v>
                </c:pt>
                <c:pt idx="4571">
                  <c:v>18.8</c:v>
                </c:pt>
                <c:pt idx="4572">
                  <c:v>18.3</c:v>
                </c:pt>
                <c:pt idx="4573">
                  <c:v>18.600000000000001</c:v>
                </c:pt>
                <c:pt idx="4574">
                  <c:v>20.6</c:v>
                </c:pt>
                <c:pt idx="4575">
                  <c:v>21.6</c:v>
                </c:pt>
                <c:pt idx="4576">
                  <c:v>22.7</c:v>
                </c:pt>
                <c:pt idx="4577">
                  <c:v>22.5</c:v>
                </c:pt>
                <c:pt idx="4578">
                  <c:v>21.8</c:v>
                </c:pt>
                <c:pt idx="4579">
                  <c:v>21.9</c:v>
                </c:pt>
                <c:pt idx="4580">
                  <c:v>22</c:v>
                </c:pt>
                <c:pt idx="4581">
                  <c:v>21.8</c:v>
                </c:pt>
                <c:pt idx="4582">
                  <c:v>22.6</c:v>
                </c:pt>
                <c:pt idx="4583">
                  <c:v>22.3</c:v>
                </c:pt>
                <c:pt idx="4584">
                  <c:v>18.899999999999999</c:v>
                </c:pt>
                <c:pt idx="4585">
                  <c:v>22.2</c:v>
                </c:pt>
                <c:pt idx="4586">
                  <c:v>22.4</c:v>
                </c:pt>
                <c:pt idx="4587">
                  <c:v>23.3</c:v>
                </c:pt>
                <c:pt idx="4588">
                  <c:v>24.3</c:v>
                </c:pt>
                <c:pt idx="4589">
                  <c:v>23</c:v>
                </c:pt>
                <c:pt idx="4590">
                  <c:v>24.5</c:v>
                </c:pt>
                <c:pt idx="4591">
                  <c:v>23.6</c:v>
                </c:pt>
                <c:pt idx="4592">
                  <c:v>23.8</c:v>
                </c:pt>
                <c:pt idx="4593">
                  <c:v>24.1</c:v>
                </c:pt>
                <c:pt idx="4594">
                  <c:v>24.7</c:v>
                </c:pt>
                <c:pt idx="4595">
                  <c:v>21.1</c:v>
                </c:pt>
                <c:pt idx="4596">
                  <c:v>24.5</c:v>
                </c:pt>
                <c:pt idx="4597">
                  <c:v>24.9</c:v>
                </c:pt>
                <c:pt idx="4598">
                  <c:v>25.2</c:v>
                </c:pt>
                <c:pt idx="4599">
                  <c:v>25.1</c:v>
                </c:pt>
                <c:pt idx="4600">
                  <c:v>25.1</c:v>
                </c:pt>
                <c:pt idx="4601">
                  <c:v>25.2</c:v>
                </c:pt>
                <c:pt idx="4602">
                  <c:v>25.9</c:v>
                </c:pt>
                <c:pt idx="4603">
                  <c:v>26.3</c:v>
                </c:pt>
                <c:pt idx="4604">
                  <c:v>24.3</c:v>
                </c:pt>
                <c:pt idx="4605">
                  <c:v>25.4</c:v>
                </c:pt>
                <c:pt idx="4606">
                  <c:v>25.1</c:v>
                </c:pt>
                <c:pt idx="4607">
                  <c:v>28.2</c:v>
                </c:pt>
                <c:pt idx="4608">
                  <c:v>28.5</c:v>
                </c:pt>
                <c:pt idx="4609">
                  <c:v>29</c:v>
                </c:pt>
                <c:pt idx="4610">
                  <c:v>26.2</c:v>
                </c:pt>
                <c:pt idx="4611">
                  <c:v>29.3</c:v>
                </c:pt>
                <c:pt idx="4612">
                  <c:v>28</c:v>
                </c:pt>
                <c:pt idx="4613">
                  <c:v>26.6</c:v>
                </c:pt>
                <c:pt idx="4614">
                  <c:v>20.399999999999999</c:v>
                </c:pt>
                <c:pt idx="4615">
                  <c:v>27.5</c:v>
                </c:pt>
                <c:pt idx="4616">
                  <c:v>27.4</c:v>
                </c:pt>
                <c:pt idx="4617">
                  <c:v>27.3</c:v>
                </c:pt>
                <c:pt idx="4618">
                  <c:v>25.6</c:v>
                </c:pt>
                <c:pt idx="4619">
                  <c:v>22.3</c:v>
                </c:pt>
                <c:pt idx="4620">
                  <c:v>21.9</c:v>
                </c:pt>
                <c:pt idx="4621">
                  <c:v>18.7</c:v>
                </c:pt>
                <c:pt idx="4622">
                  <c:v>21.9</c:v>
                </c:pt>
                <c:pt idx="4623">
                  <c:v>21.7</c:v>
                </c:pt>
                <c:pt idx="4624">
                  <c:v>20.2</c:v>
                </c:pt>
                <c:pt idx="4625">
                  <c:v>20.8</c:v>
                </c:pt>
                <c:pt idx="4626">
                  <c:v>21.7</c:v>
                </c:pt>
                <c:pt idx="4627">
                  <c:v>22.3</c:v>
                </c:pt>
                <c:pt idx="4628">
                  <c:v>22.8</c:v>
                </c:pt>
                <c:pt idx="4629">
                  <c:v>22.6</c:v>
                </c:pt>
                <c:pt idx="4630">
                  <c:v>23.2</c:v>
                </c:pt>
                <c:pt idx="4631">
                  <c:v>23.2</c:v>
                </c:pt>
                <c:pt idx="4632">
                  <c:v>24</c:v>
                </c:pt>
                <c:pt idx="4633">
                  <c:v>25.2</c:v>
                </c:pt>
                <c:pt idx="4634">
                  <c:v>23.5</c:v>
                </c:pt>
                <c:pt idx="4635">
                  <c:v>24.9</c:v>
                </c:pt>
                <c:pt idx="4636">
                  <c:v>24.3</c:v>
                </c:pt>
                <c:pt idx="4637">
                  <c:v>24</c:v>
                </c:pt>
                <c:pt idx="4638">
                  <c:v>24.7</c:v>
                </c:pt>
                <c:pt idx="4639">
                  <c:v>24</c:v>
                </c:pt>
                <c:pt idx="4640">
                  <c:v>23.4</c:v>
                </c:pt>
                <c:pt idx="4641">
                  <c:v>21.2</c:v>
                </c:pt>
                <c:pt idx="4642">
                  <c:v>25</c:v>
                </c:pt>
                <c:pt idx="4643">
                  <c:v>25.2</c:v>
                </c:pt>
                <c:pt idx="4644">
                  <c:v>25.5</c:v>
                </c:pt>
                <c:pt idx="4645">
                  <c:v>25.1</c:v>
                </c:pt>
                <c:pt idx="4646">
                  <c:v>25.4</c:v>
                </c:pt>
                <c:pt idx="4647">
                  <c:v>24</c:v>
                </c:pt>
                <c:pt idx="4648">
                  <c:v>24.5</c:v>
                </c:pt>
                <c:pt idx="4649">
                  <c:v>22.8</c:v>
                </c:pt>
                <c:pt idx="4650">
                  <c:v>24.8</c:v>
                </c:pt>
                <c:pt idx="4651">
                  <c:v>25.7</c:v>
                </c:pt>
                <c:pt idx="4652">
                  <c:v>26.7</c:v>
                </c:pt>
                <c:pt idx="4653">
                  <c:v>23.7</c:v>
                </c:pt>
                <c:pt idx="4654">
                  <c:v>24.8</c:v>
                </c:pt>
                <c:pt idx="4655">
                  <c:v>23.8</c:v>
                </c:pt>
                <c:pt idx="4656">
                  <c:v>23.3</c:v>
                </c:pt>
                <c:pt idx="4657">
                  <c:v>18</c:v>
                </c:pt>
                <c:pt idx="4658">
                  <c:v>26.3</c:v>
                </c:pt>
                <c:pt idx="4659">
                  <c:v>26.1</c:v>
                </c:pt>
                <c:pt idx="4660">
                  <c:v>26.2</c:v>
                </c:pt>
                <c:pt idx="4661">
                  <c:v>24.5</c:v>
                </c:pt>
                <c:pt idx="4662">
                  <c:v>25.6</c:v>
                </c:pt>
                <c:pt idx="4663">
                  <c:v>25.3</c:v>
                </c:pt>
                <c:pt idx="4664">
                  <c:v>25.3</c:v>
                </c:pt>
                <c:pt idx="4665">
                  <c:v>25.3</c:v>
                </c:pt>
                <c:pt idx="4666">
                  <c:v>25.8</c:v>
                </c:pt>
                <c:pt idx="4667">
                  <c:v>25.6</c:v>
                </c:pt>
                <c:pt idx="4668">
                  <c:v>25.9</c:v>
                </c:pt>
                <c:pt idx="4669">
                  <c:v>26.4</c:v>
                </c:pt>
                <c:pt idx="4670">
                  <c:v>26.4</c:v>
                </c:pt>
                <c:pt idx="4671">
                  <c:v>26.1</c:v>
                </c:pt>
                <c:pt idx="4672">
                  <c:v>27.1</c:v>
                </c:pt>
                <c:pt idx="4673">
                  <c:v>26.8</c:v>
                </c:pt>
                <c:pt idx="4674">
                  <c:v>26.1</c:v>
                </c:pt>
                <c:pt idx="4675">
                  <c:v>26.8</c:v>
                </c:pt>
                <c:pt idx="4676">
                  <c:v>26.2</c:v>
                </c:pt>
                <c:pt idx="4677">
                  <c:v>25.7</c:v>
                </c:pt>
                <c:pt idx="4678">
                  <c:v>26.4</c:v>
                </c:pt>
                <c:pt idx="4679">
                  <c:v>27.9</c:v>
                </c:pt>
                <c:pt idx="4680">
                  <c:v>27.2</c:v>
                </c:pt>
                <c:pt idx="4681">
                  <c:v>28.3</c:v>
                </c:pt>
                <c:pt idx="4682">
                  <c:v>26.8</c:v>
                </c:pt>
                <c:pt idx="4683">
                  <c:v>27.2</c:v>
                </c:pt>
                <c:pt idx="4684">
                  <c:v>27.5</c:v>
                </c:pt>
                <c:pt idx="4685">
                  <c:v>27.1</c:v>
                </c:pt>
                <c:pt idx="4686">
                  <c:v>26.8</c:v>
                </c:pt>
                <c:pt idx="4687">
                  <c:v>27.9</c:v>
                </c:pt>
                <c:pt idx="4688">
                  <c:v>26.2</c:v>
                </c:pt>
                <c:pt idx="4689">
                  <c:v>26.6</c:v>
                </c:pt>
                <c:pt idx="4690">
                  <c:v>27.7</c:v>
                </c:pt>
                <c:pt idx="4691">
                  <c:v>26.6</c:v>
                </c:pt>
                <c:pt idx="4692">
                  <c:v>27.3</c:v>
                </c:pt>
                <c:pt idx="4693">
                  <c:v>26.7</c:v>
                </c:pt>
                <c:pt idx="4694">
                  <c:v>27.7</c:v>
                </c:pt>
                <c:pt idx="4695">
                  <c:v>27.2</c:v>
                </c:pt>
                <c:pt idx="4696">
                  <c:v>27.7</c:v>
                </c:pt>
                <c:pt idx="4697">
                  <c:v>27.1</c:v>
                </c:pt>
                <c:pt idx="4698">
                  <c:v>26.8</c:v>
                </c:pt>
                <c:pt idx="4699">
                  <c:v>26.2</c:v>
                </c:pt>
                <c:pt idx="4700">
                  <c:v>26.1</c:v>
                </c:pt>
                <c:pt idx="4701">
                  <c:v>25.6</c:v>
                </c:pt>
                <c:pt idx="4702">
                  <c:v>26.5</c:v>
                </c:pt>
                <c:pt idx="4703">
                  <c:v>25.6</c:v>
                </c:pt>
                <c:pt idx="4704">
                  <c:v>27</c:v>
                </c:pt>
                <c:pt idx="4705">
                  <c:v>25.3</c:v>
                </c:pt>
                <c:pt idx="4706">
                  <c:v>25.6</c:v>
                </c:pt>
                <c:pt idx="4707">
                  <c:v>25.9</c:v>
                </c:pt>
                <c:pt idx="4708">
                  <c:v>26.7</c:v>
                </c:pt>
                <c:pt idx="4709">
                  <c:v>25.5</c:v>
                </c:pt>
                <c:pt idx="4710">
                  <c:v>25.9</c:v>
                </c:pt>
                <c:pt idx="4711">
                  <c:v>24.4</c:v>
                </c:pt>
                <c:pt idx="4712">
                  <c:v>25.6</c:v>
                </c:pt>
                <c:pt idx="4713">
                  <c:v>25.8</c:v>
                </c:pt>
                <c:pt idx="4714">
                  <c:v>26.3</c:v>
                </c:pt>
                <c:pt idx="4715">
                  <c:v>25.6</c:v>
                </c:pt>
                <c:pt idx="4716">
                  <c:v>25.7</c:v>
                </c:pt>
                <c:pt idx="4717">
                  <c:v>25.7</c:v>
                </c:pt>
                <c:pt idx="4718">
                  <c:v>25.3</c:v>
                </c:pt>
                <c:pt idx="4719">
                  <c:v>25.8</c:v>
                </c:pt>
                <c:pt idx="4720">
                  <c:v>28.6</c:v>
                </c:pt>
                <c:pt idx="4721">
                  <c:v>26.3</c:v>
                </c:pt>
                <c:pt idx="4722">
                  <c:v>27.2</c:v>
                </c:pt>
                <c:pt idx="4723">
                  <c:v>26.5</c:v>
                </c:pt>
                <c:pt idx="4724">
                  <c:v>26.5</c:v>
                </c:pt>
                <c:pt idx="4725">
                  <c:v>26.5</c:v>
                </c:pt>
                <c:pt idx="4726">
                  <c:v>25.5</c:v>
                </c:pt>
                <c:pt idx="4727">
                  <c:v>25.8</c:v>
                </c:pt>
                <c:pt idx="4728">
                  <c:v>27.2</c:v>
                </c:pt>
                <c:pt idx="4729">
                  <c:v>27.3</c:v>
                </c:pt>
                <c:pt idx="4730">
                  <c:v>26.5</c:v>
                </c:pt>
                <c:pt idx="4731">
                  <c:v>26.3</c:v>
                </c:pt>
                <c:pt idx="4732">
                  <c:v>25.1</c:v>
                </c:pt>
                <c:pt idx="4733">
                  <c:v>27.2</c:v>
                </c:pt>
                <c:pt idx="4734">
                  <c:v>28.4</c:v>
                </c:pt>
                <c:pt idx="4735">
                  <c:v>27.5</c:v>
                </c:pt>
                <c:pt idx="4736">
                  <c:v>29.1</c:v>
                </c:pt>
                <c:pt idx="4737">
                  <c:v>27.7</c:v>
                </c:pt>
                <c:pt idx="4738">
                  <c:v>28.4</c:v>
                </c:pt>
                <c:pt idx="4739">
                  <c:v>28.5</c:v>
                </c:pt>
                <c:pt idx="4740">
                  <c:v>29.1</c:v>
                </c:pt>
                <c:pt idx="4741">
                  <c:v>28</c:v>
                </c:pt>
                <c:pt idx="4742">
                  <c:v>26</c:v>
                </c:pt>
                <c:pt idx="4743">
                  <c:v>30.6</c:v>
                </c:pt>
                <c:pt idx="4744">
                  <c:v>30.5</c:v>
                </c:pt>
                <c:pt idx="4745">
                  <c:v>29.8</c:v>
                </c:pt>
                <c:pt idx="4746">
                  <c:v>29.6</c:v>
                </c:pt>
                <c:pt idx="4747">
                  <c:v>29.1</c:v>
                </c:pt>
                <c:pt idx="4748">
                  <c:v>26.5</c:v>
                </c:pt>
                <c:pt idx="4749">
                  <c:v>28</c:v>
                </c:pt>
                <c:pt idx="4750">
                  <c:v>28.9</c:v>
                </c:pt>
                <c:pt idx="4751">
                  <c:v>28.1</c:v>
                </c:pt>
                <c:pt idx="4752">
                  <c:v>28.8</c:v>
                </c:pt>
                <c:pt idx="4753">
                  <c:v>27.9</c:v>
                </c:pt>
                <c:pt idx="4754">
                  <c:v>26.7</c:v>
                </c:pt>
                <c:pt idx="4755">
                  <c:v>27</c:v>
                </c:pt>
                <c:pt idx="4756">
                  <c:v>27</c:v>
                </c:pt>
                <c:pt idx="4757">
                  <c:v>26.8</c:v>
                </c:pt>
                <c:pt idx="4758">
                  <c:v>26.5</c:v>
                </c:pt>
                <c:pt idx="4759">
                  <c:v>26.7</c:v>
                </c:pt>
                <c:pt idx="4760">
                  <c:v>31</c:v>
                </c:pt>
                <c:pt idx="4761">
                  <c:v>31.2</c:v>
                </c:pt>
                <c:pt idx="4762">
                  <c:v>30.6</c:v>
                </c:pt>
                <c:pt idx="4763">
                  <c:v>29.8</c:v>
                </c:pt>
                <c:pt idx="4764">
                  <c:v>30.2</c:v>
                </c:pt>
                <c:pt idx="4765">
                  <c:v>30.7</c:v>
                </c:pt>
                <c:pt idx="4766">
                  <c:v>29.9</c:v>
                </c:pt>
                <c:pt idx="4767">
                  <c:v>30.5</c:v>
                </c:pt>
                <c:pt idx="4768">
                  <c:v>30.9</c:v>
                </c:pt>
                <c:pt idx="4769">
                  <c:v>30.6</c:v>
                </c:pt>
                <c:pt idx="4770">
                  <c:v>30.7</c:v>
                </c:pt>
                <c:pt idx="4771">
                  <c:v>31.7</c:v>
                </c:pt>
                <c:pt idx="4772">
                  <c:v>30.6</c:v>
                </c:pt>
                <c:pt idx="4773">
                  <c:v>30.6</c:v>
                </c:pt>
                <c:pt idx="4774">
                  <c:v>31.5</c:v>
                </c:pt>
                <c:pt idx="4775">
                  <c:v>31.5</c:v>
                </c:pt>
                <c:pt idx="4776">
                  <c:v>31.3</c:v>
                </c:pt>
                <c:pt idx="4777">
                  <c:v>31.7</c:v>
                </c:pt>
                <c:pt idx="4778">
                  <c:v>31.4</c:v>
                </c:pt>
                <c:pt idx="4779">
                  <c:v>29.5</c:v>
                </c:pt>
                <c:pt idx="4780">
                  <c:v>29.8</c:v>
                </c:pt>
                <c:pt idx="4781">
                  <c:v>31.5</c:v>
                </c:pt>
                <c:pt idx="4782">
                  <c:v>30.1</c:v>
                </c:pt>
                <c:pt idx="4783">
                  <c:v>31.4</c:v>
                </c:pt>
                <c:pt idx="4784">
                  <c:v>30.6</c:v>
                </c:pt>
                <c:pt idx="4785">
                  <c:v>30.3</c:v>
                </c:pt>
                <c:pt idx="4786">
                  <c:v>30.3</c:v>
                </c:pt>
                <c:pt idx="4787">
                  <c:v>29.8</c:v>
                </c:pt>
                <c:pt idx="4788">
                  <c:v>32.299999999999997</c:v>
                </c:pt>
                <c:pt idx="4789">
                  <c:v>30.6</c:v>
                </c:pt>
                <c:pt idx="4790">
                  <c:v>29.6</c:v>
                </c:pt>
                <c:pt idx="4791">
                  <c:v>29.3</c:v>
                </c:pt>
                <c:pt idx="4792">
                  <c:v>31</c:v>
                </c:pt>
                <c:pt idx="4793">
                  <c:v>33.700000000000003</c:v>
                </c:pt>
                <c:pt idx="4794">
                  <c:v>35</c:v>
                </c:pt>
                <c:pt idx="4795">
                  <c:v>34.5</c:v>
                </c:pt>
                <c:pt idx="4796">
                  <c:v>34.799999999999997</c:v>
                </c:pt>
                <c:pt idx="4797">
                  <c:v>35.200000000000003</c:v>
                </c:pt>
                <c:pt idx="4798">
                  <c:v>36</c:v>
                </c:pt>
                <c:pt idx="4799">
                  <c:v>31.4</c:v>
                </c:pt>
                <c:pt idx="4800">
                  <c:v>34.4</c:v>
                </c:pt>
                <c:pt idx="4801">
                  <c:v>34</c:v>
                </c:pt>
                <c:pt idx="4802">
                  <c:v>35.200000000000003</c:v>
                </c:pt>
                <c:pt idx="4803">
                  <c:v>34.799999999999997</c:v>
                </c:pt>
                <c:pt idx="4804">
                  <c:v>35.200000000000003</c:v>
                </c:pt>
                <c:pt idx="4805">
                  <c:v>36</c:v>
                </c:pt>
                <c:pt idx="4806">
                  <c:v>36</c:v>
                </c:pt>
                <c:pt idx="4807">
                  <c:v>26</c:v>
                </c:pt>
                <c:pt idx="4808">
                  <c:v>34.700000000000003</c:v>
                </c:pt>
                <c:pt idx="4809">
                  <c:v>35.9</c:v>
                </c:pt>
                <c:pt idx="4810">
                  <c:v>35</c:v>
                </c:pt>
                <c:pt idx="4811">
                  <c:v>35.9</c:v>
                </c:pt>
                <c:pt idx="4812">
                  <c:v>35.299999999999997</c:v>
                </c:pt>
                <c:pt idx="4813">
                  <c:v>35.299999999999997</c:v>
                </c:pt>
                <c:pt idx="4814">
                  <c:v>32.4</c:v>
                </c:pt>
                <c:pt idx="4815">
                  <c:v>35.6</c:v>
                </c:pt>
                <c:pt idx="4816">
                  <c:v>35</c:v>
                </c:pt>
                <c:pt idx="4817">
                  <c:v>34.799999999999997</c:v>
                </c:pt>
                <c:pt idx="4818">
                  <c:v>30</c:v>
                </c:pt>
                <c:pt idx="4819">
                  <c:v>34.799999999999997</c:v>
                </c:pt>
                <c:pt idx="4820">
                  <c:v>34</c:v>
                </c:pt>
                <c:pt idx="4821">
                  <c:v>35.6</c:v>
                </c:pt>
                <c:pt idx="4822">
                  <c:v>35.5</c:v>
                </c:pt>
                <c:pt idx="4823">
                  <c:v>32</c:v>
                </c:pt>
                <c:pt idx="4824">
                  <c:v>30.4</c:v>
                </c:pt>
                <c:pt idx="4825">
                  <c:v>31.8</c:v>
                </c:pt>
                <c:pt idx="4826">
                  <c:v>29.8</c:v>
                </c:pt>
                <c:pt idx="4827">
                  <c:v>29.9</c:v>
                </c:pt>
                <c:pt idx="4828">
                  <c:v>28.9</c:v>
                </c:pt>
                <c:pt idx="4829">
                  <c:v>29.4</c:v>
                </c:pt>
                <c:pt idx="4830">
                  <c:v>28.2</c:v>
                </c:pt>
                <c:pt idx="4831">
                  <c:v>30.1</c:v>
                </c:pt>
                <c:pt idx="4832">
                  <c:v>30.4</c:v>
                </c:pt>
                <c:pt idx="4833">
                  <c:v>29.5</c:v>
                </c:pt>
                <c:pt idx="4834">
                  <c:v>29.6</c:v>
                </c:pt>
                <c:pt idx="4835">
                  <c:v>29.2</c:v>
                </c:pt>
                <c:pt idx="4836">
                  <c:v>31.2</c:v>
                </c:pt>
                <c:pt idx="4837">
                  <c:v>31.5</c:v>
                </c:pt>
                <c:pt idx="4838">
                  <c:v>31.5</c:v>
                </c:pt>
                <c:pt idx="4839">
                  <c:v>32.700000000000003</c:v>
                </c:pt>
                <c:pt idx="4840">
                  <c:v>30.8</c:v>
                </c:pt>
                <c:pt idx="4841">
                  <c:v>31.5</c:v>
                </c:pt>
                <c:pt idx="4842">
                  <c:v>31.8</c:v>
                </c:pt>
                <c:pt idx="4843">
                  <c:v>31.7</c:v>
                </c:pt>
                <c:pt idx="4844">
                  <c:v>31.2</c:v>
                </c:pt>
                <c:pt idx="4845">
                  <c:v>30.6</c:v>
                </c:pt>
                <c:pt idx="4846">
                  <c:v>33.4</c:v>
                </c:pt>
                <c:pt idx="4847">
                  <c:v>33.700000000000003</c:v>
                </c:pt>
                <c:pt idx="4848">
                  <c:v>33.5</c:v>
                </c:pt>
                <c:pt idx="4849">
                  <c:v>33.5</c:v>
                </c:pt>
                <c:pt idx="4850">
                  <c:v>33.200000000000003</c:v>
                </c:pt>
                <c:pt idx="4851">
                  <c:v>31.3</c:v>
                </c:pt>
                <c:pt idx="4852">
                  <c:v>33.1</c:v>
                </c:pt>
                <c:pt idx="4853">
                  <c:v>34.5</c:v>
                </c:pt>
                <c:pt idx="4854">
                  <c:v>34.700000000000003</c:v>
                </c:pt>
                <c:pt idx="4855">
                  <c:v>35.4</c:v>
                </c:pt>
                <c:pt idx="4856">
                  <c:v>35.1</c:v>
                </c:pt>
                <c:pt idx="4857">
                  <c:v>36.200000000000003</c:v>
                </c:pt>
                <c:pt idx="4858">
                  <c:v>34.799999999999997</c:v>
                </c:pt>
                <c:pt idx="4859">
                  <c:v>34.799999999999997</c:v>
                </c:pt>
                <c:pt idx="4860">
                  <c:v>35.1</c:v>
                </c:pt>
                <c:pt idx="4861">
                  <c:v>34.6</c:v>
                </c:pt>
                <c:pt idx="4862">
                  <c:v>31.7</c:v>
                </c:pt>
                <c:pt idx="4863">
                  <c:v>30.6</c:v>
                </c:pt>
                <c:pt idx="4864">
                  <c:v>30.7</c:v>
                </c:pt>
                <c:pt idx="4865">
                  <c:v>30.4</c:v>
                </c:pt>
                <c:pt idx="4866">
                  <c:v>30</c:v>
                </c:pt>
                <c:pt idx="4867">
                  <c:v>31.2</c:v>
                </c:pt>
                <c:pt idx="4868">
                  <c:v>30.2</c:v>
                </c:pt>
                <c:pt idx="4869">
                  <c:v>30</c:v>
                </c:pt>
                <c:pt idx="4870">
                  <c:v>30</c:v>
                </c:pt>
                <c:pt idx="4871">
                  <c:v>30.7</c:v>
                </c:pt>
                <c:pt idx="4872">
                  <c:v>30.9</c:v>
                </c:pt>
                <c:pt idx="4873">
                  <c:v>30.9</c:v>
                </c:pt>
                <c:pt idx="4874">
                  <c:v>29.8</c:v>
                </c:pt>
                <c:pt idx="4875">
                  <c:v>30.1</c:v>
                </c:pt>
                <c:pt idx="4876">
                  <c:v>30.5</c:v>
                </c:pt>
                <c:pt idx="4877">
                  <c:v>30.4</c:v>
                </c:pt>
                <c:pt idx="4878">
                  <c:v>30.1</c:v>
                </c:pt>
                <c:pt idx="4879">
                  <c:v>29.6</c:v>
                </c:pt>
                <c:pt idx="4880">
                  <c:v>31.6</c:v>
                </c:pt>
                <c:pt idx="4881">
                  <c:v>31.1</c:v>
                </c:pt>
                <c:pt idx="4882">
                  <c:v>30.8</c:v>
                </c:pt>
                <c:pt idx="4883">
                  <c:v>31.8</c:v>
                </c:pt>
                <c:pt idx="4884">
                  <c:v>32.6</c:v>
                </c:pt>
                <c:pt idx="4885">
                  <c:v>32.5</c:v>
                </c:pt>
                <c:pt idx="4886">
                  <c:v>33.299999999999997</c:v>
                </c:pt>
                <c:pt idx="4887">
                  <c:v>33.4</c:v>
                </c:pt>
                <c:pt idx="4888">
                  <c:v>33.799999999999997</c:v>
                </c:pt>
                <c:pt idx="4889">
                  <c:v>34.299999999999997</c:v>
                </c:pt>
                <c:pt idx="4890">
                  <c:v>34.4</c:v>
                </c:pt>
                <c:pt idx="4891">
                  <c:v>31.2</c:v>
                </c:pt>
                <c:pt idx="4892">
                  <c:v>35.799999999999997</c:v>
                </c:pt>
                <c:pt idx="4893">
                  <c:v>31.5</c:v>
                </c:pt>
                <c:pt idx="4894">
                  <c:v>36</c:v>
                </c:pt>
                <c:pt idx="4895">
                  <c:v>37.5</c:v>
                </c:pt>
                <c:pt idx="4896">
                  <c:v>36.799999999999997</c:v>
                </c:pt>
                <c:pt idx="4897">
                  <c:v>39.200000000000003</c:v>
                </c:pt>
                <c:pt idx="4898">
                  <c:v>38.200000000000003</c:v>
                </c:pt>
                <c:pt idx="4899">
                  <c:v>38.4</c:v>
                </c:pt>
                <c:pt idx="4900">
                  <c:v>39</c:v>
                </c:pt>
                <c:pt idx="4901">
                  <c:v>39.4</c:v>
                </c:pt>
                <c:pt idx="4902">
                  <c:v>28.8</c:v>
                </c:pt>
                <c:pt idx="4903">
                  <c:v>38.9</c:v>
                </c:pt>
                <c:pt idx="4904">
                  <c:v>38.299999999999997</c:v>
                </c:pt>
                <c:pt idx="4905">
                  <c:v>39.6</c:v>
                </c:pt>
                <c:pt idx="4906">
                  <c:v>38.200000000000003</c:v>
                </c:pt>
                <c:pt idx="4907">
                  <c:v>38.200000000000003</c:v>
                </c:pt>
                <c:pt idx="4908">
                  <c:v>39.4</c:v>
                </c:pt>
                <c:pt idx="4909">
                  <c:v>37.9</c:v>
                </c:pt>
                <c:pt idx="4910">
                  <c:v>38.700000000000003</c:v>
                </c:pt>
                <c:pt idx="4911">
                  <c:v>37.6</c:v>
                </c:pt>
                <c:pt idx="4912">
                  <c:v>37.799999999999997</c:v>
                </c:pt>
                <c:pt idx="4913">
                  <c:v>37.5</c:v>
                </c:pt>
                <c:pt idx="4914">
                  <c:v>38.200000000000003</c:v>
                </c:pt>
                <c:pt idx="4915">
                  <c:v>37</c:v>
                </c:pt>
                <c:pt idx="4916">
                  <c:v>36.9</c:v>
                </c:pt>
                <c:pt idx="4917">
                  <c:v>34.700000000000003</c:v>
                </c:pt>
                <c:pt idx="4918">
                  <c:v>37.4</c:v>
                </c:pt>
                <c:pt idx="4919">
                  <c:v>35</c:v>
                </c:pt>
                <c:pt idx="4920">
                  <c:v>34.9</c:v>
                </c:pt>
                <c:pt idx="4921">
                  <c:v>32.299999999999997</c:v>
                </c:pt>
                <c:pt idx="4922">
                  <c:v>36.9</c:v>
                </c:pt>
                <c:pt idx="4923">
                  <c:v>35.200000000000003</c:v>
                </c:pt>
                <c:pt idx="4924">
                  <c:v>34</c:v>
                </c:pt>
                <c:pt idx="4925">
                  <c:v>34</c:v>
                </c:pt>
                <c:pt idx="4926">
                  <c:v>33.700000000000003</c:v>
                </c:pt>
                <c:pt idx="4927">
                  <c:v>33.1</c:v>
                </c:pt>
                <c:pt idx="4928">
                  <c:v>31.8</c:v>
                </c:pt>
                <c:pt idx="4929">
                  <c:v>34</c:v>
                </c:pt>
                <c:pt idx="4930">
                  <c:v>34.200000000000003</c:v>
                </c:pt>
                <c:pt idx="4931">
                  <c:v>33.6</c:v>
                </c:pt>
                <c:pt idx="4932">
                  <c:v>35.200000000000003</c:v>
                </c:pt>
                <c:pt idx="4933">
                  <c:v>33.9</c:v>
                </c:pt>
                <c:pt idx="4934">
                  <c:v>35</c:v>
                </c:pt>
                <c:pt idx="4935">
                  <c:v>35.6</c:v>
                </c:pt>
                <c:pt idx="4936">
                  <c:v>36.700000000000003</c:v>
                </c:pt>
                <c:pt idx="4937">
                  <c:v>35.5</c:v>
                </c:pt>
                <c:pt idx="4938">
                  <c:v>35.4</c:v>
                </c:pt>
                <c:pt idx="4939">
                  <c:v>37.200000000000003</c:v>
                </c:pt>
                <c:pt idx="4940">
                  <c:v>38.5</c:v>
                </c:pt>
                <c:pt idx="4941">
                  <c:v>36.5</c:v>
                </c:pt>
                <c:pt idx="4942">
                  <c:v>38.9</c:v>
                </c:pt>
                <c:pt idx="4943">
                  <c:v>38.299999999999997</c:v>
                </c:pt>
                <c:pt idx="4944">
                  <c:v>29.4</c:v>
                </c:pt>
                <c:pt idx="4945">
                  <c:v>35.1</c:v>
                </c:pt>
                <c:pt idx="4946">
                  <c:v>38.700000000000003</c:v>
                </c:pt>
                <c:pt idx="4947">
                  <c:v>38.1</c:v>
                </c:pt>
                <c:pt idx="4948">
                  <c:v>30.7</c:v>
                </c:pt>
                <c:pt idx="4949">
                  <c:v>40.5</c:v>
                </c:pt>
                <c:pt idx="4950">
                  <c:v>39.700000000000003</c:v>
                </c:pt>
                <c:pt idx="4951">
                  <c:v>39.4</c:v>
                </c:pt>
                <c:pt idx="4952">
                  <c:v>38.9</c:v>
                </c:pt>
                <c:pt idx="4953">
                  <c:v>38.9</c:v>
                </c:pt>
                <c:pt idx="4954">
                  <c:v>36.9</c:v>
                </c:pt>
                <c:pt idx="4955">
                  <c:v>38.9</c:v>
                </c:pt>
                <c:pt idx="4956">
                  <c:v>38</c:v>
                </c:pt>
                <c:pt idx="4957">
                  <c:v>39.1</c:v>
                </c:pt>
                <c:pt idx="4958">
                  <c:v>38.700000000000003</c:v>
                </c:pt>
                <c:pt idx="4959">
                  <c:v>38.1</c:v>
                </c:pt>
                <c:pt idx="4960">
                  <c:v>39.200000000000003</c:v>
                </c:pt>
                <c:pt idx="4961">
                  <c:v>37.6</c:v>
                </c:pt>
                <c:pt idx="4962">
                  <c:v>37.6</c:v>
                </c:pt>
                <c:pt idx="4963">
                  <c:v>37.700000000000003</c:v>
                </c:pt>
                <c:pt idx="4964">
                  <c:v>37</c:v>
                </c:pt>
                <c:pt idx="4965">
                  <c:v>31.2</c:v>
                </c:pt>
                <c:pt idx="4966">
                  <c:v>32.1</c:v>
                </c:pt>
                <c:pt idx="4967">
                  <c:v>31.9</c:v>
                </c:pt>
                <c:pt idx="4968">
                  <c:v>31.4</c:v>
                </c:pt>
                <c:pt idx="4969">
                  <c:v>29.3</c:v>
                </c:pt>
                <c:pt idx="4970">
                  <c:v>28.8</c:v>
                </c:pt>
                <c:pt idx="4971">
                  <c:v>28.2</c:v>
                </c:pt>
                <c:pt idx="4972">
                  <c:v>28.2</c:v>
                </c:pt>
                <c:pt idx="4973">
                  <c:v>28.4</c:v>
                </c:pt>
                <c:pt idx="4974">
                  <c:v>28.9</c:v>
                </c:pt>
                <c:pt idx="4975">
                  <c:v>28.9</c:v>
                </c:pt>
                <c:pt idx="4976">
                  <c:v>29.2</c:v>
                </c:pt>
                <c:pt idx="4977">
                  <c:v>29.2</c:v>
                </c:pt>
                <c:pt idx="4978">
                  <c:v>30.2</c:v>
                </c:pt>
                <c:pt idx="4979">
                  <c:v>30.4</c:v>
                </c:pt>
                <c:pt idx="4980">
                  <c:v>30.6</c:v>
                </c:pt>
                <c:pt idx="4981">
                  <c:v>30.2</c:v>
                </c:pt>
                <c:pt idx="4982">
                  <c:v>32.700000000000003</c:v>
                </c:pt>
                <c:pt idx="4983">
                  <c:v>32.5</c:v>
                </c:pt>
                <c:pt idx="4984">
                  <c:v>18.600000000000001</c:v>
                </c:pt>
                <c:pt idx="4985">
                  <c:v>30.9</c:v>
                </c:pt>
                <c:pt idx="4986">
                  <c:v>31.7</c:v>
                </c:pt>
                <c:pt idx="4987">
                  <c:v>32.1</c:v>
                </c:pt>
                <c:pt idx="4988">
                  <c:v>32.299999999999997</c:v>
                </c:pt>
                <c:pt idx="4989">
                  <c:v>18</c:v>
                </c:pt>
                <c:pt idx="4990">
                  <c:v>32.200000000000003</c:v>
                </c:pt>
                <c:pt idx="4991">
                  <c:v>32.700000000000003</c:v>
                </c:pt>
                <c:pt idx="4992">
                  <c:v>32.1</c:v>
                </c:pt>
                <c:pt idx="4993">
                  <c:v>33</c:v>
                </c:pt>
                <c:pt idx="4994">
                  <c:v>30.6</c:v>
                </c:pt>
                <c:pt idx="4995">
                  <c:v>32.799999999999997</c:v>
                </c:pt>
                <c:pt idx="4996">
                  <c:v>33.9</c:v>
                </c:pt>
                <c:pt idx="4997">
                  <c:v>29.1</c:v>
                </c:pt>
                <c:pt idx="4998">
                  <c:v>34.299999999999997</c:v>
                </c:pt>
                <c:pt idx="4999">
                  <c:v>33</c:v>
                </c:pt>
                <c:pt idx="5000">
                  <c:v>34.799999999999997</c:v>
                </c:pt>
                <c:pt idx="5001">
                  <c:v>36.200000000000003</c:v>
                </c:pt>
                <c:pt idx="5002">
                  <c:v>36.200000000000003</c:v>
                </c:pt>
                <c:pt idx="5003">
                  <c:v>36.299999999999997</c:v>
                </c:pt>
                <c:pt idx="5004">
                  <c:v>36.799999999999997</c:v>
                </c:pt>
                <c:pt idx="5005">
                  <c:v>38.9</c:v>
                </c:pt>
                <c:pt idx="5006">
                  <c:v>32.1</c:v>
                </c:pt>
                <c:pt idx="5007">
                  <c:v>36.799999999999997</c:v>
                </c:pt>
                <c:pt idx="5008">
                  <c:v>37.200000000000003</c:v>
                </c:pt>
                <c:pt idx="5009">
                  <c:v>37.700000000000003</c:v>
                </c:pt>
                <c:pt idx="5010">
                  <c:v>36.200000000000003</c:v>
                </c:pt>
                <c:pt idx="5011">
                  <c:v>36.200000000000003</c:v>
                </c:pt>
                <c:pt idx="5012">
                  <c:v>36.700000000000003</c:v>
                </c:pt>
                <c:pt idx="5013">
                  <c:v>37.299999999999997</c:v>
                </c:pt>
                <c:pt idx="5014">
                  <c:v>38.5</c:v>
                </c:pt>
                <c:pt idx="5015">
                  <c:v>36.6</c:v>
                </c:pt>
                <c:pt idx="5016">
                  <c:v>36.4</c:v>
                </c:pt>
                <c:pt idx="5017">
                  <c:v>35.4</c:v>
                </c:pt>
                <c:pt idx="5018">
                  <c:v>36.4</c:v>
                </c:pt>
                <c:pt idx="5019">
                  <c:v>35.299999999999997</c:v>
                </c:pt>
                <c:pt idx="5020">
                  <c:v>35.5</c:v>
                </c:pt>
                <c:pt idx="5021">
                  <c:v>33.5</c:v>
                </c:pt>
                <c:pt idx="5022">
                  <c:v>36.299999999999997</c:v>
                </c:pt>
                <c:pt idx="5023">
                  <c:v>36.700000000000003</c:v>
                </c:pt>
                <c:pt idx="5024">
                  <c:v>35.200000000000003</c:v>
                </c:pt>
                <c:pt idx="5025">
                  <c:v>32.5</c:v>
                </c:pt>
                <c:pt idx="5026">
                  <c:v>36.4</c:v>
                </c:pt>
                <c:pt idx="5027">
                  <c:v>35.1</c:v>
                </c:pt>
                <c:pt idx="5028">
                  <c:v>36</c:v>
                </c:pt>
                <c:pt idx="5029">
                  <c:v>36.1</c:v>
                </c:pt>
                <c:pt idx="5030">
                  <c:v>33.700000000000003</c:v>
                </c:pt>
                <c:pt idx="5031">
                  <c:v>33.4</c:v>
                </c:pt>
                <c:pt idx="5032">
                  <c:v>34</c:v>
                </c:pt>
                <c:pt idx="5033">
                  <c:v>34.200000000000003</c:v>
                </c:pt>
                <c:pt idx="5034">
                  <c:v>33.200000000000003</c:v>
                </c:pt>
                <c:pt idx="5035">
                  <c:v>33</c:v>
                </c:pt>
                <c:pt idx="5036">
                  <c:v>31.8</c:v>
                </c:pt>
                <c:pt idx="5037">
                  <c:v>33.1</c:v>
                </c:pt>
                <c:pt idx="5038">
                  <c:v>33.6</c:v>
                </c:pt>
                <c:pt idx="5039">
                  <c:v>34.5</c:v>
                </c:pt>
                <c:pt idx="5040">
                  <c:v>34.1</c:v>
                </c:pt>
                <c:pt idx="5041">
                  <c:v>33.700000000000003</c:v>
                </c:pt>
                <c:pt idx="5042">
                  <c:v>35</c:v>
                </c:pt>
                <c:pt idx="5043">
                  <c:v>36</c:v>
                </c:pt>
                <c:pt idx="5044">
                  <c:v>34.4</c:v>
                </c:pt>
                <c:pt idx="5045">
                  <c:v>36.9</c:v>
                </c:pt>
                <c:pt idx="5046">
                  <c:v>35.4</c:v>
                </c:pt>
                <c:pt idx="5047">
                  <c:v>33.9</c:v>
                </c:pt>
                <c:pt idx="5048">
                  <c:v>35.4</c:v>
                </c:pt>
                <c:pt idx="5049">
                  <c:v>34.4</c:v>
                </c:pt>
                <c:pt idx="5050">
                  <c:v>33.4</c:v>
                </c:pt>
                <c:pt idx="5051">
                  <c:v>36.4</c:v>
                </c:pt>
                <c:pt idx="5052">
                  <c:v>37.799999999999997</c:v>
                </c:pt>
                <c:pt idx="5053">
                  <c:v>37.200000000000003</c:v>
                </c:pt>
                <c:pt idx="5054">
                  <c:v>36.799999999999997</c:v>
                </c:pt>
                <c:pt idx="5055">
                  <c:v>37</c:v>
                </c:pt>
                <c:pt idx="5056">
                  <c:v>33.1</c:v>
                </c:pt>
                <c:pt idx="5057">
                  <c:v>36.1</c:v>
                </c:pt>
                <c:pt idx="5058">
                  <c:v>37</c:v>
                </c:pt>
                <c:pt idx="5059">
                  <c:v>36.9</c:v>
                </c:pt>
                <c:pt idx="5060">
                  <c:v>36.700000000000003</c:v>
                </c:pt>
                <c:pt idx="5061">
                  <c:v>37.1</c:v>
                </c:pt>
                <c:pt idx="5062">
                  <c:v>37.799999999999997</c:v>
                </c:pt>
                <c:pt idx="5063">
                  <c:v>36.299999999999997</c:v>
                </c:pt>
                <c:pt idx="5064">
                  <c:v>36.299999999999997</c:v>
                </c:pt>
                <c:pt idx="5065">
                  <c:v>35.799999999999997</c:v>
                </c:pt>
                <c:pt idx="5066">
                  <c:v>35.4</c:v>
                </c:pt>
                <c:pt idx="5067">
                  <c:v>32.6</c:v>
                </c:pt>
                <c:pt idx="5068">
                  <c:v>22.3</c:v>
                </c:pt>
                <c:pt idx="5069">
                  <c:v>22.6</c:v>
                </c:pt>
                <c:pt idx="5070">
                  <c:v>22.1</c:v>
                </c:pt>
                <c:pt idx="5071">
                  <c:v>23.1</c:v>
                </c:pt>
                <c:pt idx="5072">
                  <c:v>22.9</c:v>
                </c:pt>
                <c:pt idx="5073">
                  <c:v>23.6</c:v>
                </c:pt>
                <c:pt idx="5074">
                  <c:v>23.3</c:v>
                </c:pt>
                <c:pt idx="5075">
                  <c:v>23.3</c:v>
                </c:pt>
                <c:pt idx="5076">
                  <c:v>23.4</c:v>
                </c:pt>
                <c:pt idx="5077">
                  <c:v>23.9</c:v>
                </c:pt>
                <c:pt idx="5078">
                  <c:v>23.8</c:v>
                </c:pt>
                <c:pt idx="5079">
                  <c:v>24.4</c:v>
                </c:pt>
                <c:pt idx="5080">
                  <c:v>15.2</c:v>
                </c:pt>
                <c:pt idx="5081">
                  <c:v>24.5</c:v>
                </c:pt>
                <c:pt idx="5082">
                  <c:v>24.6</c:v>
                </c:pt>
                <c:pt idx="5083">
                  <c:v>24.7</c:v>
                </c:pt>
                <c:pt idx="5084">
                  <c:v>25.1</c:v>
                </c:pt>
                <c:pt idx="5085">
                  <c:v>24.7</c:v>
                </c:pt>
                <c:pt idx="5086">
                  <c:v>23</c:v>
                </c:pt>
                <c:pt idx="5087">
                  <c:v>24.1</c:v>
                </c:pt>
                <c:pt idx="5088">
                  <c:v>24.1</c:v>
                </c:pt>
                <c:pt idx="5089">
                  <c:v>23.7</c:v>
                </c:pt>
                <c:pt idx="5090">
                  <c:v>24.8</c:v>
                </c:pt>
                <c:pt idx="5091">
                  <c:v>25.3</c:v>
                </c:pt>
                <c:pt idx="5092">
                  <c:v>25.5</c:v>
                </c:pt>
                <c:pt idx="5093">
                  <c:v>24.1</c:v>
                </c:pt>
                <c:pt idx="5094">
                  <c:v>26</c:v>
                </c:pt>
                <c:pt idx="5095">
                  <c:v>26.7</c:v>
                </c:pt>
                <c:pt idx="5096">
                  <c:v>27</c:v>
                </c:pt>
                <c:pt idx="5097">
                  <c:v>17.8</c:v>
                </c:pt>
                <c:pt idx="5098">
                  <c:v>26.9</c:v>
                </c:pt>
                <c:pt idx="5099">
                  <c:v>27.2</c:v>
                </c:pt>
                <c:pt idx="5100">
                  <c:v>23.4</c:v>
                </c:pt>
                <c:pt idx="5101">
                  <c:v>27.3</c:v>
                </c:pt>
                <c:pt idx="5102">
                  <c:v>26.1</c:v>
                </c:pt>
                <c:pt idx="5103">
                  <c:v>26.7</c:v>
                </c:pt>
                <c:pt idx="5104">
                  <c:v>28</c:v>
                </c:pt>
                <c:pt idx="5105">
                  <c:v>33.1</c:v>
                </c:pt>
                <c:pt idx="5106">
                  <c:v>31.3</c:v>
                </c:pt>
                <c:pt idx="5107">
                  <c:v>31.8</c:v>
                </c:pt>
                <c:pt idx="5108">
                  <c:v>31.8</c:v>
                </c:pt>
                <c:pt idx="5109">
                  <c:v>34</c:v>
                </c:pt>
                <c:pt idx="5110">
                  <c:v>22.7</c:v>
                </c:pt>
                <c:pt idx="5111">
                  <c:v>31.4</c:v>
                </c:pt>
                <c:pt idx="5112">
                  <c:v>32.299999999999997</c:v>
                </c:pt>
                <c:pt idx="5113">
                  <c:v>31.4</c:v>
                </c:pt>
                <c:pt idx="5114">
                  <c:v>32.1</c:v>
                </c:pt>
                <c:pt idx="5115">
                  <c:v>32.200000000000003</c:v>
                </c:pt>
                <c:pt idx="5116">
                  <c:v>32</c:v>
                </c:pt>
                <c:pt idx="5117">
                  <c:v>31.5</c:v>
                </c:pt>
                <c:pt idx="5118">
                  <c:v>32.1</c:v>
                </c:pt>
                <c:pt idx="5119">
                  <c:v>32</c:v>
                </c:pt>
                <c:pt idx="5120">
                  <c:v>32.6</c:v>
                </c:pt>
                <c:pt idx="5121">
                  <c:v>31.3</c:v>
                </c:pt>
                <c:pt idx="5122">
                  <c:v>33</c:v>
                </c:pt>
                <c:pt idx="5123">
                  <c:v>32</c:v>
                </c:pt>
                <c:pt idx="5124">
                  <c:v>31</c:v>
                </c:pt>
                <c:pt idx="5125">
                  <c:v>29.8</c:v>
                </c:pt>
                <c:pt idx="5126">
                  <c:v>32.5</c:v>
                </c:pt>
                <c:pt idx="5127">
                  <c:v>32.9</c:v>
                </c:pt>
                <c:pt idx="5128">
                  <c:v>32.4</c:v>
                </c:pt>
                <c:pt idx="5129">
                  <c:v>22.3</c:v>
                </c:pt>
                <c:pt idx="5130">
                  <c:v>31.5</c:v>
                </c:pt>
                <c:pt idx="5131">
                  <c:v>31.7</c:v>
                </c:pt>
                <c:pt idx="5132">
                  <c:v>31.7</c:v>
                </c:pt>
                <c:pt idx="5133">
                  <c:v>23.8</c:v>
                </c:pt>
                <c:pt idx="5134">
                  <c:v>23.5</c:v>
                </c:pt>
                <c:pt idx="5135">
                  <c:v>22.7</c:v>
                </c:pt>
                <c:pt idx="5136">
                  <c:v>25.1</c:v>
                </c:pt>
                <c:pt idx="5137">
                  <c:v>26.2</c:v>
                </c:pt>
                <c:pt idx="5138">
                  <c:v>26.2</c:v>
                </c:pt>
                <c:pt idx="5139">
                  <c:v>26.9</c:v>
                </c:pt>
                <c:pt idx="5140">
                  <c:v>24.4</c:v>
                </c:pt>
                <c:pt idx="5141">
                  <c:v>26.5</c:v>
                </c:pt>
                <c:pt idx="5142">
                  <c:v>26.6</c:v>
                </c:pt>
                <c:pt idx="5143">
                  <c:v>27.5</c:v>
                </c:pt>
                <c:pt idx="5144">
                  <c:v>26.7</c:v>
                </c:pt>
                <c:pt idx="5145">
                  <c:v>26.8</c:v>
                </c:pt>
                <c:pt idx="5146">
                  <c:v>28.5</c:v>
                </c:pt>
                <c:pt idx="5147">
                  <c:v>29</c:v>
                </c:pt>
                <c:pt idx="5148">
                  <c:v>27.2</c:v>
                </c:pt>
                <c:pt idx="5149">
                  <c:v>29.6</c:v>
                </c:pt>
                <c:pt idx="5150">
                  <c:v>27.9</c:v>
                </c:pt>
                <c:pt idx="5151">
                  <c:v>23.5</c:v>
                </c:pt>
                <c:pt idx="5152">
                  <c:v>29.9</c:v>
                </c:pt>
                <c:pt idx="5153">
                  <c:v>28.4</c:v>
                </c:pt>
                <c:pt idx="5154">
                  <c:v>28.2</c:v>
                </c:pt>
                <c:pt idx="5155">
                  <c:v>22.1</c:v>
                </c:pt>
                <c:pt idx="5156">
                  <c:v>29.7</c:v>
                </c:pt>
                <c:pt idx="5157">
                  <c:v>29</c:v>
                </c:pt>
                <c:pt idx="5158">
                  <c:v>28.9</c:v>
                </c:pt>
                <c:pt idx="5159">
                  <c:v>28.2</c:v>
                </c:pt>
                <c:pt idx="5160">
                  <c:v>29.4</c:v>
                </c:pt>
                <c:pt idx="5161">
                  <c:v>27.4</c:v>
                </c:pt>
                <c:pt idx="5162">
                  <c:v>30.2</c:v>
                </c:pt>
                <c:pt idx="5163">
                  <c:v>30.9</c:v>
                </c:pt>
                <c:pt idx="5164">
                  <c:v>31.2</c:v>
                </c:pt>
                <c:pt idx="5165">
                  <c:v>30.6</c:v>
                </c:pt>
                <c:pt idx="5166">
                  <c:v>31.1</c:v>
                </c:pt>
                <c:pt idx="5167">
                  <c:v>30.8</c:v>
                </c:pt>
                <c:pt idx="5168">
                  <c:v>30.3</c:v>
                </c:pt>
                <c:pt idx="5169">
                  <c:v>30.3</c:v>
                </c:pt>
                <c:pt idx="5170">
                  <c:v>29.5</c:v>
                </c:pt>
                <c:pt idx="5171">
                  <c:v>30.1</c:v>
                </c:pt>
                <c:pt idx="5172">
                  <c:v>22.4</c:v>
                </c:pt>
                <c:pt idx="5173">
                  <c:v>1.8</c:v>
                </c:pt>
                <c:pt idx="5174">
                  <c:v>2.5</c:v>
                </c:pt>
                <c:pt idx="5175">
                  <c:v>1.9</c:v>
                </c:pt>
                <c:pt idx="5176">
                  <c:v>1.6</c:v>
                </c:pt>
                <c:pt idx="5177">
                  <c:v>1.1000000000000001</c:v>
                </c:pt>
                <c:pt idx="5178">
                  <c:v>1.8</c:v>
                </c:pt>
                <c:pt idx="5179">
                  <c:v>1.4</c:v>
                </c:pt>
                <c:pt idx="5180">
                  <c:v>1.3</c:v>
                </c:pt>
                <c:pt idx="5181">
                  <c:v>1.1000000000000001</c:v>
                </c:pt>
                <c:pt idx="5182">
                  <c:v>1.4</c:v>
                </c:pt>
                <c:pt idx="5183">
                  <c:v>1.3</c:v>
                </c:pt>
                <c:pt idx="5184">
                  <c:v>1.8</c:v>
                </c:pt>
                <c:pt idx="5185">
                  <c:v>1.8</c:v>
                </c:pt>
                <c:pt idx="5186">
                  <c:v>1.4</c:v>
                </c:pt>
                <c:pt idx="5187">
                  <c:v>1.2</c:v>
                </c:pt>
                <c:pt idx="5188">
                  <c:v>1.4</c:v>
                </c:pt>
                <c:pt idx="5189">
                  <c:v>1.3</c:v>
                </c:pt>
                <c:pt idx="5190">
                  <c:v>1.3</c:v>
                </c:pt>
                <c:pt idx="5191">
                  <c:v>1.6</c:v>
                </c:pt>
                <c:pt idx="5192">
                  <c:v>4.0999999999999996</c:v>
                </c:pt>
                <c:pt idx="5193">
                  <c:v>3.5</c:v>
                </c:pt>
                <c:pt idx="5194">
                  <c:v>3.5</c:v>
                </c:pt>
                <c:pt idx="5195">
                  <c:v>3.5</c:v>
                </c:pt>
                <c:pt idx="5196">
                  <c:v>1.5</c:v>
                </c:pt>
                <c:pt idx="5197">
                  <c:v>0.7</c:v>
                </c:pt>
                <c:pt idx="5198">
                  <c:v>1.4</c:v>
                </c:pt>
                <c:pt idx="5199">
                  <c:v>-0.6</c:v>
                </c:pt>
                <c:pt idx="5200">
                  <c:v>1.6</c:v>
                </c:pt>
                <c:pt idx="5201">
                  <c:v>1.8</c:v>
                </c:pt>
                <c:pt idx="5202">
                  <c:v>2.2000000000000002</c:v>
                </c:pt>
                <c:pt idx="5203">
                  <c:v>0.6</c:v>
                </c:pt>
                <c:pt idx="5204">
                  <c:v>2.2000000000000002</c:v>
                </c:pt>
                <c:pt idx="5205">
                  <c:v>2.2999999999999998</c:v>
                </c:pt>
                <c:pt idx="5206">
                  <c:v>1.7</c:v>
                </c:pt>
                <c:pt idx="5207">
                  <c:v>1.4</c:v>
                </c:pt>
                <c:pt idx="5208">
                  <c:v>1.4</c:v>
                </c:pt>
                <c:pt idx="5209">
                  <c:v>1.4</c:v>
                </c:pt>
                <c:pt idx="5210">
                  <c:v>1.7</c:v>
                </c:pt>
                <c:pt idx="5211">
                  <c:v>2.6</c:v>
                </c:pt>
                <c:pt idx="5212">
                  <c:v>0.7</c:v>
                </c:pt>
                <c:pt idx="5213">
                  <c:v>1.3</c:v>
                </c:pt>
                <c:pt idx="5214">
                  <c:v>0.4</c:v>
                </c:pt>
                <c:pt idx="5215">
                  <c:v>4.7</c:v>
                </c:pt>
                <c:pt idx="5216">
                  <c:v>5.9</c:v>
                </c:pt>
                <c:pt idx="5217">
                  <c:v>6.1</c:v>
                </c:pt>
                <c:pt idx="5218">
                  <c:v>6.6</c:v>
                </c:pt>
                <c:pt idx="5219">
                  <c:v>7.5</c:v>
                </c:pt>
                <c:pt idx="5220">
                  <c:v>7.6</c:v>
                </c:pt>
                <c:pt idx="5221">
                  <c:v>1.7</c:v>
                </c:pt>
                <c:pt idx="5222">
                  <c:v>6.9</c:v>
                </c:pt>
                <c:pt idx="5223">
                  <c:v>10.3</c:v>
                </c:pt>
                <c:pt idx="5224">
                  <c:v>10</c:v>
                </c:pt>
                <c:pt idx="5225">
                  <c:v>9.8000000000000007</c:v>
                </c:pt>
                <c:pt idx="5226">
                  <c:v>9.5</c:v>
                </c:pt>
                <c:pt idx="5227">
                  <c:v>8.9</c:v>
                </c:pt>
                <c:pt idx="5228">
                  <c:v>11</c:v>
                </c:pt>
                <c:pt idx="5229">
                  <c:v>11.6</c:v>
                </c:pt>
                <c:pt idx="5230">
                  <c:v>14.1</c:v>
                </c:pt>
                <c:pt idx="5231">
                  <c:v>16.3</c:v>
                </c:pt>
                <c:pt idx="5232">
                  <c:v>13.2</c:v>
                </c:pt>
                <c:pt idx="5233">
                  <c:v>18.2</c:v>
                </c:pt>
                <c:pt idx="5234">
                  <c:v>19.399999999999999</c:v>
                </c:pt>
                <c:pt idx="5235">
                  <c:v>18.3</c:v>
                </c:pt>
                <c:pt idx="5236">
                  <c:v>16.3</c:v>
                </c:pt>
                <c:pt idx="5237">
                  <c:v>17.899999999999999</c:v>
                </c:pt>
                <c:pt idx="5238">
                  <c:v>15.2</c:v>
                </c:pt>
                <c:pt idx="5239">
                  <c:v>13.7</c:v>
                </c:pt>
                <c:pt idx="5240">
                  <c:v>1.1000000000000001</c:v>
                </c:pt>
                <c:pt idx="5241">
                  <c:v>13.8</c:v>
                </c:pt>
                <c:pt idx="5242">
                  <c:v>14.3</c:v>
                </c:pt>
                <c:pt idx="5243">
                  <c:v>15</c:v>
                </c:pt>
                <c:pt idx="5244">
                  <c:v>1.4</c:v>
                </c:pt>
                <c:pt idx="5245">
                  <c:v>5.4</c:v>
                </c:pt>
                <c:pt idx="5246">
                  <c:v>2</c:v>
                </c:pt>
                <c:pt idx="5247">
                  <c:v>1.2</c:v>
                </c:pt>
                <c:pt idx="5248">
                  <c:v>1.1000000000000001</c:v>
                </c:pt>
                <c:pt idx="5249">
                  <c:v>0.4</c:v>
                </c:pt>
                <c:pt idx="5250">
                  <c:v>0.7</c:v>
                </c:pt>
                <c:pt idx="5251">
                  <c:v>0.9</c:v>
                </c:pt>
                <c:pt idx="5252">
                  <c:v>1.1000000000000001</c:v>
                </c:pt>
                <c:pt idx="5253">
                  <c:v>0.7</c:v>
                </c:pt>
                <c:pt idx="5254">
                  <c:v>0.9</c:v>
                </c:pt>
                <c:pt idx="5255">
                  <c:v>1.5</c:v>
                </c:pt>
                <c:pt idx="5256">
                  <c:v>1</c:v>
                </c:pt>
                <c:pt idx="5257">
                  <c:v>1.6</c:v>
                </c:pt>
                <c:pt idx="5258">
                  <c:v>1.9</c:v>
                </c:pt>
                <c:pt idx="5259">
                  <c:v>1.4</c:v>
                </c:pt>
                <c:pt idx="5260">
                  <c:v>2.1</c:v>
                </c:pt>
                <c:pt idx="5261">
                  <c:v>2.2000000000000002</c:v>
                </c:pt>
                <c:pt idx="5262">
                  <c:v>1.9</c:v>
                </c:pt>
                <c:pt idx="5263">
                  <c:v>1.5</c:v>
                </c:pt>
                <c:pt idx="5264">
                  <c:v>1.6</c:v>
                </c:pt>
                <c:pt idx="5265">
                  <c:v>1.7</c:v>
                </c:pt>
                <c:pt idx="5266">
                  <c:v>1.5</c:v>
                </c:pt>
                <c:pt idx="5267">
                  <c:v>1.5</c:v>
                </c:pt>
                <c:pt idx="5268">
                  <c:v>2.1</c:v>
                </c:pt>
                <c:pt idx="5269">
                  <c:v>1.5</c:v>
                </c:pt>
                <c:pt idx="5270">
                  <c:v>2.2000000000000002</c:v>
                </c:pt>
                <c:pt idx="5271">
                  <c:v>2.1</c:v>
                </c:pt>
                <c:pt idx="5272">
                  <c:v>1.3</c:v>
                </c:pt>
                <c:pt idx="5273">
                  <c:v>2.1</c:v>
                </c:pt>
                <c:pt idx="5274">
                  <c:v>3.6</c:v>
                </c:pt>
                <c:pt idx="5275">
                  <c:v>2.4</c:v>
                </c:pt>
                <c:pt idx="5276">
                  <c:v>3.7</c:v>
                </c:pt>
                <c:pt idx="5277">
                  <c:v>3</c:v>
                </c:pt>
                <c:pt idx="5278">
                  <c:v>4</c:v>
                </c:pt>
                <c:pt idx="5279">
                  <c:v>4.0999999999999996</c:v>
                </c:pt>
                <c:pt idx="5280">
                  <c:v>4.0999999999999996</c:v>
                </c:pt>
                <c:pt idx="5281">
                  <c:v>3.3</c:v>
                </c:pt>
                <c:pt idx="5282">
                  <c:v>3.9</c:v>
                </c:pt>
                <c:pt idx="5283">
                  <c:v>2.2999999999999998</c:v>
                </c:pt>
                <c:pt idx="5284">
                  <c:v>14</c:v>
                </c:pt>
                <c:pt idx="5285">
                  <c:v>14.5</c:v>
                </c:pt>
                <c:pt idx="5286">
                  <c:v>14.4</c:v>
                </c:pt>
                <c:pt idx="5287">
                  <c:v>14</c:v>
                </c:pt>
                <c:pt idx="5288">
                  <c:v>13.3</c:v>
                </c:pt>
                <c:pt idx="5289">
                  <c:v>24.3</c:v>
                </c:pt>
                <c:pt idx="5290">
                  <c:v>13.4</c:v>
                </c:pt>
                <c:pt idx="5291">
                  <c:v>13.3</c:v>
                </c:pt>
                <c:pt idx="5292">
                  <c:v>13.2</c:v>
                </c:pt>
                <c:pt idx="5293">
                  <c:v>13.7</c:v>
                </c:pt>
                <c:pt idx="5294">
                  <c:v>13.6</c:v>
                </c:pt>
                <c:pt idx="5295">
                  <c:v>14.8</c:v>
                </c:pt>
                <c:pt idx="5296">
                  <c:v>14</c:v>
                </c:pt>
                <c:pt idx="5297">
                  <c:v>14.6</c:v>
                </c:pt>
                <c:pt idx="5298">
                  <c:v>14.9</c:v>
                </c:pt>
                <c:pt idx="5299">
                  <c:v>15.1</c:v>
                </c:pt>
                <c:pt idx="5300">
                  <c:v>14.8</c:v>
                </c:pt>
                <c:pt idx="5301">
                  <c:v>14.7</c:v>
                </c:pt>
                <c:pt idx="5302">
                  <c:v>13.7</c:v>
                </c:pt>
                <c:pt idx="5303">
                  <c:v>13.1</c:v>
                </c:pt>
                <c:pt idx="5304">
                  <c:v>12.9</c:v>
                </c:pt>
                <c:pt idx="5305">
                  <c:v>12.7</c:v>
                </c:pt>
                <c:pt idx="5306">
                  <c:v>12.3</c:v>
                </c:pt>
                <c:pt idx="5307">
                  <c:v>14.3</c:v>
                </c:pt>
                <c:pt idx="5308">
                  <c:v>14.6</c:v>
                </c:pt>
                <c:pt idx="5309">
                  <c:v>14.7</c:v>
                </c:pt>
                <c:pt idx="5310">
                  <c:v>14.7</c:v>
                </c:pt>
                <c:pt idx="5311">
                  <c:v>14.7</c:v>
                </c:pt>
                <c:pt idx="5312">
                  <c:v>14.9</c:v>
                </c:pt>
                <c:pt idx="5313">
                  <c:v>15.4</c:v>
                </c:pt>
                <c:pt idx="5314">
                  <c:v>15.1</c:v>
                </c:pt>
                <c:pt idx="5315">
                  <c:v>16.600000000000001</c:v>
                </c:pt>
                <c:pt idx="5316">
                  <c:v>13.9</c:v>
                </c:pt>
                <c:pt idx="5317">
                  <c:v>18.100000000000001</c:v>
                </c:pt>
                <c:pt idx="5318">
                  <c:v>14.2</c:v>
                </c:pt>
                <c:pt idx="5319">
                  <c:v>18.399999999999999</c:v>
                </c:pt>
                <c:pt idx="5320">
                  <c:v>14.3</c:v>
                </c:pt>
                <c:pt idx="5321">
                  <c:v>16</c:v>
                </c:pt>
                <c:pt idx="5322">
                  <c:v>15.5</c:v>
                </c:pt>
                <c:pt idx="5323">
                  <c:v>17.2</c:v>
                </c:pt>
                <c:pt idx="5324">
                  <c:v>18</c:v>
                </c:pt>
                <c:pt idx="5325">
                  <c:v>21.8</c:v>
                </c:pt>
                <c:pt idx="5326">
                  <c:v>24.1</c:v>
                </c:pt>
                <c:pt idx="5327">
                  <c:v>23.5</c:v>
                </c:pt>
                <c:pt idx="5328">
                  <c:v>22.4</c:v>
                </c:pt>
                <c:pt idx="5329">
                  <c:v>23.3</c:v>
                </c:pt>
                <c:pt idx="5330">
                  <c:v>24.1</c:v>
                </c:pt>
                <c:pt idx="5331">
                  <c:v>15.8</c:v>
                </c:pt>
                <c:pt idx="5332">
                  <c:v>24.1</c:v>
                </c:pt>
                <c:pt idx="5333">
                  <c:v>25.6</c:v>
                </c:pt>
                <c:pt idx="5334">
                  <c:v>25.7</c:v>
                </c:pt>
                <c:pt idx="5335">
                  <c:v>25.9</c:v>
                </c:pt>
                <c:pt idx="5336">
                  <c:v>25.5</c:v>
                </c:pt>
                <c:pt idx="5337">
                  <c:v>26.2</c:v>
                </c:pt>
                <c:pt idx="5338">
                  <c:v>29.1</c:v>
                </c:pt>
                <c:pt idx="5339">
                  <c:v>29.6</c:v>
                </c:pt>
                <c:pt idx="5340">
                  <c:v>31.2</c:v>
                </c:pt>
                <c:pt idx="5341">
                  <c:v>31.1</c:v>
                </c:pt>
                <c:pt idx="5342">
                  <c:v>29.6</c:v>
                </c:pt>
                <c:pt idx="5343">
                  <c:v>32.1</c:v>
                </c:pt>
                <c:pt idx="5344">
                  <c:v>33.200000000000003</c:v>
                </c:pt>
                <c:pt idx="5345">
                  <c:v>31.6</c:v>
                </c:pt>
                <c:pt idx="5346">
                  <c:v>28.7</c:v>
                </c:pt>
                <c:pt idx="5347">
                  <c:v>32.1</c:v>
                </c:pt>
                <c:pt idx="5348">
                  <c:v>28.1</c:v>
                </c:pt>
                <c:pt idx="5349">
                  <c:v>27.7</c:v>
                </c:pt>
                <c:pt idx="5350">
                  <c:v>15.6</c:v>
                </c:pt>
                <c:pt idx="5351">
                  <c:v>27.4</c:v>
                </c:pt>
                <c:pt idx="5352">
                  <c:v>27.6</c:v>
                </c:pt>
                <c:pt idx="5353">
                  <c:v>29.5</c:v>
                </c:pt>
                <c:pt idx="5354">
                  <c:v>30.3</c:v>
                </c:pt>
                <c:pt idx="5355">
                  <c:v>16.100000000000001</c:v>
                </c:pt>
                <c:pt idx="5356">
                  <c:v>14.5</c:v>
                </c:pt>
                <c:pt idx="5357">
                  <c:v>14.9</c:v>
                </c:pt>
                <c:pt idx="5358">
                  <c:v>16.3</c:v>
                </c:pt>
                <c:pt idx="5359">
                  <c:v>27.1</c:v>
                </c:pt>
                <c:pt idx="5360">
                  <c:v>15.3</c:v>
                </c:pt>
                <c:pt idx="5361">
                  <c:v>17</c:v>
                </c:pt>
                <c:pt idx="5362">
                  <c:v>16.2</c:v>
                </c:pt>
                <c:pt idx="5363">
                  <c:v>15.9</c:v>
                </c:pt>
                <c:pt idx="5364">
                  <c:v>15.6</c:v>
                </c:pt>
                <c:pt idx="5365">
                  <c:v>15.8</c:v>
                </c:pt>
                <c:pt idx="5366">
                  <c:v>16.600000000000001</c:v>
                </c:pt>
                <c:pt idx="5367">
                  <c:v>16.399999999999999</c:v>
                </c:pt>
                <c:pt idx="5368">
                  <c:v>18</c:v>
                </c:pt>
                <c:pt idx="5369">
                  <c:v>18.399999999999999</c:v>
                </c:pt>
                <c:pt idx="5370">
                  <c:v>18.100000000000001</c:v>
                </c:pt>
                <c:pt idx="5371">
                  <c:v>18.899999999999999</c:v>
                </c:pt>
                <c:pt idx="5372">
                  <c:v>40.6</c:v>
                </c:pt>
                <c:pt idx="5373">
                  <c:v>19.100000000000001</c:v>
                </c:pt>
                <c:pt idx="5374">
                  <c:v>19.600000000000001</c:v>
                </c:pt>
                <c:pt idx="5375">
                  <c:v>19.100000000000001</c:v>
                </c:pt>
                <c:pt idx="5376">
                  <c:v>19.100000000000001</c:v>
                </c:pt>
                <c:pt idx="5377">
                  <c:v>15.1</c:v>
                </c:pt>
                <c:pt idx="5378">
                  <c:v>22.8</c:v>
                </c:pt>
                <c:pt idx="5379">
                  <c:v>19.2</c:v>
                </c:pt>
                <c:pt idx="5380">
                  <c:v>20</c:v>
                </c:pt>
                <c:pt idx="5381">
                  <c:v>19.899999999999999</c:v>
                </c:pt>
                <c:pt idx="5382">
                  <c:v>20</c:v>
                </c:pt>
                <c:pt idx="5383">
                  <c:v>20</c:v>
                </c:pt>
                <c:pt idx="5384">
                  <c:v>19.3</c:v>
                </c:pt>
                <c:pt idx="5385">
                  <c:v>20.6</c:v>
                </c:pt>
                <c:pt idx="5386">
                  <c:v>20</c:v>
                </c:pt>
                <c:pt idx="5387">
                  <c:v>19.5</c:v>
                </c:pt>
                <c:pt idx="5388">
                  <c:v>19.8</c:v>
                </c:pt>
                <c:pt idx="5389">
                  <c:v>20.7</c:v>
                </c:pt>
                <c:pt idx="5390">
                  <c:v>20.3</c:v>
                </c:pt>
                <c:pt idx="5391">
                  <c:v>21</c:v>
                </c:pt>
                <c:pt idx="5392">
                  <c:v>21</c:v>
                </c:pt>
                <c:pt idx="5393">
                  <c:v>21</c:v>
                </c:pt>
                <c:pt idx="5394">
                  <c:v>20.8</c:v>
                </c:pt>
                <c:pt idx="5395">
                  <c:v>12</c:v>
                </c:pt>
                <c:pt idx="5396">
                  <c:v>6.2</c:v>
                </c:pt>
                <c:pt idx="5397">
                  <c:v>7.2</c:v>
                </c:pt>
                <c:pt idx="5398">
                  <c:v>6.2</c:v>
                </c:pt>
                <c:pt idx="5399">
                  <c:v>7.4</c:v>
                </c:pt>
                <c:pt idx="5400">
                  <c:v>6.9</c:v>
                </c:pt>
                <c:pt idx="5401">
                  <c:v>8.8000000000000007</c:v>
                </c:pt>
                <c:pt idx="5402">
                  <c:v>7.6</c:v>
                </c:pt>
                <c:pt idx="5403">
                  <c:v>7.9</c:v>
                </c:pt>
                <c:pt idx="5404">
                  <c:v>8.1</c:v>
                </c:pt>
                <c:pt idx="5405">
                  <c:v>8.8000000000000007</c:v>
                </c:pt>
                <c:pt idx="5406">
                  <c:v>8.6</c:v>
                </c:pt>
                <c:pt idx="5407">
                  <c:v>8.6</c:v>
                </c:pt>
                <c:pt idx="5408">
                  <c:v>6.1</c:v>
                </c:pt>
                <c:pt idx="5409">
                  <c:v>8.4</c:v>
                </c:pt>
                <c:pt idx="5410">
                  <c:v>8.6999999999999993</c:v>
                </c:pt>
                <c:pt idx="5411">
                  <c:v>8.9</c:v>
                </c:pt>
                <c:pt idx="5412">
                  <c:v>9.3000000000000007</c:v>
                </c:pt>
                <c:pt idx="5413">
                  <c:v>9.1</c:v>
                </c:pt>
                <c:pt idx="5414">
                  <c:v>6.5</c:v>
                </c:pt>
                <c:pt idx="5415">
                  <c:v>8.4</c:v>
                </c:pt>
                <c:pt idx="5416">
                  <c:v>7.9</c:v>
                </c:pt>
                <c:pt idx="5417">
                  <c:v>8.1999999999999993</c:v>
                </c:pt>
                <c:pt idx="5418">
                  <c:v>8.1</c:v>
                </c:pt>
                <c:pt idx="5419">
                  <c:v>7.1</c:v>
                </c:pt>
                <c:pt idx="5420">
                  <c:v>8.3000000000000007</c:v>
                </c:pt>
                <c:pt idx="5421">
                  <c:v>5.8</c:v>
                </c:pt>
                <c:pt idx="5422">
                  <c:v>5.9</c:v>
                </c:pt>
                <c:pt idx="5423">
                  <c:v>6.9</c:v>
                </c:pt>
                <c:pt idx="5424">
                  <c:v>6.4</c:v>
                </c:pt>
                <c:pt idx="5425">
                  <c:v>6.5</c:v>
                </c:pt>
                <c:pt idx="5426">
                  <c:v>6.2</c:v>
                </c:pt>
                <c:pt idx="5427">
                  <c:v>9.1999999999999993</c:v>
                </c:pt>
                <c:pt idx="5428">
                  <c:v>9.9</c:v>
                </c:pt>
                <c:pt idx="5429">
                  <c:v>5.6</c:v>
                </c:pt>
                <c:pt idx="5430">
                  <c:v>9.5</c:v>
                </c:pt>
                <c:pt idx="5431">
                  <c:v>9.4</c:v>
                </c:pt>
                <c:pt idx="5432">
                  <c:v>6.8</c:v>
                </c:pt>
                <c:pt idx="5433">
                  <c:v>9.4</c:v>
                </c:pt>
                <c:pt idx="5434">
                  <c:v>9.4</c:v>
                </c:pt>
                <c:pt idx="5435">
                  <c:v>11.4</c:v>
                </c:pt>
                <c:pt idx="5436">
                  <c:v>12.1</c:v>
                </c:pt>
                <c:pt idx="5437">
                  <c:v>15.1</c:v>
                </c:pt>
                <c:pt idx="5438">
                  <c:v>17.3</c:v>
                </c:pt>
                <c:pt idx="5439">
                  <c:v>17.7</c:v>
                </c:pt>
                <c:pt idx="5440">
                  <c:v>16</c:v>
                </c:pt>
                <c:pt idx="5441">
                  <c:v>16.8</c:v>
                </c:pt>
                <c:pt idx="5442">
                  <c:v>17.600000000000001</c:v>
                </c:pt>
                <c:pt idx="5443">
                  <c:v>6.6</c:v>
                </c:pt>
                <c:pt idx="5444">
                  <c:v>17.3</c:v>
                </c:pt>
                <c:pt idx="5445">
                  <c:v>17.7</c:v>
                </c:pt>
                <c:pt idx="5446">
                  <c:v>17.899999999999999</c:v>
                </c:pt>
                <c:pt idx="5447">
                  <c:v>17.3</c:v>
                </c:pt>
                <c:pt idx="5448">
                  <c:v>17.5</c:v>
                </c:pt>
                <c:pt idx="5449">
                  <c:v>17.899999999999999</c:v>
                </c:pt>
                <c:pt idx="5450">
                  <c:v>20</c:v>
                </c:pt>
                <c:pt idx="5451">
                  <c:v>18.899999999999999</c:v>
                </c:pt>
                <c:pt idx="5452">
                  <c:v>20.8</c:v>
                </c:pt>
                <c:pt idx="5453">
                  <c:v>21.5</c:v>
                </c:pt>
                <c:pt idx="5454">
                  <c:v>21</c:v>
                </c:pt>
                <c:pt idx="5455">
                  <c:v>22</c:v>
                </c:pt>
                <c:pt idx="5456">
                  <c:v>23.2</c:v>
                </c:pt>
                <c:pt idx="5457">
                  <c:v>23.8</c:v>
                </c:pt>
                <c:pt idx="5458">
                  <c:v>22.6</c:v>
                </c:pt>
                <c:pt idx="5459">
                  <c:v>24.7</c:v>
                </c:pt>
                <c:pt idx="5460">
                  <c:v>24.8</c:v>
                </c:pt>
                <c:pt idx="5461">
                  <c:v>25.9</c:v>
                </c:pt>
                <c:pt idx="5462">
                  <c:v>7</c:v>
                </c:pt>
                <c:pt idx="5463">
                  <c:v>23.5</c:v>
                </c:pt>
                <c:pt idx="5464">
                  <c:v>23.6</c:v>
                </c:pt>
                <c:pt idx="5465">
                  <c:v>24.2</c:v>
                </c:pt>
                <c:pt idx="5466">
                  <c:v>26.1</c:v>
                </c:pt>
                <c:pt idx="5467">
                  <c:v>7.7</c:v>
                </c:pt>
                <c:pt idx="5468">
                  <c:v>8.4</c:v>
                </c:pt>
                <c:pt idx="5469">
                  <c:v>6.7</c:v>
                </c:pt>
                <c:pt idx="5470">
                  <c:v>8.6</c:v>
                </c:pt>
                <c:pt idx="5471">
                  <c:v>8.5</c:v>
                </c:pt>
                <c:pt idx="5472">
                  <c:v>8.1</c:v>
                </c:pt>
                <c:pt idx="5473">
                  <c:v>10.3</c:v>
                </c:pt>
                <c:pt idx="5474">
                  <c:v>20</c:v>
                </c:pt>
                <c:pt idx="5475">
                  <c:v>9.4</c:v>
                </c:pt>
                <c:pt idx="5476">
                  <c:v>9.3000000000000007</c:v>
                </c:pt>
                <c:pt idx="5477">
                  <c:v>10</c:v>
                </c:pt>
                <c:pt idx="5478">
                  <c:v>11</c:v>
                </c:pt>
                <c:pt idx="5479">
                  <c:v>10.8</c:v>
                </c:pt>
                <c:pt idx="5480">
                  <c:v>29.6</c:v>
                </c:pt>
                <c:pt idx="5481">
                  <c:v>12.2</c:v>
                </c:pt>
                <c:pt idx="5482">
                  <c:v>11.7</c:v>
                </c:pt>
                <c:pt idx="5483">
                  <c:v>12.5</c:v>
                </c:pt>
                <c:pt idx="5484">
                  <c:v>10.199999999999999</c:v>
                </c:pt>
                <c:pt idx="5485">
                  <c:v>12.5</c:v>
                </c:pt>
                <c:pt idx="5486">
                  <c:v>13.2</c:v>
                </c:pt>
                <c:pt idx="5487">
                  <c:v>12.5</c:v>
                </c:pt>
                <c:pt idx="5488">
                  <c:v>12.8</c:v>
                </c:pt>
                <c:pt idx="5489">
                  <c:v>5.6</c:v>
                </c:pt>
                <c:pt idx="5490">
                  <c:v>12.1</c:v>
                </c:pt>
                <c:pt idx="5491">
                  <c:v>11.5</c:v>
                </c:pt>
                <c:pt idx="5492">
                  <c:v>11.1</c:v>
                </c:pt>
                <c:pt idx="5493">
                  <c:v>12.4</c:v>
                </c:pt>
                <c:pt idx="5494">
                  <c:v>13</c:v>
                </c:pt>
                <c:pt idx="5495">
                  <c:v>13.7</c:v>
                </c:pt>
                <c:pt idx="5496">
                  <c:v>13.3</c:v>
                </c:pt>
                <c:pt idx="5497">
                  <c:v>15.1</c:v>
                </c:pt>
                <c:pt idx="5498">
                  <c:v>15.4</c:v>
                </c:pt>
                <c:pt idx="5499">
                  <c:v>14.9</c:v>
                </c:pt>
                <c:pt idx="5500">
                  <c:v>15.4</c:v>
                </c:pt>
                <c:pt idx="5501">
                  <c:v>15.1</c:v>
                </c:pt>
                <c:pt idx="5502">
                  <c:v>15.8</c:v>
                </c:pt>
                <c:pt idx="5503">
                  <c:v>15.5</c:v>
                </c:pt>
                <c:pt idx="5504">
                  <c:v>15.5</c:v>
                </c:pt>
                <c:pt idx="5505">
                  <c:v>14.6</c:v>
                </c:pt>
                <c:pt idx="5506">
                  <c:v>14.3</c:v>
                </c:pt>
                <c:pt idx="5507">
                  <c:v>6.3</c:v>
                </c:pt>
                <c:pt idx="5508">
                  <c:v>7.2</c:v>
                </c:pt>
                <c:pt idx="5509">
                  <c:v>8.3000000000000007</c:v>
                </c:pt>
                <c:pt idx="5510">
                  <c:v>7.9</c:v>
                </c:pt>
                <c:pt idx="5511">
                  <c:v>5.8</c:v>
                </c:pt>
                <c:pt idx="5512">
                  <c:v>4.2</c:v>
                </c:pt>
                <c:pt idx="5513">
                  <c:v>5.2</c:v>
                </c:pt>
                <c:pt idx="5514">
                  <c:v>5.3</c:v>
                </c:pt>
                <c:pt idx="5515">
                  <c:v>5.2</c:v>
                </c:pt>
                <c:pt idx="5516">
                  <c:v>4.5999999999999996</c:v>
                </c:pt>
                <c:pt idx="5517">
                  <c:v>5.7</c:v>
                </c:pt>
                <c:pt idx="5518">
                  <c:v>5.7</c:v>
                </c:pt>
                <c:pt idx="5519">
                  <c:v>5.8</c:v>
                </c:pt>
                <c:pt idx="5520">
                  <c:v>7.8</c:v>
                </c:pt>
                <c:pt idx="5521">
                  <c:v>5</c:v>
                </c:pt>
                <c:pt idx="5522">
                  <c:v>4.9000000000000004</c:v>
                </c:pt>
                <c:pt idx="5523">
                  <c:v>5.0999999999999996</c:v>
                </c:pt>
                <c:pt idx="5524">
                  <c:v>4.9000000000000004</c:v>
                </c:pt>
                <c:pt idx="5525">
                  <c:v>5</c:v>
                </c:pt>
                <c:pt idx="5526">
                  <c:v>7.2</c:v>
                </c:pt>
                <c:pt idx="5527">
                  <c:v>4.2</c:v>
                </c:pt>
                <c:pt idx="5528">
                  <c:v>3.9</c:v>
                </c:pt>
                <c:pt idx="5529">
                  <c:v>3.8</c:v>
                </c:pt>
                <c:pt idx="5530">
                  <c:v>3.7</c:v>
                </c:pt>
                <c:pt idx="5531">
                  <c:v>8.1999999999999993</c:v>
                </c:pt>
                <c:pt idx="5532">
                  <c:v>4.9000000000000004</c:v>
                </c:pt>
                <c:pt idx="5533">
                  <c:v>5.9</c:v>
                </c:pt>
                <c:pt idx="5534">
                  <c:v>5.8</c:v>
                </c:pt>
                <c:pt idx="5535">
                  <c:v>6.8</c:v>
                </c:pt>
                <c:pt idx="5536">
                  <c:v>6.9</c:v>
                </c:pt>
                <c:pt idx="5537">
                  <c:v>7.5</c:v>
                </c:pt>
                <c:pt idx="5538">
                  <c:v>6.7</c:v>
                </c:pt>
                <c:pt idx="5539">
                  <c:v>7.6</c:v>
                </c:pt>
                <c:pt idx="5540">
                  <c:v>7.7</c:v>
                </c:pt>
                <c:pt idx="5541">
                  <c:v>7.7</c:v>
                </c:pt>
                <c:pt idx="5542">
                  <c:v>7.5</c:v>
                </c:pt>
                <c:pt idx="5543">
                  <c:v>7.9</c:v>
                </c:pt>
                <c:pt idx="5544">
                  <c:v>8.1</c:v>
                </c:pt>
                <c:pt idx="5545">
                  <c:v>8.6999999999999993</c:v>
                </c:pt>
                <c:pt idx="5546">
                  <c:v>8.3000000000000007</c:v>
                </c:pt>
                <c:pt idx="5547">
                  <c:v>6.1</c:v>
                </c:pt>
                <c:pt idx="5548">
                  <c:v>6.4</c:v>
                </c:pt>
                <c:pt idx="5549">
                  <c:v>11.3</c:v>
                </c:pt>
                <c:pt idx="5550">
                  <c:v>13.3</c:v>
                </c:pt>
                <c:pt idx="5551">
                  <c:v>13.3</c:v>
                </c:pt>
                <c:pt idx="5552">
                  <c:v>12</c:v>
                </c:pt>
                <c:pt idx="5553">
                  <c:v>12.6</c:v>
                </c:pt>
                <c:pt idx="5554">
                  <c:v>13.5</c:v>
                </c:pt>
                <c:pt idx="5555">
                  <c:v>4.9000000000000004</c:v>
                </c:pt>
                <c:pt idx="5556">
                  <c:v>13</c:v>
                </c:pt>
                <c:pt idx="5557">
                  <c:v>13.7</c:v>
                </c:pt>
                <c:pt idx="5558">
                  <c:v>13.2</c:v>
                </c:pt>
                <c:pt idx="5559">
                  <c:v>13.3</c:v>
                </c:pt>
                <c:pt idx="5560">
                  <c:v>14</c:v>
                </c:pt>
                <c:pt idx="5561">
                  <c:v>14.3</c:v>
                </c:pt>
                <c:pt idx="5562">
                  <c:v>15.6</c:v>
                </c:pt>
                <c:pt idx="5563">
                  <c:v>14.6</c:v>
                </c:pt>
                <c:pt idx="5564">
                  <c:v>17.600000000000001</c:v>
                </c:pt>
                <c:pt idx="5565">
                  <c:v>17.7</c:v>
                </c:pt>
                <c:pt idx="5566">
                  <c:v>16.399999999999999</c:v>
                </c:pt>
                <c:pt idx="5567">
                  <c:v>20.100000000000001</c:v>
                </c:pt>
                <c:pt idx="5568">
                  <c:v>22.4</c:v>
                </c:pt>
                <c:pt idx="5569">
                  <c:v>22.4</c:v>
                </c:pt>
                <c:pt idx="5570">
                  <c:v>17.7</c:v>
                </c:pt>
                <c:pt idx="5571">
                  <c:v>19</c:v>
                </c:pt>
                <c:pt idx="5572">
                  <c:v>17.3</c:v>
                </c:pt>
                <c:pt idx="5573">
                  <c:v>18.399999999999999</c:v>
                </c:pt>
                <c:pt idx="5574">
                  <c:v>41.3</c:v>
                </c:pt>
                <c:pt idx="5575">
                  <c:v>18.100000000000001</c:v>
                </c:pt>
                <c:pt idx="5576">
                  <c:v>18.3</c:v>
                </c:pt>
                <c:pt idx="5577">
                  <c:v>19.100000000000001</c:v>
                </c:pt>
                <c:pt idx="5578">
                  <c:v>20</c:v>
                </c:pt>
                <c:pt idx="5579">
                  <c:v>8.4</c:v>
                </c:pt>
                <c:pt idx="5580">
                  <c:v>8.1</c:v>
                </c:pt>
                <c:pt idx="5581">
                  <c:v>7.8</c:v>
                </c:pt>
                <c:pt idx="5582">
                  <c:v>8.3000000000000007</c:v>
                </c:pt>
                <c:pt idx="5583">
                  <c:v>8</c:v>
                </c:pt>
                <c:pt idx="5584">
                  <c:v>7.7</c:v>
                </c:pt>
                <c:pt idx="5585">
                  <c:v>7.9</c:v>
                </c:pt>
                <c:pt idx="5586">
                  <c:v>8.9</c:v>
                </c:pt>
                <c:pt idx="5587">
                  <c:v>8.5</c:v>
                </c:pt>
                <c:pt idx="5588">
                  <c:v>8</c:v>
                </c:pt>
                <c:pt idx="5589">
                  <c:v>7.8</c:v>
                </c:pt>
                <c:pt idx="5590">
                  <c:v>8.1</c:v>
                </c:pt>
                <c:pt idx="5591">
                  <c:v>7.7</c:v>
                </c:pt>
                <c:pt idx="5592">
                  <c:v>7.7</c:v>
                </c:pt>
                <c:pt idx="5593">
                  <c:v>8.4</c:v>
                </c:pt>
                <c:pt idx="5594">
                  <c:v>7.6</c:v>
                </c:pt>
                <c:pt idx="5595">
                  <c:v>41.1</c:v>
                </c:pt>
                <c:pt idx="5596">
                  <c:v>8.1999999999999993</c:v>
                </c:pt>
                <c:pt idx="5597">
                  <c:v>8</c:v>
                </c:pt>
                <c:pt idx="5598">
                  <c:v>8</c:v>
                </c:pt>
                <c:pt idx="5599">
                  <c:v>7.6</c:v>
                </c:pt>
                <c:pt idx="5600">
                  <c:v>7.5</c:v>
                </c:pt>
                <c:pt idx="5601">
                  <c:v>7.5</c:v>
                </c:pt>
                <c:pt idx="5602">
                  <c:v>7.9</c:v>
                </c:pt>
                <c:pt idx="5603">
                  <c:v>7.8</c:v>
                </c:pt>
                <c:pt idx="5604">
                  <c:v>16</c:v>
                </c:pt>
                <c:pt idx="5605">
                  <c:v>8</c:v>
                </c:pt>
                <c:pt idx="5606">
                  <c:v>8.1</c:v>
                </c:pt>
                <c:pt idx="5607">
                  <c:v>8.6999999999999993</c:v>
                </c:pt>
                <c:pt idx="5608">
                  <c:v>8.6999999999999993</c:v>
                </c:pt>
                <c:pt idx="5609">
                  <c:v>10.199999999999999</c:v>
                </c:pt>
                <c:pt idx="5610">
                  <c:v>10.1</c:v>
                </c:pt>
                <c:pt idx="5611">
                  <c:v>10.4</c:v>
                </c:pt>
                <c:pt idx="5612">
                  <c:v>10.9</c:v>
                </c:pt>
                <c:pt idx="5613">
                  <c:v>10.7</c:v>
                </c:pt>
                <c:pt idx="5614">
                  <c:v>11.2</c:v>
                </c:pt>
                <c:pt idx="5615">
                  <c:v>10.7</c:v>
                </c:pt>
                <c:pt idx="5616">
                  <c:v>9.6</c:v>
                </c:pt>
                <c:pt idx="5617">
                  <c:v>9.6</c:v>
                </c:pt>
                <c:pt idx="5618">
                  <c:v>9.8000000000000007</c:v>
                </c:pt>
                <c:pt idx="5619">
                  <c:v>8.3000000000000007</c:v>
                </c:pt>
                <c:pt idx="5620">
                  <c:v>3.4</c:v>
                </c:pt>
                <c:pt idx="5621">
                  <c:v>4.4000000000000004</c:v>
                </c:pt>
                <c:pt idx="5622">
                  <c:v>3.9</c:v>
                </c:pt>
                <c:pt idx="5623">
                  <c:v>3.2</c:v>
                </c:pt>
                <c:pt idx="5624">
                  <c:v>2.8</c:v>
                </c:pt>
                <c:pt idx="5625">
                  <c:v>3.5</c:v>
                </c:pt>
                <c:pt idx="5626">
                  <c:v>3.6</c:v>
                </c:pt>
                <c:pt idx="5627">
                  <c:v>4</c:v>
                </c:pt>
                <c:pt idx="5628">
                  <c:v>4.8</c:v>
                </c:pt>
                <c:pt idx="5629">
                  <c:v>5.3</c:v>
                </c:pt>
                <c:pt idx="5630">
                  <c:v>5.8</c:v>
                </c:pt>
                <c:pt idx="5631">
                  <c:v>7.6</c:v>
                </c:pt>
                <c:pt idx="5632">
                  <c:v>3.7</c:v>
                </c:pt>
                <c:pt idx="5633">
                  <c:v>6.2</c:v>
                </c:pt>
                <c:pt idx="5634">
                  <c:v>6.5</c:v>
                </c:pt>
                <c:pt idx="5635">
                  <c:v>6.9</c:v>
                </c:pt>
                <c:pt idx="5636">
                  <c:v>7.7</c:v>
                </c:pt>
                <c:pt idx="5637">
                  <c:v>7.6</c:v>
                </c:pt>
                <c:pt idx="5638">
                  <c:v>4</c:v>
                </c:pt>
                <c:pt idx="5639">
                  <c:v>3.7</c:v>
                </c:pt>
                <c:pt idx="5640">
                  <c:v>3.7</c:v>
                </c:pt>
                <c:pt idx="5641">
                  <c:v>3.8</c:v>
                </c:pt>
                <c:pt idx="5642">
                  <c:v>3.9</c:v>
                </c:pt>
                <c:pt idx="5643">
                  <c:v>4.7</c:v>
                </c:pt>
                <c:pt idx="5644">
                  <c:v>6.1</c:v>
                </c:pt>
                <c:pt idx="5645">
                  <c:v>3.8</c:v>
                </c:pt>
                <c:pt idx="5646">
                  <c:v>4.5999999999999996</c:v>
                </c:pt>
                <c:pt idx="5647">
                  <c:v>5.3</c:v>
                </c:pt>
                <c:pt idx="5648">
                  <c:v>5.0999999999999996</c:v>
                </c:pt>
                <c:pt idx="5649">
                  <c:v>6</c:v>
                </c:pt>
                <c:pt idx="5650">
                  <c:v>5.3</c:v>
                </c:pt>
                <c:pt idx="5651">
                  <c:v>5.8</c:v>
                </c:pt>
                <c:pt idx="5652">
                  <c:v>5.9</c:v>
                </c:pt>
                <c:pt idx="5653">
                  <c:v>5.3</c:v>
                </c:pt>
                <c:pt idx="5654">
                  <c:v>5.0999999999999996</c:v>
                </c:pt>
                <c:pt idx="5655">
                  <c:v>4.7</c:v>
                </c:pt>
                <c:pt idx="5656">
                  <c:v>4.5</c:v>
                </c:pt>
                <c:pt idx="5657">
                  <c:v>23.8</c:v>
                </c:pt>
                <c:pt idx="5658">
                  <c:v>3.4</c:v>
                </c:pt>
                <c:pt idx="5659">
                  <c:v>4.2</c:v>
                </c:pt>
                <c:pt idx="5660">
                  <c:v>4.5999999999999996</c:v>
                </c:pt>
                <c:pt idx="5661">
                  <c:v>9.5</c:v>
                </c:pt>
                <c:pt idx="5662">
                  <c:v>10.5</c:v>
                </c:pt>
                <c:pt idx="5663">
                  <c:v>11.3</c:v>
                </c:pt>
                <c:pt idx="5664">
                  <c:v>11.5</c:v>
                </c:pt>
                <c:pt idx="5665">
                  <c:v>12.6</c:v>
                </c:pt>
                <c:pt idx="5666">
                  <c:v>13.2</c:v>
                </c:pt>
                <c:pt idx="5667">
                  <c:v>4.3</c:v>
                </c:pt>
                <c:pt idx="5668">
                  <c:v>13.3</c:v>
                </c:pt>
                <c:pt idx="5669">
                  <c:v>14.3</c:v>
                </c:pt>
                <c:pt idx="5670">
                  <c:v>13.7</c:v>
                </c:pt>
                <c:pt idx="5671">
                  <c:v>13.8</c:v>
                </c:pt>
                <c:pt idx="5672">
                  <c:v>13.9</c:v>
                </c:pt>
                <c:pt idx="5673">
                  <c:v>14.3</c:v>
                </c:pt>
                <c:pt idx="5674">
                  <c:v>14.9</c:v>
                </c:pt>
                <c:pt idx="5675">
                  <c:v>15.1</c:v>
                </c:pt>
                <c:pt idx="5676">
                  <c:v>14.9</c:v>
                </c:pt>
                <c:pt idx="5677">
                  <c:v>14.8</c:v>
                </c:pt>
                <c:pt idx="5678">
                  <c:v>14.8</c:v>
                </c:pt>
                <c:pt idx="5679">
                  <c:v>16.399999999999999</c:v>
                </c:pt>
                <c:pt idx="5680">
                  <c:v>17.2</c:v>
                </c:pt>
                <c:pt idx="5681">
                  <c:v>16.3</c:v>
                </c:pt>
                <c:pt idx="5682">
                  <c:v>15</c:v>
                </c:pt>
                <c:pt idx="5683">
                  <c:v>16.399999999999999</c:v>
                </c:pt>
                <c:pt idx="5684">
                  <c:v>15.1</c:v>
                </c:pt>
                <c:pt idx="5685">
                  <c:v>13.6</c:v>
                </c:pt>
                <c:pt idx="5686">
                  <c:v>3.7</c:v>
                </c:pt>
                <c:pt idx="5687">
                  <c:v>14.7</c:v>
                </c:pt>
                <c:pt idx="5688">
                  <c:v>14.9</c:v>
                </c:pt>
                <c:pt idx="5689">
                  <c:v>13.6</c:v>
                </c:pt>
                <c:pt idx="5690">
                  <c:v>3.8</c:v>
                </c:pt>
                <c:pt idx="5691">
                  <c:v>7.1</c:v>
                </c:pt>
                <c:pt idx="5692">
                  <c:v>3.8</c:v>
                </c:pt>
                <c:pt idx="5693">
                  <c:v>3.1</c:v>
                </c:pt>
                <c:pt idx="5694">
                  <c:v>3.3</c:v>
                </c:pt>
                <c:pt idx="5695">
                  <c:v>1.2</c:v>
                </c:pt>
                <c:pt idx="5696">
                  <c:v>3</c:v>
                </c:pt>
                <c:pt idx="5697">
                  <c:v>3</c:v>
                </c:pt>
                <c:pt idx="5698">
                  <c:v>2.9</c:v>
                </c:pt>
                <c:pt idx="5699">
                  <c:v>2.9</c:v>
                </c:pt>
                <c:pt idx="5700">
                  <c:v>2.8</c:v>
                </c:pt>
                <c:pt idx="5701">
                  <c:v>3.6</c:v>
                </c:pt>
                <c:pt idx="5702">
                  <c:v>3.7</c:v>
                </c:pt>
                <c:pt idx="5703">
                  <c:v>5.4</c:v>
                </c:pt>
                <c:pt idx="5704">
                  <c:v>5.2</c:v>
                </c:pt>
                <c:pt idx="5705">
                  <c:v>4.0999999999999996</c:v>
                </c:pt>
                <c:pt idx="5706">
                  <c:v>3.9</c:v>
                </c:pt>
                <c:pt idx="5707">
                  <c:v>5.6</c:v>
                </c:pt>
                <c:pt idx="5708">
                  <c:v>5.5</c:v>
                </c:pt>
                <c:pt idx="5709">
                  <c:v>4.5</c:v>
                </c:pt>
                <c:pt idx="5710">
                  <c:v>3.8</c:v>
                </c:pt>
                <c:pt idx="5711">
                  <c:v>4.3</c:v>
                </c:pt>
                <c:pt idx="5712">
                  <c:v>3.7</c:v>
                </c:pt>
                <c:pt idx="5713">
                  <c:v>6</c:v>
                </c:pt>
                <c:pt idx="5714">
                  <c:v>6.6</c:v>
                </c:pt>
                <c:pt idx="5715">
                  <c:v>6.1</c:v>
                </c:pt>
                <c:pt idx="5716">
                  <c:v>5.7</c:v>
                </c:pt>
                <c:pt idx="5717">
                  <c:v>5.6</c:v>
                </c:pt>
                <c:pt idx="5718">
                  <c:v>3.3</c:v>
                </c:pt>
                <c:pt idx="5719">
                  <c:v>4.3</c:v>
                </c:pt>
                <c:pt idx="5720">
                  <c:v>6.6</c:v>
                </c:pt>
                <c:pt idx="5721">
                  <c:v>5.3</c:v>
                </c:pt>
                <c:pt idx="5722">
                  <c:v>7.4</c:v>
                </c:pt>
                <c:pt idx="5723">
                  <c:v>6.8</c:v>
                </c:pt>
                <c:pt idx="5724">
                  <c:v>7.5</c:v>
                </c:pt>
                <c:pt idx="5725">
                  <c:v>7.9</c:v>
                </c:pt>
                <c:pt idx="5726">
                  <c:v>7.9</c:v>
                </c:pt>
                <c:pt idx="5727">
                  <c:v>6.6</c:v>
                </c:pt>
                <c:pt idx="5728">
                  <c:v>7.9</c:v>
                </c:pt>
                <c:pt idx="5729">
                  <c:v>3.3</c:v>
                </c:pt>
                <c:pt idx="5730">
                  <c:v>10</c:v>
                </c:pt>
                <c:pt idx="5731">
                  <c:v>10.9</c:v>
                </c:pt>
                <c:pt idx="5732">
                  <c:v>9.8000000000000007</c:v>
                </c:pt>
                <c:pt idx="5733">
                  <c:v>10</c:v>
                </c:pt>
                <c:pt idx="5734">
                  <c:v>8.9</c:v>
                </c:pt>
                <c:pt idx="5735">
                  <c:v>11.1</c:v>
                </c:pt>
                <c:pt idx="5736">
                  <c:v>10.5</c:v>
                </c:pt>
                <c:pt idx="5737">
                  <c:v>10.4</c:v>
                </c:pt>
                <c:pt idx="5738">
                  <c:v>10.8</c:v>
                </c:pt>
                <c:pt idx="5739">
                  <c:v>11</c:v>
                </c:pt>
                <c:pt idx="5740">
                  <c:v>10.7</c:v>
                </c:pt>
                <c:pt idx="5741">
                  <c:v>10.7</c:v>
                </c:pt>
                <c:pt idx="5742">
                  <c:v>10.1</c:v>
                </c:pt>
                <c:pt idx="5743">
                  <c:v>10.7</c:v>
                </c:pt>
                <c:pt idx="5744">
                  <c:v>10.7</c:v>
                </c:pt>
                <c:pt idx="5745">
                  <c:v>11.3</c:v>
                </c:pt>
                <c:pt idx="5746">
                  <c:v>11.9</c:v>
                </c:pt>
                <c:pt idx="5747">
                  <c:v>11.9</c:v>
                </c:pt>
                <c:pt idx="5748">
                  <c:v>10.8</c:v>
                </c:pt>
                <c:pt idx="5749">
                  <c:v>8.6999999999999993</c:v>
                </c:pt>
                <c:pt idx="5750">
                  <c:v>8</c:v>
                </c:pt>
                <c:pt idx="5751">
                  <c:v>9.3000000000000007</c:v>
                </c:pt>
                <c:pt idx="5752">
                  <c:v>9.6</c:v>
                </c:pt>
                <c:pt idx="5753">
                  <c:v>10.7</c:v>
                </c:pt>
                <c:pt idx="5754">
                  <c:v>11</c:v>
                </c:pt>
                <c:pt idx="5755">
                  <c:v>10.7</c:v>
                </c:pt>
                <c:pt idx="5756">
                  <c:v>11.4</c:v>
                </c:pt>
                <c:pt idx="5757">
                  <c:v>11.8</c:v>
                </c:pt>
                <c:pt idx="5758">
                  <c:v>12</c:v>
                </c:pt>
                <c:pt idx="5759">
                  <c:v>12</c:v>
                </c:pt>
                <c:pt idx="5760">
                  <c:v>12.6</c:v>
                </c:pt>
                <c:pt idx="5761">
                  <c:v>15.3</c:v>
                </c:pt>
                <c:pt idx="5762">
                  <c:v>14.4</c:v>
                </c:pt>
                <c:pt idx="5763">
                  <c:v>14.1</c:v>
                </c:pt>
                <c:pt idx="5764">
                  <c:v>14.7</c:v>
                </c:pt>
                <c:pt idx="5765">
                  <c:v>14.5</c:v>
                </c:pt>
                <c:pt idx="5766">
                  <c:v>10.7</c:v>
                </c:pt>
                <c:pt idx="5767">
                  <c:v>9.9</c:v>
                </c:pt>
                <c:pt idx="5768">
                  <c:v>9.1999999999999993</c:v>
                </c:pt>
                <c:pt idx="5769">
                  <c:v>11.1</c:v>
                </c:pt>
                <c:pt idx="5770">
                  <c:v>12.4</c:v>
                </c:pt>
                <c:pt idx="5771">
                  <c:v>15.5</c:v>
                </c:pt>
                <c:pt idx="5772">
                  <c:v>16.600000000000001</c:v>
                </c:pt>
                <c:pt idx="5773">
                  <c:v>16.5</c:v>
                </c:pt>
                <c:pt idx="5774">
                  <c:v>16.600000000000001</c:v>
                </c:pt>
                <c:pt idx="5775">
                  <c:v>17.399999999999999</c:v>
                </c:pt>
                <c:pt idx="5776">
                  <c:v>17.399999999999999</c:v>
                </c:pt>
                <c:pt idx="5777">
                  <c:v>10</c:v>
                </c:pt>
                <c:pt idx="5778">
                  <c:v>17.3</c:v>
                </c:pt>
                <c:pt idx="5779">
                  <c:v>17.899999999999999</c:v>
                </c:pt>
                <c:pt idx="5780">
                  <c:v>17.899999999999999</c:v>
                </c:pt>
                <c:pt idx="5781">
                  <c:v>17.3</c:v>
                </c:pt>
                <c:pt idx="5782">
                  <c:v>16.899999999999999</c:v>
                </c:pt>
                <c:pt idx="5783">
                  <c:v>17.600000000000001</c:v>
                </c:pt>
                <c:pt idx="5784">
                  <c:v>18.8</c:v>
                </c:pt>
                <c:pt idx="5785">
                  <c:v>20</c:v>
                </c:pt>
                <c:pt idx="5786">
                  <c:v>20.3</c:v>
                </c:pt>
                <c:pt idx="5787">
                  <c:v>20.3</c:v>
                </c:pt>
                <c:pt idx="5788">
                  <c:v>18.899999999999999</c:v>
                </c:pt>
                <c:pt idx="5789">
                  <c:v>22.2</c:v>
                </c:pt>
                <c:pt idx="5790">
                  <c:v>23.1</c:v>
                </c:pt>
                <c:pt idx="5791">
                  <c:v>23.3</c:v>
                </c:pt>
                <c:pt idx="5792">
                  <c:v>21.3</c:v>
                </c:pt>
                <c:pt idx="5793">
                  <c:v>24</c:v>
                </c:pt>
                <c:pt idx="5794">
                  <c:v>23.1</c:v>
                </c:pt>
                <c:pt idx="5795">
                  <c:v>22.4</c:v>
                </c:pt>
                <c:pt idx="5796">
                  <c:v>9.3000000000000007</c:v>
                </c:pt>
                <c:pt idx="5797">
                  <c:v>23.1</c:v>
                </c:pt>
                <c:pt idx="5798">
                  <c:v>22.4</c:v>
                </c:pt>
                <c:pt idx="5799">
                  <c:v>22.4</c:v>
                </c:pt>
                <c:pt idx="5800">
                  <c:v>10.4</c:v>
                </c:pt>
                <c:pt idx="5801">
                  <c:v>14.9</c:v>
                </c:pt>
                <c:pt idx="5802">
                  <c:v>10.9</c:v>
                </c:pt>
                <c:pt idx="5803">
                  <c:v>10.1</c:v>
                </c:pt>
                <c:pt idx="5804">
                  <c:v>10.3</c:v>
                </c:pt>
                <c:pt idx="5805">
                  <c:v>10.6</c:v>
                </c:pt>
                <c:pt idx="5806">
                  <c:v>9.1999999999999993</c:v>
                </c:pt>
                <c:pt idx="5807">
                  <c:v>8.9</c:v>
                </c:pt>
                <c:pt idx="5808">
                  <c:v>9.3000000000000007</c:v>
                </c:pt>
                <c:pt idx="5809">
                  <c:v>7.2</c:v>
                </c:pt>
                <c:pt idx="5810">
                  <c:v>11.7</c:v>
                </c:pt>
                <c:pt idx="5811">
                  <c:v>11.6</c:v>
                </c:pt>
                <c:pt idx="5812">
                  <c:v>11.3</c:v>
                </c:pt>
                <c:pt idx="5813">
                  <c:v>12.8</c:v>
                </c:pt>
                <c:pt idx="5814">
                  <c:v>13.6</c:v>
                </c:pt>
                <c:pt idx="5815">
                  <c:v>13.8</c:v>
                </c:pt>
                <c:pt idx="5816">
                  <c:v>13.4</c:v>
                </c:pt>
                <c:pt idx="5817">
                  <c:v>21.1</c:v>
                </c:pt>
                <c:pt idx="5818">
                  <c:v>13.1</c:v>
                </c:pt>
                <c:pt idx="5819">
                  <c:v>13.5</c:v>
                </c:pt>
                <c:pt idx="5820">
                  <c:v>13.5</c:v>
                </c:pt>
                <c:pt idx="5821">
                  <c:v>13.8</c:v>
                </c:pt>
                <c:pt idx="5822">
                  <c:v>10</c:v>
                </c:pt>
                <c:pt idx="5823">
                  <c:v>14.1</c:v>
                </c:pt>
                <c:pt idx="5824">
                  <c:v>14.5</c:v>
                </c:pt>
                <c:pt idx="5825">
                  <c:v>15.3</c:v>
                </c:pt>
                <c:pt idx="5826">
                  <c:v>15</c:v>
                </c:pt>
                <c:pt idx="5827">
                  <c:v>16</c:v>
                </c:pt>
                <c:pt idx="5828">
                  <c:v>13.5</c:v>
                </c:pt>
                <c:pt idx="5829">
                  <c:v>15.1</c:v>
                </c:pt>
                <c:pt idx="5830">
                  <c:v>14.9</c:v>
                </c:pt>
                <c:pt idx="5831">
                  <c:v>14.8</c:v>
                </c:pt>
                <c:pt idx="5832">
                  <c:v>16.5</c:v>
                </c:pt>
                <c:pt idx="5833">
                  <c:v>16.100000000000001</c:v>
                </c:pt>
                <c:pt idx="5834">
                  <c:v>15.9</c:v>
                </c:pt>
                <c:pt idx="5835">
                  <c:v>15.2</c:v>
                </c:pt>
                <c:pt idx="5836">
                  <c:v>15.2</c:v>
                </c:pt>
                <c:pt idx="5837">
                  <c:v>14</c:v>
                </c:pt>
                <c:pt idx="5838">
                  <c:v>14.9</c:v>
                </c:pt>
                <c:pt idx="5839">
                  <c:v>5.7</c:v>
                </c:pt>
                <c:pt idx="5840">
                  <c:v>24.6</c:v>
                </c:pt>
                <c:pt idx="5841">
                  <c:v>25.1</c:v>
                </c:pt>
                <c:pt idx="5842">
                  <c:v>24.1</c:v>
                </c:pt>
                <c:pt idx="5843">
                  <c:v>24.6</c:v>
                </c:pt>
                <c:pt idx="5844">
                  <c:v>24.3</c:v>
                </c:pt>
                <c:pt idx="5845">
                  <c:v>25.5</c:v>
                </c:pt>
                <c:pt idx="5846">
                  <c:v>25.1</c:v>
                </c:pt>
                <c:pt idx="5847">
                  <c:v>25.3</c:v>
                </c:pt>
                <c:pt idx="5848">
                  <c:v>24.3</c:v>
                </c:pt>
                <c:pt idx="5849">
                  <c:v>21.7</c:v>
                </c:pt>
                <c:pt idx="5850">
                  <c:v>21.2</c:v>
                </c:pt>
                <c:pt idx="5851">
                  <c:v>21.5</c:v>
                </c:pt>
                <c:pt idx="5852">
                  <c:v>24.2</c:v>
                </c:pt>
                <c:pt idx="5853">
                  <c:v>20</c:v>
                </c:pt>
                <c:pt idx="5854">
                  <c:v>20.6</c:v>
                </c:pt>
                <c:pt idx="5855">
                  <c:v>20.8</c:v>
                </c:pt>
                <c:pt idx="5856">
                  <c:v>20.399999999999999</c:v>
                </c:pt>
                <c:pt idx="5857">
                  <c:v>20.9</c:v>
                </c:pt>
                <c:pt idx="5858">
                  <c:v>25.2</c:v>
                </c:pt>
                <c:pt idx="5859">
                  <c:v>24.9</c:v>
                </c:pt>
                <c:pt idx="5860">
                  <c:v>20.399999999999999</c:v>
                </c:pt>
                <c:pt idx="5861">
                  <c:v>18.2</c:v>
                </c:pt>
                <c:pt idx="5862">
                  <c:v>16</c:v>
                </c:pt>
                <c:pt idx="5863">
                  <c:v>25.1</c:v>
                </c:pt>
                <c:pt idx="5864">
                  <c:v>20.100000000000001</c:v>
                </c:pt>
                <c:pt idx="5865">
                  <c:v>24.7</c:v>
                </c:pt>
                <c:pt idx="5866">
                  <c:v>25.2</c:v>
                </c:pt>
                <c:pt idx="5867">
                  <c:v>25.9</c:v>
                </c:pt>
                <c:pt idx="5868">
                  <c:v>26.5</c:v>
                </c:pt>
                <c:pt idx="5869">
                  <c:v>24.9</c:v>
                </c:pt>
                <c:pt idx="5870">
                  <c:v>25.9</c:v>
                </c:pt>
                <c:pt idx="5871">
                  <c:v>26</c:v>
                </c:pt>
                <c:pt idx="5872">
                  <c:v>25.3</c:v>
                </c:pt>
                <c:pt idx="5873">
                  <c:v>24.6</c:v>
                </c:pt>
                <c:pt idx="5874">
                  <c:v>25.6</c:v>
                </c:pt>
                <c:pt idx="5875">
                  <c:v>24.9</c:v>
                </c:pt>
                <c:pt idx="5876">
                  <c:v>25.6</c:v>
                </c:pt>
                <c:pt idx="5877">
                  <c:v>23.8</c:v>
                </c:pt>
                <c:pt idx="5878">
                  <c:v>23.7</c:v>
                </c:pt>
                <c:pt idx="5879">
                  <c:v>23.8</c:v>
                </c:pt>
                <c:pt idx="5880">
                  <c:v>25.1</c:v>
                </c:pt>
                <c:pt idx="5881">
                  <c:v>21.9</c:v>
                </c:pt>
                <c:pt idx="5882">
                  <c:v>22.9</c:v>
                </c:pt>
                <c:pt idx="5883">
                  <c:v>23.1</c:v>
                </c:pt>
                <c:pt idx="5884">
                  <c:v>22.7</c:v>
                </c:pt>
                <c:pt idx="5885">
                  <c:v>23.6</c:v>
                </c:pt>
                <c:pt idx="5886">
                  <c:v>24.1</c:v>
                </c:pt>
                <c:pt idx="5887">
                  <c:v>23.9</c:v>
                </c:pt>
                <c:pt idx="5888">
                  <c:v>23.4</c:v>
                </c:pt>
                <c:pt idx="5889">
                  <c:v>24.8</c:v>
                </c:pt>
                <c:pt idx="5890">
                  <c:v>24.6</c:v>
                </c:pt>
                <c:pt idx="5891">
                  <c:v>25.1</c:v>
                </c:pt>
                <c:pt idx="5892">
                  <c:v>24.3</c:v>
                </c:pt>
                <c:pt idx="5893">
                  <c:v>25.1</c:v>
                </c:pt>
                <c:pt idx="5894">
                  <c:v>26.1</c:v>
                </c:pt>
                <c:pt idx="5895">
                  <c:v>25.4</c:v>
                </c:pt>
                <c:pt idx="5896">
                  <c:v>25.8</c:v>
                </c:pt>
                <c:pt idx="5897">
                  <c:v>27.1</c:v>
                </c:pt>
                <c:pt idx="5898">
                  <c:v>27</c:v>
                </c:pt>
                <c:pt idx="5899">
                  <c:v>26.3</c:v>
                </c:pt>
                <c:pt idx="5900">
                  <c:v>27.2</c:v>
                </c:pt>
                <c:pt idx="5901">
                  <c:v>29.6</c:v>
                </c:pt>
                <c:pt idx="5902">
                  <c:v>25.5</c:v>
                </c:pt>
                <c:pt idx="5903">
                  <c:v>29.1</c:v>
                </c:pt>
                <c:pt idx="5904">
                  <c:v>25.5</c:v>
                </c:pt>
                <c:pt idx="5905">
                  <c:v>24.7</c:v>
                </c:pt>
                <c:pt idx="5906">
                  <c:v>23.6</c:v>
                </c:pt>
                <c:pt idx="5907">
                  <c:v>28.8</c:v>
                </c:pt>
                <c:pt idx="5908">
                  <c:v>26.5</c:v>
                </c:pt>
                <c:pt idx="5909">
                  <c:v>24.8</c:v>
                </c:pt>
                <c:pt idx="5910">
                  <c:v>23.6</c:v>
                </c:pt>
                <c:pt idx="5911">
                  <c:v>27</c:v>
                </c:pt>
                <c:pt idx="5912">
                  <c:v>28.5</c:v>
                </c:pt>
                <c:pt idx="5913">
                  <c:v>24.6</c:v>
                </c:pt>
                <c:pt idx="5914">
                  <c:v>23.8</c:v>
                </c:pt>
                <c:pt idx="5915">
                  <c:v>24.1</c:v>
                </c:pt>
                <c:pt idx="5916">
                  <c:v>23.8</c:v>
                </c:pt>
                <c:pt idx="5917">
                  <c:v>24.2</c:v>
                </c:pt>
                <c:pt idx="5918">
                  <c:v>23.6</c:v>
                </c:pt>
                <c:pt idx="5919">
                  <c:v>24.3</c:v>
                </c:pt>
                <c:pt idx="5920">
                  <c:v>17.5</c:v>
                </c:pt>
                <c:pt idx="5921">
                  <c:v>24.9</c:v>
                </c:pt>
                <c:pt idx="5922">
                  <c:v>23.9</c:v>
                </c:pt>
                <c:pt idx="5923">
                  <c:v>23.6</c:v>
                </c:pt>
                <c:pt idx="5924">
                  <c:v>24.4</c:v>
                </c:pt>
                <c:pt idx="5925">
                  <c:v>25.2</c:v>
                </c:pt>
                <c:pt idx="5926">
                  <c:v>24.2</c:v>
                </c:pt>
                <c:pt idx="5927">
                  <c:v>25.7</c:v>
                </c:pt>
                <c:pt idx="5928">
                  <c:v>24.9</c:v>
                </c:pt>
                <c:pt idx="5929">
                  <c:v>25.5</c:v>
                </c:pt>
                <c:pt idx="5930">
                  <c:v>25.6</c:v>
                </c:pt>
                <c:pt idx="5931">
                  <c:v>25.1</c:v>
                </c:pt>
                <c:pt idx="5932">
                  <c:v>24.6</c:v>
                </c:pt>
                <c:pt idx="5933">
                  <c:v>24.6</c:v>
                </c:pt>
                <c:pt idx="5934">
                  <c:v>25.9</c:v>
                </c:pt>
                <c:pt idx="5935">
                  <c:v>26.5</c:v>
                </c:pt>
                <c:pt idx="5936">
                  <c:v>25.6</c:v>
                </c:pt>
                <c:pt idx="5937">
                  <c:v>25.7</c:v>
                </c:pt>
                <c:pt idx="5938">
                  <c:v>25.5</c:v>
                </c:pt>
                <c:pt idx="5939">
                  <c:v>21.8</c:v>
                </c:pt>
                <c:pt idx="5940">
                  <c:v>24.8</c:v>
                </c:pt>
                <c:pt idx="5941">
                  <c:v>24.2</c:v>
                </c:pt>
                <c:pt idx="5942">
                  <c:v>25.1</c:v>
                </c:pt>
                <c:pt idx="5943">
                  <c:v>24.7</c:v>
                </c:pt>
                <c:pt idx="5944">
                  <c:v>23.9</c:v>
                </c:pt>
                <c:pt idx="5945">
                  <c:v>22.9</c:v>
                </c:pt>
                <c:pt idx="5946">
                  <c:v>23.3</c:v>
                </c:pt>
                <c:pt idx="5947">
                  <c:v>23.3</c:v>
                </c:pt>
                <c:pt idx="5948">
                  <c:v>22.8</c:v>
                </c:pt>
                <c:pt idx="5949">
                  <c:v>21.9</c:v>
                </c:pt>
                <c:pt idx="5950">
                  <c:v>20</c:v>
                </c:pt>
                <c:pt idx="5951">
                  <c:v>24.6</c:v>
                </c:pt>
                <c:pt idx="5952">
                  <c:v>25.9</c:v>
                </c:pt>
                <c:pt idx="5953">
                  <c:v>25.5</c:v>
                </c:pt>
                <c:pt idx="5954">
                  <c:v>25.4</c:v>
                </c:pt>
                <c:pt idx="5955">
                  <c:v>24.1</c:v>
                </c:pt>
                <c:pt idx="5956">
                  <c:v>24.7</c:v>
                </c:pt>
                <c:pt idx="5957">
                  <c:v>23.7</c:v>
                </c:pt>
                <c:pt idx="5958">
                  <c:v>23.9</c:v>
                </c:pt>
                <c:pt idx="5959">
                  <c:v>23.8</c:v>
                </c:pt>
                <c:pt idx="5960">
                  <c:v>24</c:v>
                </c:pt>
                <c:pt idx="5961">
                  <c:v>23.8</c:v>
                </c:pt>
                <c:pt idx="5962">
                  <c:v>24.1</c:v>
                </c:pt>
                <c:pt idx="5963">
                  <c:v>25.4</c:v>
                </c:pt>
                <c:pt idx="5964">
                  <c:v>24</c:v>
                </c:pt>
                <c:pt idx="5965">
                  <c:v>23.5</c:v>
                </c:pt>
                <c:pt idx="5966">
                  <c:v>24.5</c:v>
                </c:pt>
                <c:pt idx="5967">
                  <c:v>24.4</c:v>
                </c:pt>
                <c:pt idx="5968">
                  <c:v>23.8</c:v>
                </c:pt>
                <c:pt idx="5969">
                  <c:v>25.4</c:v>
                </c:pt>
                <c:pt idx="5970">
                  <c:v>25.1</c:v>
                </c:pt>
                <c:pt idx="5971">
                  <c:v>25</c:v>
                </c:pt>
                <c:pt idx="5972">
                  <c:v>25.2</c:v>
                </c:pt>
                <c:pt idx="5973">
                  <c:v>25</c:v>
                </c:pt>
                <c:pt idx="5974">
                  <c:v>25.7</c:v>
                </c:pt>
                <c:pt idx="5975">
                  <c:v>23.4</c:v>
                </c:pt>
                <c:pt idx="5976">
                  <c:v>24.9</c:v>
                </c:pt>
                <c:pt idx="5977">
                  <c:v>25.7</c:v>
                </c:pt>
                <c:pt idx="5978">
                  <c:v>25</c:v>
                </c:pt>
                <c:pt idx="5979">
                  <c:v>26.6</c:v>
                </c:pt>
                <c:pt idx="5980">
                  <c:v>25.7</c:v>
                </c:pt>
                <c:pt idx="5981">
                  <c:v>26.4</c:v>
                </c:pt>
                <c:pt idx="5982">
                  <c:v>26.7</c:v>
                </c:pt>
                <c:pt idx="5983">
                  <c:v>26.2</c:v>
                </c:pt>
                <c:pt idx="5984">
                  <c:v>26.7</c:v>
                </c:pt>
                <c:pt idx="5985">
                  <c:v>26.7</c:v>
                </c:pt>
                <c:pt idx="5986">
                  <c:v>26.9</c:v>
                </c:pt>
                <c:pt idx="5987">
                  <c:v>26</c:v>
                </c:pt>
                <c:pt idx="5988">
                  <c:v>26</c:v>
                </c:pt>
                <c:pt idx="5989">
                  <c:v>25.7</c:v>
                </c:pt>
                <c:pt idx="5990">
                  <c:v>26.4</c:v>
                </c:pt>
                <c:pt idx="5991">
                  <c:v>27.4</c:v>
                </c:pt>
                <c:pt idx="5992">
                  <c:v>28</c:v>
                </c:pt>
                <c:pt idx="5993">
                  <c:v>29.5</c:v>
                </c:pt>
                <c:pt idx="5994">
                  <c:v>28.1</c:v>
                </c:pt>
                <c:pt idx="5995">
                  <c:v>28.9</c:v>
                </c:pt>
                <c:pt idx="5996">
                  <c:v>29.4</c:v>
                </c:pt>
                <c:pt idx="5997">
                  <c:v>29.9</c:v>
                </c:pt>
                <c:pt idx="5998">
                  <c:v>25.9</c:v>
                </c:pt>
                <c:pt idx="5999">
                  <c:v>29.9</c:v>
                </c:pt>
                <c:pt idx="6000">
                  <c:v>29.1</c:v>
                </c:pt>
                <c:pt idx="6001">
                  <c:v>29</c:v>
                </c:pt>
                <c:pt idx="6002">
                  <c:v>28.7</c:v>
                </c:pt>
                <c:pt idx="6003">
                  <c:v>28.6</c:v>
                </c:pt>
                <c:pt idx="6004">
                  <c:v>29.5</c:v>
                </c:pt>
                <c:pt idx="6005">
                  <c:v>30</c:v>
                </c:pt>
                <c:pt idx="6006">
                  <c:v>28.5</c:v>
                </c:pt>
                <c:pt idx="6007">
                  <c:v>29.7</c:v>
                </c:pt>
                <c:pt idx="6008">
                  <c:v>30.5</c:v>
                </c:pt>
                <c:pt idx="6009">
                  <c:v>30</c:v>
                </c:pt>
                <c:pt idx="6010">
                  <c:v>29</c:v>
                </c:pt>
                <c:pt idx="6011">
                  <c:v>28.9</c:v>
                </c:pt>
                <c:pt idx="6012">
                  <c:v>30.1</c:v>
                </c:pt>
                <c:pt idx="6013">
                  <c:v>26.1</c:v>
                </c:pt>
                <c:pt idx="6014">
                  <c:v>30.3</c:v>
                </c:pt>
                <c:pt idx="6015">
                  <c:v>30.2</c:v>
                </c:pt>
                <c:pt idx="6016">
                  <c:v>29.2</c:v>
                </c:pt>
                <c:pt idx="6017">
                  <c:v>25.6</c:v>
                </c:pt>
                <c:pt idx="6018">
                  <c:v>29.8</c:v>
                </c:pt>
                <c:pt idx="6019">
                  <c:v>26.4</c:v>
                </c:pt>
                <c:pt idx="6020">
                  <c:v>28.7</c:v>
                </c:pt>
                <c:pt idx="6021">
                  <c:v>29</c:v>
                </c:pt>
                <c:pt idx="6022">
                  <c:v>27.4</c:v>
                </c:pt>
                <c:pt idx="6023">
                  <c:v>30</c:v>
                </c:pt>
                <c:pt idx="6024">
                  <c:v>26</c:v>
                </c:pt>
                <c:pt idx="6025">
                  <c:v>25.7</c:v>
                </c:pt>
                <c:pt idx="6026">
                  <c:v>25.7</c:v>
                </c:pt>
                <c:pt idx="6027">
                  <c:v>25.6</c:v>
                </c:pt>
                <c:pt idx="6028">
                  <c:v>25.5</c:v>
                </c:pt>
                <c:pt idx="6029">
                  <c:v>25.2</c:v>
                </c:pt>
                <c:pt idx="6030">
                  <c:v>25.9</c:v>
                </c:pt>
                <c:pt idx="6031">
                  <c:v>27.6</c:v>
                </c:pt>
                <c:pt idx="6032">
                  <c:v>25.9</c:v>
                </c:pt>
                <c:pt idx="6033">
                  <c:v>25.5</c:v>
                </c:pt>
                <c:pt idx="6034">
                  <c:v>28.1</c:v>
                </c:pt>
                <c:pt idx="6035">
                  <c:v>27.9</c:v>
                </c:pt>
                <c:pt idx="6036">
                  <c:v>26.1</c:v>
                </c:pt>
                <c:pt idx="6037">
                  <c:v>27.7</c:v>
                </c:pt>
                <c:pt idx="6038">
                  <c:v>26.8</c:v>
                </c:pt>
                <c:pt idx="6039">
                  <c:v>27.5</c:v>
                </c:pt>
                <c:pt idx="6040">
                  <c:v>28.3</c:v>
                </c:pt>
                <c:pt idx="6041">
                  <c:v>26.6</c:v>
                </c:pt>
                <c:pt idx="6042">
                  <c:v>26.6</c:v>
                </c:pt>
                <c:pt idx="6043">
                  <c:v>25.7</c:v>
                </c:pt>
                <c:pt idx="6044">
                  <c:v>27.6</c:v>
                </c:pt>
                <c:pt idx="6045">
                  <c:v>28.1</c:v>
                </c:pt>
                <c:pt idx="6046">
                  <c:v>28.6</c:v>
                </c:pt>
                <c:pt idx="6047">
                  <c:v>28.2</c:v>
                </c:pt>
                <c:pt idx="6048">
                  <c:v>29.8</c:v>
                </c:pt>
                <c:pt idx="6049">
                  <c:v>26.5</c:v>
                </c:pt>
                <c:pt idx="6050">
                  <c:v>27.2</c:v>
                </c:pt>
                <c:pt idx="6051">
                  <c:v>28.8</c:v>
                </c:pt>
                <c:pt idx="6052">
                  <c:v>28.7</c:v>
                </c:pt>
                <c:pt idx="6053">
                  <c:v>28.9</c:v>
                </c:pt>
                <c:pt idx="6054">
                  <c:v>30.2</c:v>
                </c:pt>
                <c:pt idx="6055">
                  <c:v>28.5</c:v>
                </c:pt>
                <c:pt idx="6056">
                  <c:v>28.2</c:v>
                </c:pt>
                <c:pt idx="6057">
                  <c:v>28.2</c:v>
                </c:pt>
                <c:pt idx="6058">
                  <c:v>27.6</c:v>
                </c:pt>
                <c:pt idx="6059">
                  <c:v>27.6</c:v>
                </c:pt>
                <c:pt idx="6060">
                  <c:v>21.6</c:v>
                </c:pt>
                <c:pt idx="6061">
                  <c:v>25.3</c:v>
                </c:pt>
                <c:pt idx="6062">
                  <c:v>25.7</c:v>
                </c:pt>
                <c:pt idx="6063">
                  <c:v>25.3</c:v>
                </c:pt>
                <c:pt idx="6064">
                  <c:v>24.2</c:v>
                </c:pt>
                <c:pt idx="6065">
                  <c:v>23.6</c:v>
                </c:pt>
                <c:pt idx="6066">
                  <c:v>31.6</c:v>
                </c:pt>
                <c:pt idx="6067">
                  <c:v>21.7</c:v>
                </c:pt>
                <c:pt idx="6068">
                  <c:v>26.6</c:v>
                </c:pt>
                <c:pt idx="6069">
                  <c:v>26.9</c:v>
                </c:pt>
                <c:pt idx="6070">
                  <c:v>27.1</c:v>
                </c:pt>
                <c:pt idx="6071">
                  <c:v>26.1</c:v>
                </c:pt>
                <c:pt idx="6072">
                  <c:v>25.6</c:v>
                </c:pt>
                <c:pt idx="6073">
                  <c:v>25.2</c:v>
                </c:pt>
                <c:pt idx="6074">
                  <c:v>25.5</c:v>
                </c:pt>
                <c:pt idx="6075">
                  <c:v>25.9</c:v>
                </c:pt>
                <c:pt idx="6076">
                  <c:v>26.4</c:v>
                </c:pt>
                <c:pt idx="6077">
                  <c:v>26.3</c:v>
                </c:pt>
                <c:pt idx="6078">
                  <c:v>25.4</c:v>
                </c:pt>
                <c:pt idx="6079">
                  <c:v>25.2</c:v>
                </c:pt>
                <c:pt idx="6080">
                  <c:v>24.2</c:v>
                </c:pt>
                <c:pt idx="6081">
                  <c:v>25.1</c:v>
                </c:pt>
                <c:pt idx="6082">
                  <c:v>24.6</c:v>
                </c:pt>
                <c:pt idx="6083">
                  <c:v>24.9</c:v>
                </c:pt>
                <c:pt idx="6084">
                  <c:v>26.9</c:v>
                </c:pt>
                <c:pt idx="6085">
                  <c:v>26.5</c:v>
                </c:pt>
                <c:pt idx="6086">
                  <c:v>27.3</c:v>
                </c:pt>
                <c:pt idx="6087">
                  <c:v>28.5</c:v>
                </c:pt>
                <c:pt idx="6088">
                  <c:v>27.5</c:v>
                </c:pt>
                <c:pt idx="6089">
                  <c:v>24.5</c:v>
                </c:pt>
                <c:pt idx="6090">
                  <c:v>28.2</c:v>
                </c:pt>
                <c:pt idx="6091">
                  <c:v>29</c:v>
                </c:pt>
                <c:pt idx="6092">
                  <c:v>28.5</c:v>
                </c:pt>
                <c:pt idx="6093">
                  <c:v>28.6</c:v>
                </c:pt>
                <c:pt idx="6094">
                  <c:v>27.7</c:v>
                </c:pt>
                <c:pt idx="6095">
                  <c:v>28.8</c:v>
                </c:pt>
                <c:pt idx="6096">
                  <c:v>28.2</c:v>
                </c:pt>
                <c:pt idx="6097">
                  <c:v>25.4</c:v>
                </c:pt>
                <c:pt idx="6098">
                  <c:v>29.6</c:v>
                </c:pt>
                <c:pt idx="6099">
                  <c:v>29.9</c:v>
                </c:pt>
                <c:pt idx="6100">
                  <c:v>30.3</c:v>
                </c:pt>
                <c:pt idx="6101">
                  <c:v>32.700000000000003</c:v>
                </c:pt>
                <c:pt idx="6102">
                  <c:v>34</c:v>
                </c:pt>
                <c:pt idx="6103">
                  <c:v>35.4</c:v>
                </c:pt>
                <c:pt idx="6104">
                  <c:v>34</c:v>
                </c:pt>
                <c:pt idx="6105">
                  <c:v>33.5</c:v>
                </c:pt>
                <c:pt idx="6106">
                  <c:v>33.299999999999997</c:v>
                </c:pt>
                <c:pt idx="6107">
                  <c:v>34.1</c:v>
                </c:pt>
                <c:pt idx="6108">
                  <c:v>28.4</c:v>
                </c:pt>
                <c:pt idx="6109">
                  <c:v>34</c:v>
                </c:pt>
                <c:pt idx="6110">
                  <c:v>35</c:v>
                </c:pt>
                <c:pt idx="6111">
                  <c:v>34.4</c:v>
                </c:pt>
                <c:pt idx="6112">
                  <c:v>34.1</c:v>
                </c:pt>
                <c:pt idx="6113">
                  <c:v>33.299999999999997</c:v>
                </c:pt>
                <c:pt idx="6114">
                  <c:v>34.700000000000003</c:v>
                </c:pt>
                <c:pt idx="6115">
                  <c:v>35.1</c:v>
                </c:pt>
                <c:pt idx="6116">
                  <c:v>34.799999999999997</c:v>
                </c:pt>
                <c:pt idx="6117">
                  <c:v>35.1</c:v>
                </c:pt>
                <c:pt idx="6118">
                  <c:v>34.6</c:v>
                </c:pt>
                <c:pt idx="6119">
                  <c:v>32.1</c:v>
                </c:pt>
                <c:pt idx="6120">
                  <c:v>33</c:v>
                </c:pt>
                <c:pt idx="6121">
                  <c:v>32.4</c:v>
                </c:pt>
                <c:pt idx="6122">
                  <c:v>33.5</c:v>
                </c:pt>
                <c:pt idx="6123">
                  <c:v>31.1</c:v>
                </c:pt>
                <c:pt idx="6124">
                  <c:v>31.8</c:v>
                </c:pt>
                <c:pt idx="6125">
                  <c:v>31</c:v>
                </c:pt>
                <c:pt idx="6126">
                  <c:v>30.3</c:v>
                </c:pt>
                <c:pt idx="6127">
                  <c:v>27.9</c:v>
                </c:pt>
                <c:pt idx="6128">
                  <c:v>31</c:v>
                </c:pt>
                <c:pt idx="6129">
                  <c:v>29.9</c:v>
                </c:pt>
                <c:pt idx="6130">
                  <c:v>30.4</c:v>
                </c:pt>
                <c:pt idx="6131">
                  <c:v>29.6</c:v>
                </c:pt>
                <c:pt idx="6132">
                  <c:v>30.8</c:v>
                </c:pt>
                <c:pt idx="6133">
                  <c:v>33.5</c:v>
                </c:pt>
                <c:pt idx="6134">
                  <c:v>27.9</c:v>
                </c:pt>
                <c:pt idx="6135">
                  <c:v>28</c:v>
                </c:pt>
                <c:pt idx="6136">
                  <c:v>28.3</c:v>
                </c:pt>
                <c:pt idx="6137">
                  <c:v>22.2</c:v>
                </c:pt>
                <c:pt idx="6138">
                  <c:v>29.5</c:v>
                </c:pt>
                <c:pt idx="6139">
                  <c:v>29.1</c:v>
                </c:pt>
                <c:pt idx="6140">
                  <c:v>29.6</c:v>
                </c:pt>
                <c:pt idx="6141">
                  <c:v>19.7</c:v>
                </c:pt>
                <c:pt idx="6142">
                  <c:v>29.9</c:v>
                </c:pt>
                <c:pt idx="6143">
                  <c:v>30.9</c:v>
                </c:pt>
                <c:pt idx="6144">
                  <c:v>29.9</c:v>
                </c:pt>
                <c:pt idx="6145">
                  <c:v>31.8</c:v>
                </c:pt>
                <c:pt idx="6146">
                  <c:v>32.299999999999997</c:v>
                </c:pt>
                <c:pt idx="6147">
                  <c:v>30.9</c:v>
                </c:pt>
                <c:pt idx="6148">
                  <c:v>33.299999999999997</c:v>
                </c:pt>
                <c:pt idx="6149">
                  <c:v>31.8</c:v>
                </c:pt>
                <c:pt idx="6150">
                  <c:v>31.9</c:v>
                </c:pt>
                <c:pt idx="6151">
                  <c:v>32.9</c:v>
                </c:pt>
                <c:pt idx="6152">
                  <c:v>32</c:v>
                </c:pt>
                <c:pt idx="6153">
                  <c:v>31.6</c:v>
                </c:pt>
                <c:pt idx="6154">
                  <c:v>25.1</c:v>
                </c:pt>
                <c:pt idx="6155">
                  <c:v>32.700000000000003</c:v>
                </c:pt>
                <c:pt idx="6156">
                  <c:v>33.299999999999997</c:v>
                </c:pt>
                <c:pt idx="6157">
                  <c:v>32.4</c:v>
                </c:pt>
                <c:pt idx="6158">
                  <c:v>32.4</c:v>
                </c:pt>
                <c:pt idx="6159">
                  <c:v>33.1</c:v>
                </c:pt>
                <c:pt idx="6160">
                  <c:v>31.3</c:v>
                </c:pt>
                <c:pt idx="6161">
                  <c:v>31.5</c:v>
                </c:pt>
                <c:pt idx="6162">
                  <c:v>32.700000000000003</c:v>
                </c:pt>
                <c:pt idx="6163">
                  <c:v>33.700000000000003</c:v>
                </c:pt>
                <c:pt idx="6164">
                  <c:v>34.6</c:v>
                </c:pt>
                <c:pt idx="6165">
                  <c:v>34.799999999999997</c:v>
                </c:pt>
                <c:pt idx="6166">
                  <c:v>34.5</c:v>
                </c:pt>
                <c:pt idx="6167">
                  <c:v>34.5</c:v>
                </c:pt>
                <c:pt idx="6168">
                  <c:v>34.5</c:v>
                </c:pt>
                <c:pt idx="6169">
                  <c:v>34</c:v>
                </c:pt>
                <c:pt idx="6170">
                  <c:v>33.200000000000003</c:v>
                </c:pt>
                <c:pt idx="6171">
                  <c:v>25.1</c:v>
                </c:pt>
                <c:pt idx="6172">
                  <c:v>30.8</c:v>
                </c:pt>
                <c:pt idx="6173">
                  <c:v>30.7</c:v>
                </c:pt>
                <c:pt idx="6174">
                  <c:v>30.5</c:v>
                </c:pt>
                <c:pt idx="6175">
                  <c:v>28.5</c:v>
                </c:pt>
                <c:pt idx="6176">
                  <c:v>26.9</c:v>
                </c:pt>
                <c:pt idx="6177">
                  <c:v>38.6</c:v>
                </c:pt>
                <c:pt idx="6178">
                  <c:v>27</c:v>
                </c:pt>
                <c:pt idx="6179">
                  <c:v>27.4</c:v>
                </c:pt>
                <c:pt idx="6180">
                  <c:v>27.7</c:v>
                </c:pt>
                <c:pt idx="6181">
                  <c:v>28.2</c:v>
                </c:pt>
                <c:pt idx="6182">
                  <c:v>28.1</c:v>
                </c:pt>
                <c:pt idx="6183">
                  <c:v>28</c:v>
                </c:pt>
                <c:pt idx="6184">
                  <c:v>29.7</c:v>
                </c:pt>
                <c:pt idx="6185">
                  <c:v>27.1</c:v>
                </c:pt>
                <c:pt idx="6186">
                  <c:v>27.4</c:v>
                </c:pt>
                <c:pt idx="6187">
                  <c:v>27.7</c:v>
                </c:pt>
                <c:pt idx="6188">
                  <c:v>28.5</c:v>
                </c:pt>
                <c:pt idx="6189">
                  <c:v>28.2</c:v>
                </c:pt>
                <c:pt idx="6190">
                  <c:v>30.5</c:v>
                </c:pt>
                <c:pt idx="6191">
                  <c:v>26.9</c:v>
                </c:pt>
                <c:pt idx="6192">
                  <c:v>26.5</c:v>
                </c:pt>
                <c:pt idx="6193">
                  <c:v>26.4</c:v>
                </c:pt>
                <c:pt idx="6194">
                  <c:v>25.9</c:v>
                </c:pt>
                <c:pt idx="6195">
                  <c:v>29.6</c:v>
                </c:pt>
                <c:pt idx="6196">
                  <c:v>27.4</c:v>
                </c:pt>
                <c:pt idx="6197">
                  <c:v>27.3</c:v>
                </c:pt>
                <c:pt idx="6198">
                  <c:v>28.1</c:v>
                </c:pt>
                <c:pt idx="6199">
                  <c:v>28</c:v>
                </c:pt>
                <c:pt idx="6200">
                  <c:v>28.6</c:v>
                </c:pt>
                <c:pt idx="6201">
                  <c:v>28.5</c:v>
                </c:pt>
                <c:pt idx="6202">
                  <c:v>29</c:v>
                </c:pt>
                <c:pt idx="6203">
                  <c:v>29.6</c:v>
                </c:pt>
                <c:pt idx="6204">
                  <c:v>30.3</c:v>
                </c:pt>
                <c:pt idx="6205">
                  <c:v>29.9</c:v>
                </c:pt>
                <c:pt idx="6206">
                  <c:v>30</c:v>
                </c:pt>
                <c:pt idx="6207">
                  <c:v>29.9</c:v>
                </c:pt>
                <c:pt idx="6208">
                  <c:v>30.4</c:v>
                </c:pt>
                <c:pt idx="6209">
                  <c:v>31.8</c:v>
                </c:pt>
                <c:pt idx="6210">
                  <c:v>33.299999999999997</c:v>
                </c:pt>
                <c:pt idx="6211">
                  <c:v>34.299999999999997</c:v>
                </c:pt>
                <c:pt idx="6212">
                  <c:v>36.200000000000003</c:v>
                </c:pt>
                <c:pt idx="6213">
                  <c:v>36.700000000000003</c:v>
                </c:pt>
                <c:pt idx="6214">
                  <c:v>38.1</c:v>
                </c:pt>
                <c:pt idx="6215">
                  <c:v>38.6</c:v>
                </c:pt>
                <c:pt idx="6216">
                  <c:v>37.200000000000003</c:v>
                </c:pt>
                <c:pt idx="6217">
                  <c:v>38.700000000000003</c:v>
                </c:pt>
                <c:pt idx="6218">
                  <c:v>39.299999999999997</c:v>
                </c:pt>
                <c:pt idx="6219">
                  <c:v>31.4</c:v>
                </c:pt>
                <c:pt idx="6220">
                  <c:v>38.200000000000003</c:v>
                </c:pt>
                <c:pt idx="6221">
                  <c:v>39</c:v>
                </c:pt>
                <c:pt idx="6222">
                  <c:v>39.1</c:v>
                </c:pt>
                <c:pt idx="6223">
                  <c:v>38.1</c:v>
                </c:pt>
                <c:pt idx="6224">
                  <c:v>38.200000000000003</c:v>
                </c:pt>
                <c:pt idx="6225">
                  <c:v>38.4</c:v>
                </c:pt>
                <c:pt idx="6226">
                  <c:v>38.4</c:v>
                </c:pt>
                <c:pt idx="6227">
                  <c:v>39.200000000000003</c:v>
                </c:pt>
                <c:pt idx="6228">
                  <c:v>38.700000000000003</c:v>
                </c:pt>
                <c:pt idx="6229">
                  <c:v>37.5</c:v>
                </c:pt>
                <c:pt idx="6230">
                  <c:v>35.700000000000003</c:v>
                </c:pt>
                <c:pt idx="6231">
                  <c:v>37.5</c:v>
                </c:pt>
                <c:pt idx="6232">
                  <c:v>37.799999999999997</c:v>
                </c:pt>
                <c:pt idx="6233">
                  <c:v>36.9</c:v>
                </c:pt>
                <c:pt idx="6234">
                  <c:v>35</c:v>
                </c:pt>
                <c:pt idx="6235">
                  <c:v>36.799999999999997</c:v>
                </c:pt>
                <c:pt idx="6236">
                  <c:v>35.6</c:v>
                </c:pt>
                <c:pt idx="6237">
                  <c:v>37.1</c:v>
                </c:pt>
                <c:pt idx="6238">
                  <c:v>30.4</c:v>
                </c:pt>
                <c:pt idx="6239">
                  <c:v>35.200000000000003</c:v>
                </c:pt>
                <c:pt idx="6240">
                  <c:v>36.200000000000003</c:v>
                </c:pt>
                <c:pt idx="6241">
                  <c:v>38.200000000000003</c:v>
                </c:pt>
                <c:pt idx="6242">
                  <c:v>36.799999999999997</c:v>
                </c:pt>
                <c:pt idx="6243">
                  <c:v>32.9</c:v>
                </c:pt>
                <c:pt idx="6244">
                  <c:v>35.9</c:v>
                </c:pt>
                <c:pt idx="6245">
                  <c:v>31.3</c:v>
                </c:pt>
                <c:pt idx="6246">
                  <c:v>30.9</c:v>
                </c:pt>
                <c:pt idx="6247">
                  <c:v>31.5</c:v>
                </c:pt>
                <c:pt idx="6248">
                  <c:v>29.8</c:v>
                </c:pt>
                <c:pt idx="6249">
                  <c:v>31</c:v>
                </c:pt>
                <c:pt idx="6250">
                  <c:v>30.6</c:v>
                </c:pt>
                <c:pt idx="6251">
                  <c:v>31.9</c:v>
                </c:pt>
                <c:pt idx="6252">
                  <c:v>33.6</c:v>
                </c:pt>
                <c:pt idx="6253">
                  <c:v>34.200000000000003</c:v>
                </c:pt>
                <c:pt idx="6254">
                  <c:v>34.4</c:v>
                </c:pt>
                <c:pt idx="6255">
                  <c:v>35.4</c:v>
                </c:pt>
                <c:pt idx="6256">
                  <c:v>36.5</c:v>
                </c:pt>
                <c:pt idx="6257">
                  <c:v>35.4</c:v>
                </c:pt>
                <c:pt idx="6258">
                  <c:v>37.1</c:v>
                </c:pt>
                <c:pt idx="6259">
                  <c:v>36.1</c:v>
                </c:pt>
                <c:pt idx="6260">
                  <c:v>36.299999999999997</c:v>
                </c:pt>
                <c:pt idx="6261">
                  <c:v>36.5</c:v>
                </c:pt>
                <c:pt idx="6262">
                  <c:v>35.1</c:v>
                </c:pt>
                <c:pt idx="6263">
                  <c:v>34.799999999999997</c:v>
                </c:pt>
                <c:pt idx="6264">
                  <c:v>30.8</c:v>
                </c:pt>
                <c:pt idx="6265">
                  <c:v>36.700000000000003</c:v>
                </c:pt>
                <c:pt idx="6266">
                  <c:v>37.200000000000003</c:v>
                </c:pt>
                <c:pt idx="6267">
                  <c:v>37.200000000000003</c:v>
                </c:pt>
                <c:pt idx="6268">
                  <c:v>37.200000000000003</c:v>
                </c:pt>
                <c:pt idx="6269">
                  <c:v>36.9</c:v>
                </c:pt>
                <c:pt idx="6270">
                  <c:v>35.799999999999997</c:v>
                </c:pt>
                <c:pt idx="6271">
                  <c:v>37.4</c:v>
                </c:pt>
                <c:pt idx="6272">
                  <c:v>37.200000000000003</c:v>
                </c:pt>
                <c:pt idx="6273">
                  <c:v>35.6</c:v>
                </c:pt>
                <c:pt idx="6274">
                  <c:v>36.700000000000003</c:v>
                </c:pt>
                <c:pt idx="6275">
                  <c:v>36.6</c:v>
                </c:pt>
                <c:pt idx="6276">
                  <c:v>38.299999999999997</c:v>
                </c:pt>
                <c:pt idx="6277">
                  <c:v>37.5</c:v>
                </c:pt>
                <c:pt idx="6278">
                  <c:v>37.5</c:v>
                </c:pt>
                <c:pt idx="6279">
                  <c:v>36.200000000000003</c:v>
                </c:pt>
                <c:pt idx="6280">
                  <c:v>36.1</c:v>
                </c:pt>
                <c:pt idx="6281">
                  <c:v>20.8</c:v>
                </c:pt>
                <c:pt idx="6282">
                  <c:v>30.5</c:v>
                </c:pt>
                <c:pt idx="6283">
                  <c:v>30.9</c:v>
                </c:pt>
                <c:pt idx="6284">
                  <c:v>31.3</c:v>
                </c:pt>
                <c:pt idx="6285">
                  <c:v>30.4</c:v>
                </c:pt>
                <c:pt idx="6286">
                  <c:v>29.4</c:v>
                </c:pt>
                <c:pt idx="6287">
                  <c:v>33.9</c:v>
                </c:pt>
                <c:pt idx="6288">
                  <c:v>29.3</c:v>
                </c:pt>
                <c:pt idx="6289">
                  <c:v>29.1</c:v>
                </c:pt>
                <c:pt idx="6290">
                  <c:v>30.3</c:v>
                </c:pt>
                <c:pt idx="6291">
                  <c:v>29.6</c:v>
                </c:pt>
                <c:pt idx="6292">
                  <c:v>29.7</c:v>
                </c:pt>
                <c:pt idx="6293">
                  <c:v>30</c:v>
                </c:pt>
                <c:pt idx="6294">
                  <c:v>29.3</c:v>
                </c:pt>
                <c:pt idx="6295">
                  <c:v>30.1</c:v>
                </c:pt>
                <c:pt idx="6296">
                  <c:v>30.6</c:v>
                </c:pt>
                <c:pt idx="6297">
                  <c:v>31.1</c:v>
                </c:pt>
                <c:pt idx="6298">
                  <c:v>31</c:v>
                </c:pt>
                <c:pt idx="6299">
                  <c:v>31.1</c:v>
                </c:pt>
                <c:pt idx="6300">
                  <c:v>31</c:v>
                </c:pt>
                <c:pt idx="6301">
                  <c:v>28.9</c:v>
                </c:pt>
                <c:pt idx="6302">
                  <c:v>28.4</c:v>
                </c:pt>
                <c:pt idx="6303">
                  <c:v>29.4</c:v>
                </c:pt>
                <c:pt idx="6304">
                  <c:v>28.6</c:v>
                </c:pt>
                <c:pt idx="6305">
                  <c:v>31.4</c:v>
                </c:pt>
                <c:pt idx="6306">
                  <c:v>30.2</c:v>
                </c:pt>
                <c:pt idx="6307">
                  <c:v>29.4</c:v>
                </c:pt>
                <c:pt idx="6308">
                  <c:v>29.9</c:v>
                </c:pt>
                <c:pt idx="6309">
                  <c:v>29.8</c:v>
                </c:pt>
                <c:pt idx="6310">
                  <c:v>30.9</c:v>
                </c:pt>
                <c:pt idx="6311">
                  <c:v>30.5</c:v>
                </c:pt>
                <c:pt idx="6312">
                  <c:v>31.1</c:v>
                </c:pt>
                <c:pt idx="6313">
                  <c:v>31.3</c:v>
                </c:pt>
                <c:pt idx="6314">
                  <c:v>32.5</c:v>
                </c:pt>
                <c:pt idx="6315">
                  <c:v>32.200000000000003</c:v>
                </c:pt>
                <c:pt idx="6316">
                  <c:v>32.200000000000003</c:v>
                </c:pt>
                <c:pt idx="6317">
                  <c:v>32.5</c:v>
                </c:pt>
                <c:pt idx="6318">
                  <c:v>31.3</c:v>
                </c:pt>
                <c:pt idx="6319">
                  <c:v>31.7</c:v>
                </c:pt>
                <c:pt idx="6320">
                  <c:v>32</c:v>
                </c:pt>
                <c:pt idx="6321">
                  <c:v>32.700000000000003</c:v>
                </c:pt>
                <c:pt idx="6322">
                  <c:v>33.6</c:v>
                </c:pt>
                <c:pt idx="6323">
                  <c:v>37.9</c:v>
                </c:pt>
                <c:pt idx="6324">
                  <c:v>40.299999999999997</c:v>
                </c:pt>
                <c:pt idx="6325">
                  <c:v>40.1</c:v>
                </c:pt>
                <c:pt idx="6326">
                  <c:v>39</c:v>
                </c:pt>
                <c:pt idx="6327">
                  <c:v>39.200000000000003</c:v>
                </c:pt>
                <c:pt idx="6328">
                  <c:v>39.700000000000003</c:v>
                </c:pt>
                <c:pt idx="6329">
                  <c:v>31</c:v>
                </c:pt>
                <c:pt idx="6330">
                  <c:v>40.200000000000003</c:v>
                </c:pt>
                <c:pt idx="6331">
                  <c:v>39.799999999999997</c:v>
                </c:pt>
                <c:pt idx="6332">
                  <c:v>39.4</c:v>
                </c:pt>
                <c:pt idx="6333">
                  <c:v>39.5</c:v>
                </c:pt>
                <c:pt idx="6334">
                  <c:v>38.799999999999997</c:v>
                </c:pt>
                <c:pt idx="6335">
                  <c:v>40.200000000000003</c:v>
                </c:pt>
                <c:pt idx="6336">
                  <c:v>40.6</c:v>
                </c:pt>
                <c:pt idx="6337">
                  <c:v>39.700000000000003</c:v>
                </c:pt>
                <c:pt idx="6338">
                  <c:v>40</c:v>
                </c:pt>
                <c:pt idx="6339">
                  <c:v>38.9</c:v>
                </c:pt>
                <c:pt idx="6340">
                  <c:v>36.9</c:v>
                </c:pt>
                <c:pt idx="6341">
                  <c:v>37.5</c:v>
                </c:pt>
                <c:pt idx="6342">
                  <c:v>38.200000000000003</c:v>
                </c:pt>
                <c:pt idx="6343">
                  <c:v>37.5</c:v>
                </c:pt>
                <c:pt idx="6344">
                  <c:v>35.1</c:v>
                </c:pt>
                <c:pt idx="6345">
                  <c:v>38.1</c:v>
                </c:pt>
                <c:pt idx="6346">
                  <c:v>36.6</c:v>
                </c:pt>
                <c:pt idx="6347">
                  <c:v>38.200000000000003</c:v>
                </c:pt>
                <c:pt idx="6348">
                  <c:v>31</c:v>
                </c:pt>
                <c:pt idx="6349">
                  <c:v>37.799999999999997</c:v>
                </c:pt>
                <c:pt idx="6350">
                  <c:v>37.1</c:v>
                </c:pt>
                <c:pt idx="6351">
                  <c:v>38.700000000000003</c:v>
                </c:pt>
                <c:pt idx="6352">
                  <c:v>39.799999999999997</c:v>
                </c:pt>
                <c:pt idx="6353">
                  <c:v>33.4</c:v>
                </c:pt>
                <c:pt idx="6354">
                  <c:v>36.6</c:v>
                </c:pt>
                <c:pt idx="6355">
                  <c:v>32.299999999999997</c:v>
                </c:pt>
                <c:pt idx="6356">
                  <c:v>30.9</c:v>
                </c:pt>
                <c:pt idx="6357">
                  <c:v>31.6</c:v>
                </c:pt>
                <c:pt idx="6358">
                  <c:v>30.5</c:v>
                </c:pt>
                <c:pt idx="6359">
                  <c:v>31.8</c:v>
                </c:pt>
                <c:pt idx="6360">
                  <c:v>29.8</c:v>
                </c:pt>
                <c:pt idx="6361">
                  <c:v>31.4</c:v>
                </c:pt>
                <c:pt idx="6362">
                  <c:v>32.5</c:v>
                </c:pt>
                <c:pt idx="6363">
                  <c:v>32.299999999999997</c:v>
                </c:pt>
                <c:pt idx="6364">
                  <c:v>32.4</c:v>
                </c:pt>
                <c:pt idx="6365">
                  <c:v>34.700000000000003</c:v>
                </c:pt>
                <c:pt idx="6366">
                  <c:v>34.799999999999997</c:v>
                </c:pt>
                <c:pt idx="6367">
                  <c:v>33.9</c:v>
                </c:pt>
                <c:pt idx="6368">
                  <c:v>33.9</c:v>
                </c:pt>
                <c:pt idx="6369">
                  <c:v>33.200000000000003</c:v>
                </c:pt>
                <c:pt idx="6370">
                  <c:v>34.1</c:v>
                </c:pt>
                <c:pt idx="6371">
                  <c:v>34.299999999999997</c:v>
                </c:pt>
                <c:pt idx="6372">
                  <c:v>32.700000000000003</c:v>
                </c:pt>
                <c:pt idx="6373">
                  <c:v>32.799999999999997</c:v>
                </c:pt>
                <c:pt idx="6374">
                  <c:v>31.4</c:v>
                </c:pt>
                <c:pt idx="6375">
                  <c:v>33.700000000000003</c:v>
                </c:pt>
                <c:pt idx="6376">
                  <c:v>35.5</c:v>
                </c:pt>
                <c:pt idx="6377">
                  <c:v>35.9</c:v>
                </c:pt>
                <c:pt idx="6378">
                  <c:v>35.5</c:v>
                </c:pt>
                <c:pt idx="6379">
                  <c:v>35</c:v>
                </c:pt>
                <c:pt idx="6380">
                  <c:v>35.799999999999997</c:v>
                </c:pt>
                <c:pt idx="6381">
                  <c:v>38.799999999999997</c:v>
                </c:pt>
                <c:pt idx="6382">
                  <c:v>39.299999999999997</c:v>
                </c:pt>
                <c:pt idx="6383">
                  <c:v>38.5</c:v>
                </c:pt>
                <c:pt idx="6384">
                  <c:v>38.700000000000003</c:v>
                </c:pt>
                <c:pt idx="6385">
                  <c:v>39.1</c:v>
                </c:pt>
                <c:pt idx="6386">
                  <c:v>40</c:v>
                </c:pt>
                <c:pt idx="6387">
                  <c:v>39.5</c:v>
                </c:pt>
                <c:pt idx="6388">
                  <c:v>39.5</c:v>
                </c:pt>
                <c:pt idx="6389">
                  <c:v>38.6</c:v>
                </c:pt>
                <c:pt idx="6390">
                  <c:v>38.5</c:v>
                </c:pt>
                <c:pt idx="6391">
                  <c:v>26.1</c:v>
                </c:pt>
                <c:pt idx="6392">
                  <c:v>26.1</c:v>
                </c:pt>
                <c:pt idx="6393">
                  <c:v>25.8</c:v>
                </c:pt>
                <c:pt idx="6394">
                  <c:v>26</c:v>
                </c:pt>
                <c:pt idx="6395">
                  <c:v>25.2</c:v>
                </c:pt>
                <c:pt idx="6396">
                  <c:v>29</c:v>
                </c:pt>
                <c:pt idx="6397">
                  <c:v>25.7</c:v>
                </c:pt>
                <c:pt idx="6398">
                  <c:v>25.7</c:v>
                </c:pt>
                <c:pt idx="6399">
                  <c:v>25.8</c:v>
                </c:pt>
                <c:pt idx="6400">
                  <c:v>26.2</c:v>
                </c:pt>
                <c:pt idx="6401">
                  <c:v>26.2</c:v>
                </c:pt>
                <c:pt idx="6402">
                  <c:v>26.7</c:v>
                </c:pt>
                <c:pt idx="6403">
                  <c:v>25.4</c:v>
                </c:pt>
                <c:pt idx="6404">
                  <c:v>25.8</c:v>
                </c:pt>
                <c:pt idx="6405">
                  <c:v>26.1</c:v>
                </c:pt>
                <c:pt idx="6406">
                  <c:v>26.5</c:v>
                </c:pt>
                <c:pt idx="6407">
                  <c:v>26.4</c:v>
                </c:pt>
                <c:pt idx="6408">
                  <c:v>26.2</c:v>
                </c:pt>
                <c:pt idx="6409">
                  <c:v>26.2</c:v>
                </c:pt>
                <c:pt idx="6410">
                  <c:v>20.399999999999999</c:v>
                </c:pt>
                <c:pt idx="6411">
                  <c:v>24.8</c:v>
                </c:pt>
                <c:pt idx="6412">
                  <c:v>25.2</c:v>
                </c:pt>
                <c:pt idx="6413">
                  <c:v>25.3</c:v>
                </c:pt>
                <c:pt idx="6414">
                  <c:v>26.2</c:v>
                </c:pt>
                <c:pt idx="6415">
                  <c:v>25.9</c:v>
                </c:pt>
                <c:pt idx="6416">
                  <c:v>25.6</c:v>
                </c:pt>
                <c:pt idx="6417">
                  <c:v>26</c:v>
                </c:pt>
                <c:pt idx="6418">
                  <c:v>26.4</c:v>
                </c:pt>
                <c:pt idx="6419">
                  <c:v>26.6</c:v>
                </c:pt>
                <c:pt idx="6420">
                  <c:v>26.7</c:v>
                </c:pt>
                <c:pt idx="6421">
                  <c:v>26.9</c:v>
                </c:pt>
                <c:pt idx="6422">
                  <c:v>27.5</c:v>
                </c:pt>
                <c:pt idx="6423">
                  <c:v>23.9</c:v>
                </c:pt>
                <c:pt idx="6424">
                  <c:v>26.8</c:v>
                </c:pt>
                <c:pt idx="6425">
                  <c:v>27</c:v>
                </c:pt>
                <c:pt idx="6426">
                  <c:v>25.3</c:v>
                </c:pt>
                <c:pt idx="6427">
                  <c:v>28.9</c:v>
                </c:pt>
                <c:pt idx="6428">
                  <c:v>29.4</c:v>
                </c:pt>
                <c:pt idx="6429">
                  <c:v>29.3</c:v>
                </c:pt>
                <c:pt idx="6430">
                  <c:v>30.4</c:v>
                </c:pt>
                <c:pt idx="6431">
                  <c:v>32.1</c:v>
                </c:pt>
                <c:pt idx="6432">
                  <c:v>34.700000000000003</c:v>
                </c:pt>
                <c:pt idx="6433">
                  <c:v>35.200000000000003</c:v>
                </c:pt>
                <c:pt idx="6434">
                  <c:v>33.6</c:v>
                </c:pt>
                <c:pt idx="6435">
                  <c:v>33.299999999999997</c:v>
                </c:pt>
                <c:pt idx="6436">
                  <c:v>34</c:v>
                </c:pt>
                <c:pt idx="6437">
                  <c:v>27.5</c:v>
                </c:pt>
                <c:pt idx="6438">
                  <c:v>35</c:v>
                </c:pt>
                <c:pt idx="6439">
                  <c:v>34.4</c:v>
                </c:pt>
                <c:pt idx="6440">
                  <c:v>35</c:v>
                </c:pt>
                <c:pt idx="6441">
                  <c:v>34.9</c:v>
                </c:pt>
                <c:pt idx="6442">
                  <c:v>34.4</c:v>
                </c:pt>
                <c:pt idx="6443">
                  <c:v>35.299999999999997</c:v>
                </c:pt>
                <c:pt idx="6444">
                  <c:v>37</c:v>
                </c:pt>
                <c:pt idx="6445">
                  <c:v>36.1</c:v>
                </c:pt>
                <c:pt idx="6446">
                  <c:v>36.5</c:v>
                </c:pt>
                <c:pt idx="6447">
                  <c:v>36.5</c:v>
                </c:pt>
                <c:pt idx="6448">
                  <c:v>34.799999999999997</c:v>
                </c:pt>
                <c:pt idx="6449">
                  <c:v>35.9</c:v>
                </c:pt>
                <c:pt idx="6450">
                  <c:v>37.9</c:v>
                </c:pt>
                <c:pt idx="6451">
                  <c:v>36.1</c:v>
                </c:pt>
                <c:pt idx="6452">
                  <c:v>33.6</c:v>
                </c:pt>
                <c:pt idx="6453">
                  <c:v>38</c:v>
                </c:pt>
                <c:pt idx="6454">
                  <c:v>35.299999999999997</c:v>
                </c:pt>
                <c:pt idx="6455">
                  <c:v>37.5</c:v>
                </c:pt>
                <c:pt idx="6456">
                  <c:v>26.4</c:v>
                </c:pt>
                <c:pt idx="6457">
                  <c:v>36.799999999999997</c:v>
                </c:pt>
                <c:pt idx="6458">
                  <c:v>36.9</c:v>
                </c:pt>
                <c:pt idx="6459">
                  <c:v>35</c:v>
                </c:pt>
                <c:pt idx="6460">
                  <c:v>34.799999999999997</c:v>
                </c:pt>
                <c:pt idx="6461">
                  <c:v>29.2</c:v>
                </c:pt>
                <c:pt idx="6462">
                  <c:v>33.4</c:v>
                </c:pt>
                <c:pt idx="6463">
                  <c:v>26.2</c:v>
                </c:pt>
                <c:pt idx="6464">
                  <c:v>28.7</c:v>
                </c:pt>
                <c:pt idx="6465">
                  <c:v>28.8</c:v>
                </c:pt>
                <c:pt idx="6466">
                  <c:v>28.6</c:v>
                </c:pt>
                <c:pt idx="6467">
                  <c:v>29</c:v>
                </c:pt>
                <c:pt idx="6468">
                  <c:v>28.2</c:v>
                </c:pt>
                <c:pt idx="6469">
                  <c:v>29.4</c:v>
                </c:pt>
                <c:pt idx="6470">
                  <c:v>28.8</c:v>
                </c:pt>
                <c:pt idx="6471">
                  <c:v>30</c:v>
                </c:pt>
                <c:pt idx="6472">
                  <c:v>30</c:v>
                </c:pt>
                <c:pt idx="6473">
                  <c:v>29.7</c:v>
                </c:pt>
                <c:pt idx="6474">
                  <c:v>29.4</c:v>
                </c:pt>
                <c:pt idx="6475">
                  <c:v>31</c:v>
                </c:pt>
                <c:pt idx="6476">
                  <c:v>29.9</c:v>
                </c:pt>
                <c:pt idx="6477">
                  <c:v>30.4</c:v>
                </c:pt>
                <c:pt idx="6478">
                  <c:v>30.6</c:v>
                </c:pt>
                <c:pt idx="6479">
                  <c:v>30</c:v>
                </c:pt>
                <c:pt idx="6480">
                  <c:v>32.299999999999997</c:v>
                </c:pt>
                <c:pt idx="6481">
                  <c:v>30.9</c:v>
                </c:pt>
                <c:pt idx="6482">
                  <c:v>30.6</c:v>
                </c:pt>
                <c:pt idx="6483">
                  <c:v>26.1</c:v>
                </c:pt>
                <c:pt idx="6484">
                  <c:v>31.1</c:v>
                </c:pt>
                <c:pt idx="6485">
                  <c:v>32</c:v>
                </c:pt>
                <c:pt idx="6486">
                  <c:v>31.9</c:v>
                </c:pt>
                <c:pt idx="6487">
                  <c:v>30.9</c:v>
                </c:pt>
                <c:pt idx="6488">
                  <c:v>31.6</c:v>
                </c:pt>
                <c:pt idx="6489">
                  <c:v>29.9</c:v>
                </c:pt>
                <c:pt idx="6490">
                  <c:v>32</c:v>
                </c:pt>
                <c:pt idx="6491">
                  <c:v>31.3</c:v>
                </c:pt>
                <c:pt idx="6492">
                  <c:v>31.4</c:v>
                </c:pt>
                <c:pt idx="6493">
                  <c:v>31.2</c:v>
                </c:pt>
                <c:pt idx="6494">
                  <c:v>31.2</c:v>
                </c:pt>
                <c:pt idx="6495">
                  <c:v>32.4</c:v>
                </c:pt>
                <c:pt idx="6496">
                  <c:v>31.7</c:v>
                </c:pt>
                <c:pt idx="6497">
                  <c:v>31.7</c:v>
                </c:pt>
                <c:pt idx="6498">
                  <c:v>31.2</c:v>
                </c:pt>
                <c:pt idx="6499">
                  <c:v>30.4</c:v>
                </c:pt>
                <c:pt idx="6500">
                  <c:v>17.7</c:v>
                </c:pt>
                <c:pt idx="6501">
                  <c:v>3</c:v>
                </c:pt>
                <c:pt idx="6502">
                  <c:v>3.6</c:v>
                </c:pt>
                <c:pt idx="6503">
                  <c:v>3.6</c:v>
                </c:pt>
                <c:pt idx="6504">
                  <c:v>2.9</c:v>
                </c:pt>
                <c:pt idx="6505">
                  <c:v>2.4</c:v>
                </c:pt>
                <c:pt idx="6506">
                  <c:v>3.2</c:v>
                </c:pt>
                <c:pt idx="6507">
                  <c:v>2.9</c:v>
                </c:pt>
                <c:pt idx="6508">
                  <c:v>3</c:v>
                </c:pt>
                <c:pt idx="6509">
                  <c:v>2.7</c:v>
                </c:pt>
                <c:pt idx="6510">
                  <c:v>3.4</c:v>
                </c:pt>
                <c:pt idx="6511">
                  <c:v>3.4</c:v>
                </c:pt>
                <c:pt idx="6512">
                  <c:v>3.4</c:v>
                </c:pt>
                <c:pt idx="6513">
                  <c:v>3.3</c:v>
                </c:pt>
                <c:pt idx="6514">
                  <c:v>3.2</c:v>
                </c:pt>
                <c:pt idx="6515">
                  <c:v>3.7</c:v>
                </c:pt>
                <c:pt idx="6516">
                  <c:v>4.4000000000000004</c:v>
                </c:pt>
                <c:pt idx="6517">
                  <c:v>4.2</c:v>
                </c:pt>
                <c:pt idx="6518">
                  <c:v>4.4000000000000004</c:v>
                </c:pt>
                <c:pt idx="6519">
                  <c:v>2.8</c:v>
                </c:pt>
                <c:pt idx="6520">
                  <c:v>2.2999999999999998</c:v>
                </c:pt>
                <c:pt idx="6521">
                  <c:v>1.8</c:v>
                </c:pt>
                <c:pt idx="6522">
                  <c:v>2</c:v>
                </c:pt>
                <c:pt idx="6523">
                  <c:v>2</c:v>
                </c:pt>
                <c:pt idx="6524">
                  <c:v>3.3</c:v>
                </c:pt>
                <c:pt idx="6525">
                  <c:v>2.1</c:v>
                </c:pt>
                <c:pt idx="6526">
                  <c:v>4.4000000000000004</c:v>
                </c:pt>
                <c:pt idx="6527">
                  <c:v>4.5999999999999996</c:v>
                </c:pt>
                <c:pt idx="6528">
                  <c:v>4.8</c:v>
                </c:pt>
                <c:pt idx="6529">
                  <c:v>4.8</c:v>
                </c:pt>
                <c:pt idx="6530">
                  <c:v>4.5999999999999996</c:v>
                </c:pt>
                <c:pt idx="6531">
                  <c:v>4.3</c:v>
                </c:pt>
                <c:pt idx="6532">
                  <c:v>4.9000000000000004</c:v>
                </c:pt>
                <c:pt idx="6533">
                  <c:v>4.4000000000000004</c:v>
                </c:pt>
                <c:pt idx="6534">
                  <c:v>4.2</c:v>
                </c:pt>
                <c:pt idx="6535">
                  <c:v>4.3</c:v>
                </c:pt>
                <c:pt idx="6536">
                  <c:v>4</c:v>
                </c:pt>
                <c:pt idx="6537">
                  <c:v>3.4</c:v>
                </c:pt>
                <c:pt idx="6538">
                  <c:v>4.0999999999999996</c:v>
                </c:pt>
                <c:pt idx="6539">
                  <c:v>3.5</c:v>
                </c:pt>
                <c:pt idx="6540">
                  <c:v>2.9</c:v>
                </c:pt>
                <c:pt idx="6541">
                  <c:v>4.0999999999999996</c:v>
                </c:pt>
                <c:pt idx="6542">
                  <c:v>7</c:v>
                </c:pt>
                <c:pt idx="6543">
                  <c:v>8.6</c:v>
                </c:pt>
                <c:pt idx="6544">
                  <c:v>8.6</c:v>
                </c:pt>
                <c:pt idx="6545">
                  <c:v>7.2</c:v>
                </c:pt>
                <c:pt idx="6546">
                  <c:v>8.3000000000000007</c:v>
                </c:pt>
                <c:pt idx="6547">
                  <c:v>8.5</c:v>
                </c:pt>
                <c:pt idx="6548">
                  <c:v>4.0999999999999996</c:v>
                </c:pt>
                <c:pt idx="6549">
                  <c:v>7.9</c:v>
                </c:pt>
                <c:pt idx="6550">
                  <c:v>8.4</c:v>
                </c:pt>
                <c:pt idx="6551">
                  <c:v>8.3000000000000007</c:v>
                </c:pt>
                <c:pt idx="6552">
                  <c:v>8</c:v>
                </c:pt>
                <c:pt idx="6553">
                  <c:v>8.3000000000000007</c:v>
                </c:pt>
                <c:pt idx="6554">
                  <c:v>8.6999999999999993</c:v>
                </c:pt>
                <c:pt idx="6555">
                  <c:v>11.2</c:v>
                </c:pt>
                <c:pt idx="6556">
                  <c:v>10.7</c:v>
                </c:pt>
                <c:pt idx="6557">
                  <c:v>11.7</c:v>
                </c:pt>
                <c:pt idx="6558">
                  <c:v>13.2</c:v>
                </c:pt>
                <c:pt idx="6559">
                  <c:v>11.9</c:v>
                </c:pt>
                <c:pt idx="6560">
                  <c:v>13.6</c:v>
                </c:pt>
                <c:pt idx="6561">
                  <c:v>15.3</c:v>
                </c:pt>
                <c:pt idx="6562">
                  <c:v>14.4</c:v>
                </c:pt>
                <c:pt idx="6563">
                  <c:v>13.6</c:v>
                </c:pt>
                <c:pt idx="6564">
                  <c:v>14.9</c:v>
                </c:pt>
                <c:pt idx="6565">
                  <c:v>15.4</c:v>
                </c:pt>
                <c:pt idx="6566">
                  <c:v>15.4</c:v>
                </c:pt>
                <c:pt idx="6567">
                  <c:v>3.3</c:v>
                </c:pt>
                <c:pt idx="6568">
                  <c:v>13.1</c:v>
                </c:pt>
                <c:pt idx="6569">
                  <c:v>13.8</c:v>
                </c:pt>
                <c:pt idx="6570">
                  <c:v>14.1</c:v>
                </c:pt>
                <c:pt idx="6571">
                  <c:v>16.5</c:v>
                </c:pt>
                <c:pt idx="6572">
                  <c:v>3.3</c:v>
                </c:pt>
                <c:pt idx="6573">
                  <c:v>3.8</c:v>
                </c:pt>
                <c:pt idx="6574">
                  <c:v>3.7</c:v>
                </c:pt>
                <c:pt idx="6575">
                  <c:v>3.6</c:v>
                </c:pt>
                <c:pt idx="6576">
                  <c:v>3.7</c:v>
                </c:pt>
                <c:pt idx="6577">
                  <c:v>3</c:v>
                </c:pt>
                <c:pt idx="6578">
                  <c:v>3.3</c:v>
                </c:pt>
                <c:pt idx="6579">
                  <c:v>43.1</c:v>
                </c:pt>
                <c:pt idx="6580">
                  <c:v>3.9</c:v>
                </c:pt>
                <c:pt idx="6581">
                  <c:v>3.5</c:v>
                </c:pt>
                <c:pt idx="6582">
                  <c:v>3.6</c:v>
                </c:pt>
                <c:pt idx="6583">
                  <c:v>4.2</c:v>
                </c:pt>
                <c:pt idx="6584">
                  <c:v>3.9</c:v>
                </c:pt>
                <c:pt idx="6585">
                  <c:v>4.0999999999999996</c:v>
                </c:pt>
                <c:pt idx="6586">
                  <c:v>4.5</c:v>
                </c:pt>
                <c:pt idx="6587">
                  <c:v>4</c:v>
                </c:pt>
                <c:pt idx="6588">
                  <c:v>2.4</c:v>
                </c:pt>
                <c:pt idx="6589">
                  <c:v>4.3</c:v>
                </c:pt>
                <c:pt idx="6590">
                  <c:v>4.7</c:v>
                </c:pt>
                <c:pt idx="6591">
                  <c:v>4.8</c:v>
                </c:pt>
                <c:pt idx="6592">
                  <c:v>4.2</c:v>
                </c:pt>
                <c:pt idx="6593">
                  <c:v>4.3</c:v>
                </c:pt>
                <c:pt idx="6594">
                  <c:v>3.5</c:v>
                </c:pt>
                <c:pt idx="6595">
                  <c:v>4.5999999999999996</c:v>
                </c:pt>
                <c:pt idx="6596">
                  <c:v>5</c:v>
                </c:pt>
                <c:pt idx="6597">
                  <c:v>11.8</c:v>
                </c:pt>
                <c:pt idx="6598">
                  <c:v>5.5</c:v>
                </c:pt>
                <c:pt idx="6599">
                  <c:v>5.6</c:v>
                </c:pt>
                <c:pt idx="6600">
                  <c:v>5.9</c:v>
                </c:pt>
                <c:pt idx="6601">
                  <c:v>5.2</c:v>
                </c:pt>
                <c:pt idx="6602">
                  <c:v>6.7</c:v>
                </c:pt>
                <c:pt idx="6603">
                  <c:v>6.1</c:v>
                </c:pt>
                <c:pt idx="6604">
                  <c:v>5.6</c:v>
                </c:pt>
                <c:pt idx="6605">
                  <c:v>6.4</c:v>
                </c:pt>
                <c:pt idx="6606">
                  <c:v>6</c:v>
                </c:pt>
                <c:pt idx="6607">
                  <c:v>6.6</c:v>
                </c:pt>
                <c:pt idx="6608">
                  <c:v>7.7</c:v>
                </c:pt>
                <c:pt idx="6609">
                  <c:v>7.7</c:v>
                </c:pt>
                <c:pt idx="6610">
                  <c:v>6.1</c:v>
                </c:pt>
                <c:pt idx="6611">
                  <c:v>6.3</c:v>
                </c:pt>
                <c:pt idx="6612">
                  <c:v>4.3</c:v>
                </c:pt>
                <c:pt idx="6613">
                  <c:v>19</c:v>
                </c:pt>
                <c:pt idx="6614">
                  <c:v>17.5</c:v>
                </c:pt>
                <c:pt idx="6615">
                  <c:v>18.8</c:v>
                </c:pt>
                <c:pt idx="6616">
                  <c:v>18.5</c:v>
                </c:pt>
                <c:pt idx="6617">
                  <c:v>19.399999999999999</c:v>
                </c:pt>
                <c:pt idx="6618">
                  <c:v>18.600000000000001</c:v>
                </c:pt>
                <c:pt idx="6619">
                  <c:v>19.3</c:v>
                </c:pt>
                <c:pt idx="6620">
                  <c:v>19.600000000000001</c:v>
                </c:pt>
                <c:pt idx="6621">
                  <c:v>19.5</c:v>
                </c:pt>
                <c:pt idx="6622">
                  <c:v>20.2</c:v>
                </c:pt>
                <c:pt idx="6623">
                  <c:v>19.8</c:v>
                </c:pt>
                <c:pt idx="6624">
                  <c:v>20.399999999999999</c:v>
                </c:pt>
                <c:pt idx="6625">
                  <c:v>19.100000000000001</c:v>
                </c:pt>
                <c:pt idx="6626">
                  <c:v>20</c:v>
                </c:pt>
                <c:pt idx="6627">
                  <c:v>20.6</c:v>
                </c:pt>
                <c:pt idx="6628">
                  <c:v>21</c:v>
                </c:pt>
                <c:pt idx="6629">
                  <c:v>21.3</c:v>
                </c:pt>
                <c:pt idx="6630">
                  <c:v>20.399999999999999</c:v>
                </c:pt>
                <c:pt idx="6631">
                  <c:v>19</c:v>
                </c:pt>
                <c:pt idx="6632">
                  <c:v>19.100000000000001</c:v>
                </c:pt>
                <c:pt idx="6633">
                  <c:v>19.5</c:v>
                </c:pt>
                <c:pt idx="6634">
                  <c:v>18.8</c:v>
                </c:pt>
                <c:pt idx="6635">
                  <c:v>18.600000000000001</c:v>
                </c:pt>
                <c:pt idx="6636">
                  <c:v>19.8</c:v>
                </c:pt>
                <c:pt idx="6637">
                  <c:v>8.3000000000000007</c:v>
                </c:pt>
                <c:pt idx="6638">
                  <c:v>20.100000000000001</c:v>
                </c:pt>
                <c:pt idx="6639">
                  <c:v>20.8</c:v>
                </c:pt>
                <c:pt idx="6640">
                  <c:v>20.8</c:v>
                </c:pt>
                <c:pt idx="6641">
                  <c:v>21.1</c:v>
                </c:pt>
                <c:pt idx="6642">
                  <c:v>21.4</c:v>
                </c:pt>
                <c:pt idx="6643">
                  <c:v>22.1</c:v>
                </c:pt>
                <c:pt idx="6644">
                  <c:v>23</c:v>
                </c:pt>
                <c:pt idx="6645">
                  <c:v>22.9</c:v>
                </c:pt>
                <c:pt idx="6646">
                  <c:v>21.3</c:v>
                </c:pt>
                <c:pt idx="6647">
                  <c:v>22.9</c:v>
                </c:pt>
                <c:pt idx="6648">
                  <c:v>19.5</c:v>
                </c:pt>
                <c:pt idx="6649">
                  <c:v>22.3</c:v>
                </c:pt>
                <c:pt idx="6650">
                  <c:v>21.8</c:v>
                </c:pt>
                <c:pt idx="6651">
                  <c:v>21.9</c:v>
                </c:pt>
                <c:pt idx="6652">
                  <c:v>22.3</c:v>
                </c:pt>
                <c:pt idx="6653">
                  <c:v>25.4</c:v>
                </c:pt>
                <c:pt idx="6654">
                  <c:v>26.4</c:v>
                </c:pt>
                <c:pt idx="6655">
                  <c:v>26</c:v>
                </c:pt>
                <c:pt idx="6656">
                  <c:v>25.9</c:v>
                </c:pt>
                <c:pt idx="6657">
                  <c:v>26.4</c:v>
                </c:pt>
                <c:pt idx="6658">
                  <c:v>27.9</c:v>
                </c:pt>
                <c:pt idx="6659">
                  <c:v>20.3</c:v>
                </c:pt>
                <c:pt idx="6660">
                  <c:v>27.3</c:v>
                </c:pt>
                <c:pt idx="6661">
                  <c:v>27.3</c:v>
                </c:pt>
                <c:pt idx="6662">
                  <c:v>27.2</c:v>
                </c:pt>
                <c:pt idx="6663">
                  <c:v>26.8</c:v>
                </c:pt>
                <c:pt idx="6664">
                  <c:v>27.1</c:v>
                </c:pt>
                <c:pt idx="6665">
                  <c:v>27.3</c:v>
                </c:pt>
                <c:pt idx="6666">
                  <c:v>28.9</c:v>
                </c:pt>
                <c:pt idx="6667">
                  <c:v>28.8</c:v>
                </c:pt>
                <c:pt idx="6668">
                  <c:v>28.9</c:v>
                </c:pt>
                <c:pt idx="6669">
                  <c:v>28.7</c:v>
                </c:pt>
                <c:pt idx="6670">
                  <c:v>27.2</c:v>
                </c:pt>
                <c:pt idx="6671">
                  <c:v>27.5</c:v>
                </c:pt>
                <c:pt idx="6672">
                  <c:v>29.2</c:v>
                </c:pt>
                <c:pt idx="6673">
                  <c:v>27.7</c:v>
                </c:pt>
                <c:pt idx="6674">
                  <c:v>25.3</c:v>
                </c:pt>
                <c:pt idx="6675">
                  <c:v>25.7</c:v>
                </c:pt>
                <c:pt idx="6676">
                  <c:v>25.5</c:v>
                </c:pt>
                <c:pt idx="6677">
                  <c:v>27.7</c:v>
                </c:pt>
                <c:pt idx="6678">
                  <c:v>20.3</c:v>
                </c:pt>
                <c:pt idx="6679">
                  <c:v>27</c:v>
                </c:pt>
                <c:pt idx="6680">
                  <c:v>26.3</c:v>
                </c:pt>
                <c:pt idx="6681">
                  <c:v>27.9</c:v>
                </c:pt>
                <c:pt idx="6682">
                  <c:v>27.9</c:v>
                </c:pt>
                <c:pt idx="6683">
                  <c:v>21.3</c:v>
                </c:pt>
                <c:pt idx="6684">
                  <c:v>21.3</c:v>
                </c:pt>
                <c:pt idx="6685">
                  <c:v>19.3</c:v>
                </c:pt>
                <c:pt idx="6686">
                  <c:v>21.6</c:v>
                </c:pt>
                <c:pt idx="6687">
                  <c:v>21.9</c:v>
                </c:pt>
                <c:pt idx="6688">
                  <c:v>21.3</c:v>
                </c:pt>
                <c:pt idx="6689">
                  <c:v>21.8</c:v>
                </c:pt>
                <c:pt idx="6690">
                  <c:v>21.8</c:v>
                </c:pt>
                <c:pt idx="6691">
                  <c:v>21.6</c:v>
                </c:pt>
                <c:pt idx="6692">
                  <c:v>21.6</c:v>
                </c:pt>
                <c:pt idx="6693">
                  <c:v>22.4</c:v>
                </c:pt>
                <c:pt idx="6694">
                  <c:v>22.6</c:v>
                </c:pt>
                <c:pt idx="6695">
                  <c:v>21.9</c:v>
                </c:pt>
                <c:pt idx="6696">
                  <c:v>21.7</c:v>
                </c:pt>
                <c:pt idx="6697">
                  <c:v>23.5</c:v>
                </c:pt>
                <c:pt idx="6698">
                  <c:v>22.3</c:v>
                </c:pt>
                <c:pt idx="6699">
                  <c:v>23.1</c:v>
                </c:pt>
                <c:pt idx="6700">
                  <c:v>23.3</c:v>
                </c:pt>
                <c:pt idx="6701">
                  <c:v>22.4</c:v>
                </c:pt>
                <c:pt idx="6702">
                  <c:v>22.9</c:v>
                </c:pt>
                <c:pt idx="6703">
                  <c:v>22.2</c:v>
                </c:pt>
                <c:pt idx="6704">
                  <c:v>22.8</c:v>
                </c:pt>
                <c:pt idx="6705">
                  <c:v>17.600000000000001</c:v>
                </c:pt>
                <c:pt idx="6706">
                  <c:v>23</c:v>
                </c:pt>
                <c:pt idx="6707">
                  <c:v>22.8</c:v>
                </c:pt>
                <c:pt idx="6708">
                  <c:v>23.6</c:v>
                </c:pt>
                <c:pt idx="6709">
                  <c:v>24.6</c:v>
                </c:pt>
                <c:pt idx="6710">
                  <c:v>23.1</c:v>
                </c:pt>
                <c:pt idx="6711">
                  <c:v>30.4</c:v>
                </c:pt>
                <c:pt idx="6712">
                  <c:v>22.4</c:v>
                </c:pt>
                <c:pt idx="6713">
                  <c:v>23</c:v>
                </c:pt>
                <c:pt idx="6714">
                  <c:v>24.1</c:v>
                </c:pt>
                <c:pt idx="6715">
                  <c:v>23.9</c:v>
                </c:pt>
                <c:pt idx="6716">
                  <c:v>24.7</c:v>
                </c:pt>
                <c:pt idx="6717">
                  <c:v>26.1</c:v>
                </c:pt>
                <c:pt idx="6718">
                  <c:v>25.8</c:v>
                </c:pt>
                <c:pt idx="6719">
                  <c:v>25.9</c:v>
                </c:pt>
                <c:pt idx="6720">
                  <c:v>25.9</c:v>
                </c:pt>
                <c:pt idx="6721">
                  <c:v>24.8</c:v>
                </c:pt>
                <c:pt idx="6722">
                  <c:v>25.5</c:v>
                </c:pt>
                <c:pt idx="6723">
                  <c:v>19.3</c:v>
                </c:pt>
                <c:pt idx="6724">
                  <c:v>36.9</c:v>
                </c:pt>
                <c:pt idx="6725">
                  <c:v>8.8000000000000007</c:v>
                </c:pt>
                <c:pt idx="6726">
                  <c:v>8.8000000000000007</c:v>
                </c:pt>
                <c:pt idx="6727">
                  <c:v>8.6</c:v>
                </c:pt>
                <c:pt idx="6728">
                  <c:v>8.9</c:v>
                </c:pt>
                <c:pt idx="6729">
                  <c:v>7.8</c:v>
                </c:pt>
                <c:pt idx="6730">
                  <c:v>8.1</c:v>
                </c:pt>
                <c:pt idx="6731">
                  <c:v>8.6999999999999993</c:v>
                </c:pt>
                <c:pt idx="6732">
                  <c:v>8.1999999999999993</c:v>
                </c:pt>
                <c:pt idx="6733">
                  <c:v>8.5</c:v>
                </c:pt>
                <c:pt idx="6734">
                  <c:v>8.4</c:v>
                </c:pt>
                <c:pt idx="6735">
                  <c:v>9.1999999999999993</c:v>
                </c:pt>
                <c:pt idx="6736">
                  <c:v>8.8000000000000007</c:v>
                </c:pt>
                <c:pt idx="6737">
                  <c:v>8.6999999999999993</c:v>
                </c:pt>
                <c:pt idx="6738">
                  <c:v>8.6999999999999993</c:v>
                </c:pt>
                <c:pt idx="6739">
                  <c:v>9.5</c:v>
                </c:pt>
                <c:pt idx="6740">
                  <c:v>10.3</c:v>
                </c:pt>
                <c:pt idx="6741">
                  <c:v>9.6999999999999993</c:v>
                </c:pt>
                <c:pt idx="6742">
                  <c:v>8.4</c:v>
                </c:pt>
                <c:pt idx="6743">
                  <c:v>8.5</c:v>
                </c:pt>
                <c:pt idx="6744">
                  <c:v>8.3000000000000007</c:v>
                </c:pt>
                <c:pt idx="6745">
                  <c:v>8.5</c:v>
                </c:pt>
                <c:pt idx="6746">
                  <c:v>8.3000000000000007</c:v>
                </c:pt>
                <c:pt idx="6747">
                  <c:v>9</c:v>
                </c:pt>
                <c:pt idx="6748">
                  <c:v>3</c:v>
                </c:pt>
                <c:pt idx="6749">
                  <c:v>10.1</c:v>
                </c:pt>
                <c:pt idx="6750">
                  <c:v>10.3</c:v>
                </c:pt>
                <c:pt idx="6751">
                  <c:v>10.5</c:v>
                </c:pt>
                <c:pt idx="6752">
                  <c:v>10.8</c:v>
                </c:pt>
                <c:pt idx="6753">
                  <c:v>11.2</c:v>
                </c:pt>
                <c:pt idx="6754">
                  <c:v>11.5</c:v>
                </c:pt>
                <c:pt idx="6755">
                  <c:v>10.3</c:v>
                </c:pt>
                <c:pt idx="6756">
                  <c:v>9.9</c:v>
                </c:pt>
                <c:pt idx="6757">
                  <c:v>9.9</c:v>
                </c:pt>
                <c:pt idx="6758">
                  <c:v>10.1</c:v>
                </c:pt>
                <c:pt idx="6759">
                  <c:v>9.1999999999999993</c:v>
                </c:pt>
                <c:pt idx="6760">
                  <c:v>12.4</c:v>
                </c:pt>
                <c:pt idx="6761">
                  <c:v>10.6</c:v>
                </c:pt>
                <c:pt idx="6762">
                  <c:v>10</c:v>
                </c:pt>
                <c:pt idx="6763">
                  <c:v>9.6999999999999993</c:v>
                </c:pt>
                <c:pt idx="6764">
                  <c:v>13.3</c:v>
                </c:pt>
                <c:pt idx="6765">
                  <c:v>13.6</c:v>
                </c:pt>
                <c:pt idx="6766">
                  <c:v>13.6</c:v>
                </c:pt>
                <c:pt idx="6767">
                  <c:v>13.2</c:v>
                </c:pt>
                <c:pt idx="6768">
                  <c:v>14</c:v>
                </c:pt>
                <c:pt idx="6769">
                  <c:v>15.3</c:v>
                </c:pt>
                <c:pt idx="6770">
                  <c:v>10</c:v>
                </c:pt>
                <c:pt idx="6771">
                  <c:v>14.4</c:v>
                </c:pt>
                <c:pt idx="6772">
                  <c:v>14.7</c:v>
                </c:pt>
                <c:pt idx="6773">
                  <c:v>14.6</c:v>
                </c:pt>
                <c:pt idx="6774">
                  <c:v>14.4</c:v>
                </c:pt>
                <c:pt idx="6775">
                  <c:v>14.2</c:v>
                </c:pt>
                <c:pt idx="6776">
                  <c:v>14.9</c:v>
                </c:pt>
                <c:pt idx="6777">
                  <c:v>16.899999999999999</c:v>
                </c:pt>
                <c:pt idx="6778">
                  <c:v>16.3</c:v>
                </c:pt>
                <c:pt idx="6779">
                  <c:v>17.5</c:v>
                </c:pt>
                <c:pt idx="6780">
                  <c:v>17</c:v>
                </c:pt>
                <c:pt idx="6781">
                  <c:v>17.100000000000001</c:v>
                </c:pt>
                <c:pt idx="6782">
                  <c:v>20.8</c:v>
                </c:pt>
                <c:pt idx="6783">
                  <c:v>21</c:v>
                </c:pt>
                <c:pt idx="6784">
                  <c:v>20.6</c:v>
                </c:pt>
                <c:pt idx="6785">
                  <c:v>23</c:v>
                </c:pt>
                <c:pt idx="6786">
                  <c:v>22.6</c:v>
                </c:pt>
                <c:pt idx="6787">
                  <c:v>25.1</c:v>
                </c:pt>
                <c:pt idx="6788">
                  <c:v>9.5</c:v>
                </c:pt>
                <c:pt idx="6789">
                  <c:v>23.5</c:v>
                </c:pt>
                <c:pt idx="6790">
                  <c:v>24.1</c:v>
                </c:pt>
                <c:pt idx="6791">
                  <c:v>23.9</c:v>
                </c:pt>
                <c:pt idx="6792">
                  <c:v>24.8</c:v>
                </c:pt>
                <c:pt idx="6793">
                  <c:v>9.5</c:v>
                </c:pt>
                <c:pt idx="6794">
                  <c:v>10.5</c:v>
                </c:pt>
                <c:pt idx="6795">
                  <c:v>9</c:v>
                </c:pt>
                <c:pt idx="6796">
                  <c:v>10.199999999999999</c:v>
                </c:pt>
                <c:pt idx="6797">
                  <c:v>10.199999999999999</c:v>
                </c:pt>
                <c:pt idx="6798">
                  <c:v>10.199999999999999</c:v>
                </c:pt>
                <c:pt idx="6799">
                  <c:v>9.6999999999999993</c:v>
                </c:pt>
                <c:pt idx="6800">
                  <c:v>10.8</c:v>
                </c:pt>
                <c:pt idx="6801">
                  <c:v>10.6</c:v>
                </c:pt>
                <c:pt idx="6802">
                  <c:v>10.3</c:v>
                </c:pt>
                <c:pt idx="6803">
                  <c:v>10.8</c:v>
                </c:pt>
                <c:pt idx="6804">
                  <c:v>11</c:v>
                </c:pt>
                <c:pt idx="6805">
                  <c:v>10.3</c:v>
                </c:pt>
                <c:pt idx="6806">
                  <c:v>10.4</c:v>
                </c:pt>
                <c:pt idx="6807">
                  <c:v>10.7</c:v>
                </c:pt>
                <c:pt idx="6808">
                  <c:v>9.5</c:v>
                </c:pt>
                <c:pt idx="6809">
                  <c:v>9.6999999999999993</c:v>
                </c:pt>
                <c:pt idx="6810">
                  <c:v>9.4</c:v>
                </c:pt>
                <c:pt idx="6811">
                  <c:v>9.1</c:v>
                </c:pt>
                <c:pt idx="6812">
                  <c:v>9.4</c:v>
                </c:pt>
                <c:pt idx="6813">
                  <c:v>9.6</c:v>
                </c:pt>
                <c:pt idx="6814">
                  <c:v>9.9</c:v>
                </c:pt>
                <c:pt idx="6815">
                  <c:v>9</c:v>
                </c:pt>
                <c:pt idx="6816">
                  <c:v>11.1</c:v>
                </c:pt>
                <c:pt idx="6817">
                  <c:v>9.9</c:v>
                </c:pt>
                <c:pt idx="6818">
                  <c:v>11.1</c:v>
                </c:pt>
                <c:pt idx="6819">
                  <c:v>11.3</c:v>
                </c:pt>
                <c:pt idx="6820">
                  <c:v>11.6</c:v>
                </c:pt>
                <c:pt idx="6821">
                  <c:v>17.2</c:v>
                </c:pt>
                <c:pt idx="6822">
                  <c:v>10.6</c:v>
                </c:pt>
                <c:pt idx="6823">
                  <c:v>11.2</c:v>
                </c:pt>
                <c:pt idx="6824">
                  <c:v>12.6</c:v>
                </c:pt>
                <c:pt idx="6825">
                  <c:v>11.8</c:v>
                </c:pt>
                <c:pt idx="6826">
                  <c:v>12.2</c:v>
                </c:pt>
                <c:pt idx="6827">
                  <c:v>13.4</c:v>
                </c:pt>
                <c:pt idx="6828">
                  <c:v>12.8</c:v>
                </c:pt>
                <c:pt idx="6829">
                  <c:v>12.6</c:v>
                </c:pt>
                <c:pt idx="6830">
                  <c:v>12.6</c:v>
                </c:pt>
                <c:pt idx="6831">
                  <c:v>13</c:v>
                </c:pt>
                <c:pt idx="6832">
                  <c:v>11.9</c:v>
                </c:pt>
                <c:pt idx="6833">
                  <c:v>8.9</c:v>
                </c:pt>
                <c:pt idx="6834">
                  <c:v>0.9</c:v>
                </c:pt>
                <c:pt idx="6835">
                  <c:v>1.3</c:v>
                </c:pt>
                <c:pt idx="6836">
                  <c:v>1.5</c:v>
                </c:pt>
                <c:pt idx="6837">
                  <c:v>1.1000000000000001</c:v>
                </c:pt>
                <c:pt idx="6838">
                  <c:v>0.7</c:v>
                </c:pt>
                <c:pt idx="6839">
                  <c:v>0.5</c:v>
                </c:pt>
                <c:pt idx="6840">
                  <c:v>1.2</c:v>
                </c:pt>
                <c:pt idx="6841">
                  <c:v>1.3</c:v>
                </c:pt>
                <c:pt idx="6842">
                  <c:v>1.3</c:v>
                </c:pt>
                <c:pt idx="6843">
                  <c:v>1.4</c:v>
                </c:pt>
                <c:pt idx="6844">
                  <c:v>1.6</c:v>
                </c:pt>
                <c:pt idx="6845">
                  <c:v>1.8</c:v>
                </c:pt>
                <c:pt idx="6846">
                  <c:v>0.9</c:v>
                </c:pt>
                <c:pt idx="6847">
                  <c:v>1.4</c:v>
                </c:pt>
                <c:pt idx="6848">
                  <c:v>1.7</c:v>
                </c:pt>
                <c:pt idx="6849">
                  <c:v>1.6</c:v>
                </c:pt>
                <c:pt idx="6850">
                  <c:v>1.4</c:v>
                </c:pt>
                <c:pt idx="6851">
                  <c:v>1.4</c:v>
                </c:pt>
                <c:pt idx="6852">
                  <c:v>0.5</c:v>
                </c:pt>
                <c:pt idx="6853">
                  <c:v>1.7</c:v>
                </c:pt>
                <c:pt idx="6854">
                  <c:v>1.2</c:v>
                </c:pt>
                <c:pt idx="6855">
                  <c:v>1.5</c:v>
                </c:pt>
                <c:pt idx="6856">
                  <c:v>1.5</c:v>
                </c:pt>
                <c:pt idx="6857">
                  <c:v>0.8</c:v>
                </c:pt>
                <c:pt idx="6858">
                  <c:v>1.2</c:v>
                </c:pt>
                <c:pt idx="6859">
                  <c:v>0.6</c:v>
                </c:pt>
                <c:pt idx="6860">
                  <c:v>0.8</c:v>
                </c:pt>
                <c:pt idx="6861">
                  <c:v>0.9</c:v>
                </c:pt>
                <c:pt idx="6862">
                  <c:v>13.8</c:v>
                </c:pt>
                <c:pt idx="6863">
                  <c:v>0.5</c:v>
                </c:pt>
                <c:pt idx="6864">
                  <c:v>0.9</c:v>
                </c:pt>
                <c:pt idx="6865">
                  <c:v>0.6</c:v>
                </c:pt>
                <c:pt idx="6866">
                  <c:v>0.6</c:v>
                </c:pt>
                <c:pt idx="6867">
                  <c:v>0.7</c:v>
                </c:pt>
                <c:pt idx="6868">
                  <c:v>0.5</c:v>
                </c:pt>
                <c:pt idx="6869">
                  <c:v>0.9</c:v>
                </c:pt>
                <c:pt idx="6870">
                  <c:v>1.5</c:v>
                </c:pt>
                <c:pt idx="6871">
                  <c:v>1</c:v>
                </c:pt>
                <c:pt idx="6872">
                  <c:v>0.5</c:v>
                </c:pt>
                <c:pt idx="6873">
                  <c:v>1.1000000000000001</c:v>
                </c:pt>
                <c:pt idx="6874">
                  <c:v>6.8</c:v>
                </c:pt>
                <c:pt idx="6875">
                  <c:v>6.9</c:v>
                </c:pt>
                <c:pt idx="6876">
                  <c:v>7</c:v>
                </c:pt>
                <c:pt idx="6877">
                  <c:v>7.1</c:v>
                </c:pt>
                <c:pt idx="6878">
                  <c:v>7.2</c:v>
                </c:pt>
                <c:pt idx="6879">
                  <c:v>8.4</c:v>
                </c:pt>
                <c:pt idx="6880">
                  <c:v>1.7</c:v>
                </c:pt>
                <c:pt idx="6881">
                  <c:v>8.1999999999999993</c:v>
                </c:pt>
                <c:pt idx="6882">
                  <c:v>11</c:v>
                </c:pt>
                <c:pt idx="6883">
                  <c:v>9.1999999999999993</c:v>
                </c:pt>
                <c:pt idx="6884">
                  <c:v>9.3000000000000007</c:v>
                </c:pt>
                <c:pt idx="6885">
                  <c:v>9.6</c:v>
                </c:pt>
                <c:pt idx="6886">
                  <c:v>10</c:v>
                </c:pt>
                <c:pt idx="6887">
                  <c:v>11.6</c:v>
                </c:pt>
                <c:pt idx="6888">
                  <c:v>10.8</c:v>
                </c:pt>
                <c:pt idx="6889">
                  <c:v>11.9</c:v>
                </c:pt>
                <c:pt idx="6890">
                  <c:v>11.7</c:v>
                </c:pt>
                <c:pt idx="6891">
                  <c:v>14.7</c:v>
                </c:pt>
                <c:pt idx="6892">
                  <c:v>18</c:v>
                </c:pt>
                <c:pt idx="6893">
                  <c:v>15.6</c:v>
                </c:pt>
                <c:pt idx="6894">
                  <c:v>14.4</c:v>
                </c:pt>
                <c:pt idx="6895">
                  <c:v>15</c:v>
                </c:pt>
                <c:pt idx="6896">
                  <c:v>14.9</c:v>
                </c:pt>
                <c:pt idx="6897">
                  <c:v>15.9</c:v>
                </c:pt>
                <c:pt idx="6898">
                  <c:v>0.9</c:v>
                </c:pt>
                <c:pt idx="6899">
                  <c:v>15</c:v>
                </c:pt>
                <c:pt idx="6900">
                  <c:v>15.8</c:v>
                </c:pt>
                <c:pt idx="6901">
                  <c:v>16.2</c:v>
                </c:pt>
                <c:pt idx="6902">
                  <c:v>18.100000000000001</c:v>
                </c:pt>
                <c:pt idx="6903">
                  <c:v>1.2</c:v>
                </c:pt>
                <c:pt idx="6904">
                  <c:v>1.5</c:v>
                </c:pt>
                <c:pt idx="6905">
                  <c:v>1.4</c:v>
                </c:pt>
                <c:pt idx="6906">
                  <c:v>1.5</c:v>
                </c:pt>
                <c:pt idx="6907">
                  <c:v>1.4</c:v>
                </c:pt>
                <c:pt idx="6908">
                  <c:v>1</c:v>
                </c:pt>
                <c:pt idx="6909">
                  <c:v>2.2000000000000002</c:v>
                </c:pt>
                <c:pt idx="6910">
                  <c:v>15.6</c:v>
                </c:pt>
                <c:pt idx="6911">
                  <c:v>1.2</c:v>
                </c:pt>
                <c:pt idx="6912">
                  <c:v>1</c:v>
                </c:pt>
                <c:pt idx="6913">
                  <c:v>1</c:v>
                </c:pt>
                <c:pt idx="6914">
                  <c:v>1.5</c:v>
                </c:pt>
                <c:pt idx="6915">
                  <c:v>1</c:v>
                </c:pt>
                <c:pt idx="6916">
                  <c:v>1.2</c:v>
                </c:pt>
                <c:pt idx="6917">
                  <c:v>1.7</c:v>
                </c:pt>
                <c:pt idx="6918">
                  <c:v>0.8</c:v>
                </c:pt>
                <c:pt idx="6919">
                  <c:v>1.6</c:v>
                </c:pt>
                <c:pt idx="6920">
                  <c:v>13.5</c:v>
                </c:pt>
                <c:pt idx="6921">
                  <c:v>1.7</c:v>
                </c:pt>
                <c:pt idx="6922">
                  <c:v>1.7</c:v>
                </c:pt>
                <c:pt idx="6923">
                  <c:v>1.7</c:v>
                </c:pt>
                <c:pt idx="6924">
                  <c:v>1.7</c:v>
                </c:pt>
                <c:pt idx="6925">
                  <c:v>0.8</c:v>
                </c:pt>
                <c:pt idx="6926">
                  <c:v>1.6</c:v>
                </c:pt>
                <c:pt idx="6927">
                  <c:v>1.5</c:v>
                </c:pt>
                <c:pt idx="6928">
                  <c:v>2.1</c:v>
                </c:pt>
                <c:pt idx="6929">
                  <c:v>1.9</c:v>
                </c:pt>
                <c:pt idx="6930">
                  <c:v>2.8</c:v>
                </c:pt>
                <c:pt idx="6931">
                  <c:v>3</c:v>
                </c:pt>
                <c:pt idx="6932">
                  <c:v>2.8</c:v>
                </c:pt>
                <c:pt idx="6933">
                  <c:v>3.5</c:v>
                </c:pt>
                <c:pt idx="6934">
                  <c:v>5.0999999999999996</c:v>
                </c:pt>
                <c:pt idx="6935">
                  <c:v>4.5</c:v>
                </c:pt>
                <c:pt idx="6936">
                  <c:v>5</c:v>
                </c:pt>
                <c:pt idx="6937">
                  <c:v>6.1</c:v>
                </c:pt>
                <c:pt idx="6938">
                  <c:v>5.8</c:v>
                </c:pt>
                <c:pt idx="6939">
                  <c:v>5.6</c:v>
                </c:pt>
                <c:pt idx="6940">
                  <c:v>5.6</c:v>
                </c:pt>
                <c:pt idx="6941">
                  <c:v>2.7</c:v>
                </c:pt>
                <c:pt idx="6942">
                  <c:v>6.2</c:v>
                </c:pt>
                <c:pt idx="6943">
                  <c:v>1.9</c:v>
                </c:pt>
                <c:pt idx="6944">
                  <c:v>1.1000000000000001</c:v>
                </c:pt>
                <c:pt idx="6945">
                  <c:v>0.6</c:v>
                </c:pt>
                <c:pt idx="6946">
                  <c:v>0.3</c:v>
                </c:pt>
                <c:pt idx="6947">
                  <c:v>0.2</c:v>
                </c:pt>
                <c:pt idx="6948">
                  <c:v>0.8</c:v>
                </c:pt>
                <c:pt idx="6949">
                  <c:v>0.6</c:v>
                </c:pt>
                <c:pt idx="6950">
                  <c:v>-0.8</c:v>
                </c:pt>
                <c:pt idx="6951">
                  <c:v>-0.1</c:v>
                </c:pt>
                <c:pt idx="6952">
                  <c:v>0.9</c:v>
                </c:pt>
                <c:pt idx="6953">
                  <c:v>0.8</c:v>
                </c:pt>
                <c:pt idx="6954">
                  <c:v>1</c:v>
                </c:pt>
                <c:pt idx="6955">
                  <c:v>0.4</c:v>
                </c:pt>
                <c:pt idx="6956">
                  <c:v>0.7</c:v>
                </c:pt>
                <c:pt idx="6957">
                  <c:v>1.5</c:v>
                </c:pt>
                <c:pt idx="6958">
                  <c:v>1</c:v>
                </c:pt>
                <c:pt idx="6959">
                  <c:v>0.9</c:v>
                </c:pt>
                <c:pt idx="6960">
                  <c:v>0.7</c:v>
                </c:pt>
                <c:pt idx="6961">
                  <c:v>0.2</c:v>
                </c:pt>
                <c:pt idx="6962">
                  <c:v>0.4</c:v>
                </c:pt>
                <c:pt idx="6963">
                  <c:v>-0.1</c:v>
                </c:pt>
                <c:pt idx="6964">
                  <c:v>-0.1</c:v>
                </c:pt>
                <c:pt idx="6965">
                  <c:v>-0.3</c:v>
                </c:pt>
                <c:pt idx="6966">
                  <c:v>1</c:v>
                </c:pt>
                <c:pt idx="6967">
                  <c:v>-0.7</c:v>
                </c:pt>
                <c:pt idx="6968">
                  <c:v>1.6</c:v>
                </c:pt>
                <c:pt idx="6969">
                  <c:v>1.8</c:v>
                </c:pt>
                <c:pt idx="6970">
                  <c:v>2.2999999999999998</c:v>
                </c:pt>
                <c:pt idx="6971">
                  <c:v>2.8</c:v>
                </c:pt>
                <c:pt idx="6972">
                  <c:v>3.6</c:v>
                </c:pt>
                <c:pt idx="6973">
                  <c:v>2.1</c:v>
                </c:pt>
                <c:pt idx="6974">
                  <c:v>3.3</c:v>
                </c:pt>
                <c:pt idx="6975">
                  <c:v>3.6</c:v>
                </c:pt>
                <c:pt idx="6976">
                  <c:v>3.7</c:v>
                </c:pt>
                <c:pt idx="6977">
                  <c:v>3.5</c:v>
                </c:pt>
                <c:pt idx="6978">
                  <c:v>3.1</c:v>
                </c:pt>
                <c:pt idx="6979">
                  <c:v>0.6</c:v>
                </c:pt>
                <c:pt idx="6980">
                  <c:v>3.5</c:v>
                </c:pt>
                <c:pt idx="6981">
                  <c:v>3.1</c:v>
                </c:pt>
                <c:pt idx="6982">
                  <c:v>3.4</c:v>
                </c:pt>
                <c:pt idx="6983">
                  <c:v>3.6</c:v>
                </c:pt>
                <c:pt idx="6984">
                  <c:v>9.1999999999999993</c:v>
                </c:pt>
                <c:pt idx="6985">
                  <c:v>11.4</c:v>
                </c:pt>
                <c:pt idx="6986">
                  <c:v>7.4</c:v>
                </c:pt>
                <c:pt idx="6987">
                  <c:v>10.6</c:v>
                </c:pt>
                <c:pt idx="6988">
                  <c:v>10.8</c:v>
                </c:pt>
                <c:pt idx="6989">
                  <c:v>12</c:v>
                </c:pt>
                <c:pt idx="6990">
                  <c:v>2.2999999999999998</c:v>
                </c:pt>
                <c:pt idx="6991">
                  <c:v>11.3</c:v>
                </c:pt>
                <c:pt idx="6992">
                  <c:v>13.3</c:v>
                </c:pt>
                <c:pt idx="6993">
                  <c:v>12.9</c:v>
                </c:pt>
                <c:pt idx="6994">
                  <c:v>12.7</c:v>
                </c:pt>
                <c:pt idx="6995">
                  <c:v>12.6</c:v>
                </c:pt>
                <c:pt idx="6996">
                  <c:v>12.1</c:v>
                </c:pt>
                <c:pt idx="6997">
                  <c:v>15</c:v>
                </c:pt>
                <c:pt idx="6998">
                  <c:v>15.3</c:v>
                </c:pt>
                <c:pt idx="6999">
                  <c:v>16.7</c:v>
                </c:pt>
                <c:pt idx="7000">
                  <c:v>17.7</c:v>
                </c:pt>
                <c:pt idx="7001">
                  <c:v>17.3</c:v>
                </c:pt>
                <c:pt idx="7002">
                  <c:v>18.100000000000001</c:v>
                </c:pt>
                <c:pt idx="7003">
                  <c:v>19.399999999999999</c:v>
                </c:pt>
                <c:pt idx="7004">
                  <c:v>19.100000000000001</c:v>
                </c:pt>
                <c:pt idx="7005">
                  <c:v>15.6</c:v>
                </c:pt>
                <c:pt idx="7006">
                  <c:v>15.4</c:v>
                </c:pt>
                <c:pt idx="7007">
                  <c:v>16.100000000000001</c:v>
                </c:pt>
                <c:pt idx="7008">
                  <c:v>17.600000000000001</c:v>
                </c:pt>
                <c:pt idx="7009">
                  <c:v>1</c:v>
                </c:pt>
                <c:pt idx="7010">
                  <c:v>16.600000000000001</c:v>
                </c:pt>
                <c:pt idx="7011">
                  <c:v>17.8</c:v>
                </c:pt>
                <c:pt idx="7012">
                  <c:v>18.100000000000001</c:v>
                </c:pt>
                <c:pt idx="7013">
                  <c:v>17.2</c:v>
                </c:pt>
                <c:pt idx="7014">
                  <c:v>2.7</c:v>
                </c:pt>
                <c:pt idx="7015">
                  <c:v>2.6</c:v>
                </c:pt>
                <c:pt idx="7016">
                  <c:v>1</c:v>
                </c:pt>
                <c:pt idx="7017">
                  <c:v>3.1</c:v>
                </c:pt>
                <c:pt idx="7018">
                  <c:v>2.9</c:v>
                </c:pt>
                <c:pt idx="7019">
                  <c:v>2.9</c:v>
                </c:pt>
                <c:pt idx="7020">
                  <c:v>3.3</c:v>
                </c:pt>
                <c:pt idx="7021">
                  <c:v>3.8</c:v>
                </c:pt>
                <c:pt idx="7022">
                  <c:v>3.4</c:v>
                </c:pt>
                <c:pt idx="7023">
                  <c:v>2.9</c:v>
                </c:pt>
                <c:pt idx="7024">
                  <c:v>3.2</c:v>
                </c:pt>
                <c:pt idx="7025">
                  <c:v>3.7</c:v>
                </c:pt>
                <c:pt idx="7026">
                  <c:v>3.5</c:v>
                </c:pt>
                <c:pt idx="7027">
                  <c:v>4</c:v>
                </c:pt>
                <c:pt idx="7028">
                  <c:v>4.7</c:v>
                </c:pt>
                <c:pt idx="7029">
                  <c:v>3.8</c:v>
                </c:pt>
                <c:pt idx="7030">
                  <c:v>3.4</c:v>
                </c:pt>
                <c:pt idx="7031">
                  <c:v>5.3</c:v>
                </c:pt>
                <c:pt idx="7032">
                  <c:v>4.5999999999999996</c:v>
                </c:pt>
                <c:pt idx="7033">
                  <c:v>3.5</c:v>
                </c:pt>
                <c:pt idx="7034">
                  <c:v>3.9</c:v>
                </c:pt>
                <c:pt idx="7035">
                  <c:v>4</c:v>
                </c:pt>
                <c:pt idx="7036">
                  <c:v>1.1000000000000001</c:v>
                </c:pt>
                <c:pt idx="7037">
                  <c:v>4.2</c:v>
                </c:pt>
                <c:pt idx="7038">
                  <c:v>4.5</c:v>
                </c:pt>
                <c:pt idx="7039">
                  <c:v>4.5999999999999996</c:v>
                </c:pt>
                <c:pt idx="7040">
                  <c:v>4.4000000000000004</c:v>
                </c:pt>
                <c:pt idx="7041">
                  <c:v>5.4</c:v>
                </c:pt>
                <c:pt idx="7042">
                  <c:v>5.7</c:v>
                </c:pt>
                <c:pt idx="7043">
                  <c:v>4.7</c:v>
                </c:pt>
                <c:pt idx="7044">
                  <c:v>5.7</c:v>
                </c:pt>
                <c:pt idx="7045">
                  <c:v>5.9</c:v>
                </c:pt>
                <c:pt idx="7046">
                  <c:v>5.6</c:v>
                </c:pt>
                <c:pt idx="7047">
                  <c:v>6.9</c:v>
                </c:pt>
                <c:pt idx="7048">
                  <c:v>6.3</c:v>
                </c:pt>
                <c:pt idx="7049">
                  <c:v>7.7</c:v>
                </c:pt>
                <c:pt idx="7050">
                  <c:v>7.8</c:v>
                </c:pt>
                <c:pt idx="7051">
                  <c:v>7.8</c:v>
                </c:pt>
                <c:pt idx="7052">
                  <c:v>7</c:v>
                </c:pt>
                <c:pt idx="7053">
                  <c:v>7.9</c:v>
                </c:pt>
                <c:pt idx="7054">
                  <c:v>1.1000000000000001</c:v>
                </c:pt>
                <c:pt idx="7055">
                  <c:v>6.8</c:v>
                </c:pt>
                <c:pt idx="7056">
                  <c:v>5.5</c:v>
                </c:pt>
                <c:pt idx="7057">
                  <c:v>6.3</c:v>
                </c:pt>
                <c:pt idx="7058">
                  <c:v>5.7</c:v>
                </c:pt>
                <c:pt idx="7059">
                  <c:v>5.8</c:v>
                </c:pt>
                <c:pt idx="7060">
                  <c:v>5.5</c:v>
                </c:pt>
                <c:pt idx="7061">
                  <c:v>5.3</c:v>
                </c:pt>
                <c:pt idx="7062">
                  <c:v>6.1</c:v>
                </c:pt>
                <c:pt idx="7063">
                  <c:v>5.9</c:v>
                </c:pt>
                <c:pt idx="7064">
                  <c:v>5.9</c:v>
                </c:pt>
                <c:pt idx="7065">
                  <c:v>6.2</c:v>
                </c:pt>
                <c:pt idx="7066">
                  <c:v>4.9000000000000004</c:v>
                </c:pt>
                <c:pt idx="7067">
                  <c:v>5.8</c:v>
                </c:pt>
                <c:pt idx="7068">
                  <c:v>5.6</c:v>
                </c:pt>
                <c:pt idx="7069">
                  <c:v>5.8</c:v>
                </c:pt>
                <c:pt idx="7070">
                  <c:v>5.7</c:v>
                </c:pt>
                <c:pt idx="7071">
                  <c:v>5.6</c:v>
                </c:pt>
                <c:pt idx="7072">
                  <c:v>6.1</c:v>
                </c:pt>
                <c:pt idx="7073">
                  <c:v>4.5</c:v>
                </c:pt>
                <c:pt idx="7074">
                  <c:v>4.5</c:v>
                </c:pt>
                <c:pt idx="7075">
                  <c:v>4.9000000000000004</c:v>
                </c:pt>
                <c:pt idx="7076">
                  <c:v>4.0999999999999996</c:v>
                </c:pt>
                <c:pt idx="7077">
                  <c:v>6.6</c:v>
                </c:pt>
                <c:pt idx="7078">
                  <c:v>6.5</c:v>
                </c:pt>
                <c:pt idx="7079">
                  <c:v>5.3</c:v>
                </c:pt>
                <c:pt idx="7080">
                  <c:v>6.2</c:v>
                </c:pt>
                <c:pt idx="7081">
                  <c:v>6.2</c:v>
                </c:pt>
                <c:pt idx="7082">
                  <c:v>6.9</c:v>
                </c:pt>
                <c:pt idx="7083">
                  <c:v>6.8</c:v>
                </c:pt>
                <c:pt idx="7084">
                  <c:v>7.8</c:v>
                </c:pt>
                <c:pt idx="7085">
                  <c:v>7.4</c:v>
                </c:pt>
                <c:pt idx="7086">
                  <c:v>5.6</c:v>
                </c:pt>
                <c:pt idx="7087">
                  <c:v>4.8</c:v>
                </c:pt>
                <c:pt idx="7088">
                  <c:v>5.9</c:v>
                </c:pt>
                <c:pt idx="7089">
                  <c:v>5.0999999999999996</c:v>
                </c:pt>
                <c:pt idx="7090">
                  <c:v>6.5</c:v>
                </c:pt>
                <c:pt idx="7091">
                  <c:v>3.1</c:v>
                </c:pt>
                <c:pt idx="7092">
                  <c:v>2.9</c:v>
                </c:pt>
                <c:pt idx="7093">
                  <c:v>3.2</c:v>
                </c:pt>
                <c:pt idx="7094">
                  <c:v>2.8</c:v>
                </c:pt>
                <c:pt idx="7095">
                  <c:v>14.1</c:v>
                </c:pt>
                <c:pt idx="7096">
                  <c:v>16.100000000000001</c:v>
                </c:pt>
                <c:pt idx="7097">
                  <c:v>16.399999999999999</c:v>
                </c:pt>
                <c:pt idx="7098">
                  <c:v>14.1</c:v>
                </c:pt>
                <c:pt idx="7099">
                  <c:v>14.5</c:v>
                </c:pt>
                <c:pt idx="7100">
                  <c:v>15.7</c:v>
                </c:pt>
                <c:pt idx="7101">
                  <c:v>4.7</c:v>
                </c:pt>
                <c:pt idx="7102">
                  <c:v>15.5</c:v>
                </c:pt>
                <c:pt idx="7103">
                  <c:v>15.3</c:v>
                </c:pt>
                <c:pt idx="7104">
                  <c:v>17.2</c:v>
                </c:pt>
                <c:pt idx="7105">
                  <c:v>18</c:v>
                </c:pt>
                <c:pt idx="7106">
                  <c:v>18.3</c:v>
                </c:pt>
                <c:pt idx="7107">
                  <c:v>20.8</c:v>
                </c:pt>
                <c:pt idx="7108">
                  <c:v>23</c:v>
                </c:pt>
                <c:pt idx="7109">
                  <c:v>22.2</c:v>
                </c:pt>
                <c:pt idx="7110">
                  <c:v>23.3</c:v>
                </c:pt>
                <c:pt idx="7111">
                  <c:v>23.7</c:v>
                </c:pt>
                <c:pt idx="7112">
                  <c:v>21</c:v>
                </c:pt>
                <c:pt idx="7113">
                  <c:v>23.9</c:v>
                </c:pt>
                <c:pt idx="7114">
                  <c:v>24.6</c:v>
                </c:pt>
                <c:pt idx="7115">
                  <c:v>23.9</c:v>
                </c:pt>
                <c:pt idx="7116">
                  <c:v>21.1</c:v>
                </c:pt>
                <c:pt idx="7117">
                  <c:v>20.5</c:v>
                </c:pt>
                <c:pt idx="7118">
                  <c:v>19.399999999999999</c:v>
                </c:pt>
                <c:pt idx="7119">
                  <c:v>20</c:v>
                </c:pt>
                <c:pt idx="7120">
                  <c:v>4.8</c:v>
                </c:pt>
                <c:pt idx="7121">
                  <c:v>19.2</c:v>
                </c:pt>
                <c:pt idx="7122">
                  <c:v>19.899999999999999</c:v>
                </c:pt>
                <c:pt idx="7123">
                  <c:v>19.7</c:v>
                </c:pt>
                <c:pt idx="7124">
                  <c:v>20.6</c:v>
                </c:pt>
                <c:pt idx="7125">
                  <c:v>4.8</c:v>
                </c:pt>
                <c:pt idx="7126">
                  <c:v>3.2</c:v>
                </c:pt>
                <c:pt idx="7127">
                  <c:v>6.2</c:v>
                </c:pt>
                <c:pt idx="7128">
                  <c:v>3</c:v>
                </c:pt>
                <c:pt idx="7129">
                  <c:v>3.3</c:v>
                </c:pt>
                <c:pt idx="7130">
                  <c:v>2.6</c:v>
                </c:pt>
                <c:pt idx="7131">
                  <c:v>9.6999999999999993</c:v>
                </c:pt>
                <c:pt idx="7132">
                  <c:v>3.1</c:v>
                </c:pt>
                <c:pt idx="7133">
                  <c:v>2.2999999999999998</c:v>
                </c:pt>
                <c:pt idx="7134">
                  <c:v>1.8</c:v>
                </c:pt>
                <c:pt idx="7135">
                  <c:v>1.8</c:v>
                </c:pt>
                <c:pt idx="7136">
                  <c:v>2.4</c:v>
                </c:pt>
                <c:pt idx="7137">
                  <c:v>2.6</c:v>
                </c:pt>
                <c:pt idx="7138">
                  <c:v>4.2</c:v>
                </c:pt>
                <c:pt idx="7139">
                  <c:v>4</c:v>
                </c:pt>
                <c:pt idx="7140">
                  <c:v>2.8</c:v>
                </c:pt>
                <c:pt idx="7141">
                  <c:v>33.1</c:v>
                </c:pt>
                <c:pt idx="7142">
                  <c:v>4.3</c:v>
                </c:pt>
                <c:pt idx="7143">
                  <c:v>3.2</c:v>
                </c:pt>
                <c:pt idx="7144">
                  <c:v>2.4</c:v>
                </c:pt>
                <c:pt idx="7145">
                  <c:v>2.6</c:v>
                </c:pt>
                <c:pt idx="7146">
                  <c:v>1.9</c:v>
                </c:pt>
                <c:pt idx="7147">
                  <c:v>5.0999999999999996</c:v>
                </c:pt>
                <c:pt idx="7148">
                  <c:v>3.6</c:v>
                </c:pt>
                <c:pt idx="7149">
                  <c:v>2.8</c:v>
                </c:pt>
                <c:pt idx="7150">
                  <c:v>3.5</c:v>
                </c:pt>
                <c:pt idx="7151">
                  <c:v>4.3</c:v>
                </c:pt>
                <c:pt idx="7152">
                  <c:v>4.2</c:v>
                </c:pt>
                <c:pt idx="7153">
                  <c:v>5.3</c:v>
                </c:pt>
                <c:pt idx="7154">
                  <c:v>4.5999999999999996</c:v>
                </c:pt>
                <c:pt idx="7155">
                  <c:v>6.6</c:v>
                </c:pt>
                <c:pt idx="7156">
                  <c:v>7</c:v>
                </c:pt>
                <c:pt idx="7157">
                  <c:v>6.9</c:v>
                </c:pt>
                <c:pt idx="7158">
                  <c:v>7.9</c:v>
                </c:pt>
                <c:pt idx="7159">
                  <c:v>7.9</c:v>
                </c:pt>
                <c:pt idx="7160">
                  <c:v>10.1</c:v>
                </c:pt>
                <c:pt idx="7161">
                  <c:v>12.9</c:v>
                </c:pt>
                <c:pt idx="7162">
                  <c:v>12.9</c:v>
                </c:pt>
                <c:pt idx="7163">
                  <c:v>12.3</c:v>
                </c:pt>
                <c:pt idx="7164">
                  <c:v>12.7</c:v>
                </c:pt>
                <c:pt idx="7165">
                  <c:v>6.1</c:v>
                </c:pt>
                <c:pt idx="7166">
                  <c:v>24.2</c:v>
                </c:pt>
                <c:pt idx="7167">
                  <c:v>23.4</c:v>
                </c:pt>
                <c:pt idx="7168">
                  <c:v>24.1</c:v>
                </c:pt>
                <c:pt idx="7169">
                  <c:v>23.4</c:v>
                </c:pt>
                <c:pt idx="7170">
                  <c:v>20.5</c:v>
                </c:pt>
                <c:pt idx="7171">
                  <c:v>23.8</c:v>
                </c:pt>
                <c:pt idx="7172">
                  <c:v>23.4</c:v>
                </c:pt>
                <c:pt idx="7173">
                  <c:v>23.2</c:v>
                </c:pt>
                <c:pt idx="7174">
                  <c:v>23</c:v>
                </c:pt>
                <c:pt idx="7175">
                  <c:v>22.4</c:v>
                </c:pt>
                <c:pt idx="7176">
                  <c:v>22.5</c:v>
                </c:pt>
                <c:pt idx="7177">
                  <c:v>23.5</c:v>
                </c:pt>
                <c:pt idx="7178">
                  <c:v>22.2</c:v>
                </c:pt>
                <c:pt idx="7179">
                  <c:v>21.9</c:v>
                </c:pt>
                <c:pt idx="7180">
                  <c:v>22.5</c:v>
                </c:pt>
                <c:pt idx="7181">
                  <c:v>22.3</c:v>
                </c:pt>
                <c:pt idx="7182">
                  <c:v>22.2</c:v>
                </c:pt>
                <c:pt idx="7183">
                  <c:v>24.1</c:v>
                </c:pt>
                <c:pt idx="7184">
                  <c:v>20</c:v>
                </c:pt>
                <c:pt idx="7185">
                  <c:v>20</c:v>
                </c:pt>
                <c:pt idx="7186">
                  <c:v>20.399999999999999</c:v>
                </c:pt>
                <c:pt idx="7187">
                  <c:v>19.8</c:v>
                </c:pt>
                <c:pt idx="7188">
                  <c:v>24.4</c:v>
                </c:pt>
                <c:pt idx="7189">
                  <c:v>21.5</c:v>
                </c:pt>
                <c:pt idx="7190">
                  <c:v>23.9</c:v>
                </c:pt>
                <c:pt idx="7191">
                  <c:v>24.7</c:v>
                </c:pt>
                <c:pt idx="7192">
                  <c:v>24</c:v>
                </c:pt>
                <c:pt idx="7193">
                  <c:v>24.4</c:v>
                </c:pt>
                <c:pt idx="7194">
                  <c:v>23.7</c:v>
                </c:pt>
                <c:pt idx="7195">
                  <c:v>25.5</c:v>
                </c:pt>
                <c:pt idx="7196">
                  <c:v>26.1</c:v>
                </c:pt>
                <c:pt idx="7197">
                  <c:v>25.7</c:v>
                </c:pt>
                <c:pt idx="7198">
                  <c:v>25.8</c:v>
                </c:pt>
                <c:pt idx="7199">
                  <c:v>26.4</c:v>
                </c:pt>
                <c:pt idx="7200">
                  <c:v>25.7</c:v>
                </c:pt>
                <c:pt idx="7201">
                  <c:v>24.5</c:v>
                </c:pt>
                <c:pt idx="7202">
                  <c:v>23.9</c:v>
                </c:pt>
                <c:pt idx="7203">
                  <c:v>23.3</c:v>
                </c:pt>
                <c:pt idx="7204">
                  <c:v>25.1</c:v>
                </c:pt>
                <c:pt idx="7205">
                  <c:v>24.9</c:v>
                </c:pt>
                <c:pt idx="7206">
                  <c:v>27.6</c:v>
                </c:pt>
                <c:pt idx="7207">
                  <c:v>28.9</c:v>
                </c:pt>
                <c:pt idx="7208">
                  <c:v>28.9</c:v>
                </c:pt>
                <c:pt idx="7209">
                  <c:v>27.9</c:v>
                </c:pt>
                <c:pt idx="7210">
                  <c:v>27.6</c:v>
                </c:pt>
                <c:pt idx="7211">
                  <c:v>28.8</c:v>
                </c:pt>
                <c:pt idx="7212">
                  <c:v>24.9</c:v>
                </c:pt>
                <c:pt idx="7213">
                  <c:v>29.6</c:v>
                </c:pt>
                <c:pt idx="7214">
                  <c:v>30.3</c:v>
                </c:pt>
                <c:pt idx="7215">
                  <c:v>30.5</c:v>
                </c:pt>
                <c:pt idx="7216">
                  <c:v>29.9</c:v>
                </c:pt>
                <c:pt idx="7217">
                  <c:v>29.9</c:v>
                </c:pt>
                <c:pt idx="7218">
                  <c:v>30.3</c:v>
                </c:pt>
                <c:pt idx="7219">
                  <c:v>31.7</c:v>
                </c:pt>
                <c:pt idx="7220">
                  <c:v>30.7</c:v>
                </c:pt>
                <c:pt idx="7221">
                  <c:v>31</c:v>
                </c:pt>
                <c:pt idx="7222">
                  <c:v>30.9</c:v>
                </c:pt>
                <c:pt idx="7223">
                  <c:v>29.3</c:v>
                </c:pt>
                <c:pt idx="7224">
                  <c:v>29.7</c:v>
                </c:pt>
                <c:pt idx="7225">
                  <c:v>31.8</c:v>
                </c:pt>
                <c:pt idx="7226">
                  <c:v>30.9</c:v>
                </c:pt>
                <c:pt idx="7227">
                  <c:v>25.7</c:v>
                </c:pt>
                <c:pt idx="7228">
                  <c:v>27.5</c:v>
                </c:pt>
                <c:pt idx="7229">
                  <c:v>28.4</c:v>
                </c:pt>
                <c:pt idx="7230">
                  <c:v>29.9</c:v>
                </c:pt>
                <c:pt idx="7231">
                  <c:v>23.3</c:v>
                </c:pt>
                <c:pt idx="7232">
                  <c:v>29.1</c:v>
                </c:pt>
                <c:pt idx="7233">
                  <c:v>29.1</c:v>
                </c:pt>
                <c:pt idx="7234">
                  <c:v>26.5</c:v>
                </c:pt>
                <c:pt idx="7235">
                  <c:v>27.1</c:v>
                </c:pt>
                <c:pt idx="7236">
                  <c:v>23.6</c:v>
                </c:pt>
                <c:pt idx="7237">
                  <c:v>24.3</c:v>
                </c:pt>
                <c:pt idx="7238">
                  <c:v>24</c:v>
                </c:pt>
                <c:pt idx="7239">
                  <c:v>24.8</c:v>
                </c:pt>
                <c:pt idx="7240">
                  <c:v>24.1</c:v>
                </c:pt>
                <c:pt idx="7241">
                  <c:v>23.6</c:v>
                </c:pt>
                <c:pt idx="7242">
                  <c:v>45.2</c:v>
                </c:pt>
                <c:pt idx="7243">
                  <c:v>23.9</c:v>
                </c:pt>
                <c:pt idx="7244">
                  <c:v>24.1</c:v>
                </c:pt>
                <c:pt idx="7245">
                  <c:v>22.8</c:v>
                </c:pt>
                <c:pt idx="7246">
                  <c:v>23.8</c:v>
                </c:pt>
                <c:pt idx="7247">
                  <c:v>23.8</c:v>
                </c:pt>
                <c:pt idx="7248">
                  <c:v>23.9</c:v>
                </c:pt>
                <c:pt idx="7249">
                  <c:v>25.4</c:v>
                </c:pt>
                <c:pt idx="7250">
                  <c:v>26</c:v>
                </c:pt>
                <c:pt idx="7251">
                  <c:v>25.1</c:v>
                </c:pt>
                <c:pt idx="7252">
                  <c:v>25.4</c:v>
                </c:pt>
                <c:pt idx="7253">
                  <c:v>25</c:v>
                </c:pt>
                <c:pt idx="7254">
                  <c:v>25.5</c:v>
                </c:pt>
                <c:pt idx="7255">
                  <c:v>26.1</c:v>
                </c:pt>
                <c:pt idx="7256">
                  <c:v>25.3</c:v>
                </c:pt>
                <c:pt idx="7257">
                  <c:v>24.1</c:v>
                </c:pt>
                <c:pt idx="7258">
                  <c:v>21.3</c:v>
                </c:pt>
                <c:pt idx="7259">
                  <c:v>26.3</c:v>
                </c:pt>
                <c:pt idx="7260">
                  <c:v>24.6</c:v>
                </c:pt>
                <c:pt idx="7261">
                  <c:v>25.9</c:v>
                </c:pt>
                <c:pt idx="7262">
                  <c:v>27.5</c:v>
                </c:pt>
                <c:pt idx="7263">
                  <c:v>26.1</c:v>
                </c:pt>
                <c:pt idx="7264">
                  <c:v>26.4</c:v>
                </c:pt>
                <c:pt idx="7265">
                  <c:v>25.7</c:v>
                </c:pt>
                <c:pt idx="7266">
                  <c:v>27.4</c:v>
                </c:pt>
                <c:pt idx="7267">
                  <c:v>27.2</c:v>
                </c:pt>
                <c:pt idx="7268">
                  <c:v>28</c:v>
                </c:pt>
                <c:pt idx="7269">
                  <c:v>27.4</c:v>
                </c:pt>
                <c:pt idx="7270">
                  <c:v>27.9</c:v>
                </c:pt>
                <c:pt idx="7271">
                  <c:v>26.8</c:v>
                </c:pt>
                <c:pt idx="7272">
                  <c:v>27.1</c:v>
                </c:pt>
                <c:pt idx="7273">
                  <c:v>25.7</c:v>
                </c:pt>
                <c:pt idx="7274">
                  <c:v>26.7</c:v>
                </c:pt>
                <c:pt idx="7275">
                  <c:v>26.6</c:v>
                </c:pt>
                <c:pt idx="7276">
                  <c:v>23.4</c:v>
                </c:pt>
                <c:pt idx="7277">
                  <c:v>27.9</c:v>
                </c:pt>
                <c:pt idx="7278">
                  <c:v>27.8</c:v>
                </c:pt>
                <c:pt idx="7279">
                  <c:v>28.4</c:v>
                </c:pt>
                <c:pt idx="7280">
                  <c:v>27.3</c:v>
                </c:pt>
                <c:pt idx="7281">
                  <c:v>27.9</c:v>
                </c:pt>
                <c:pt idx="7282">
                  <c:v>27.1</c:v>
                </c:pt>
                <c:pt idx="7283">
                  <c:v>27.9</c:v>
                </c:pt>
                <c:pt idx="7284">
                  <c:v>28.7</c:v>
                </c:pt>
                <c:pt idx="7285">
                  <c:v>28.8</c:v>
                </c:pt>
                <c:pt idx="7286">
                  <c:v>29.7</c:v>
                </c:pt>
                <c:pt idx="7287">
                  <c:v>27.3</c:v>
                </c:pt>
                <c:pt idx="7288">
                  <c:v>30</c:v>
                </c:pt>
                <c:pt idx="7289">
                  <c:v>29.9</c:v>
                </c:pt>
                <c:pt idx="7290">
                  <c:v>30.3</c:v>
                </c:pt>
                <c:pt idx="7291">
                  <c:v>29.8</c:v>
                </c:pt>
                <c:pt idx="7292">
                  <c:v>29.8</c:v>
                </c:pt>
                <c:pt idx="7293">
                  <c:v>27.5</c:v>
                </c:pt>
                <c:pt idx="7294">
                  <c:v>26</c:v>
                </c:pt>
                <c:pt idx="7295">
                  <c:v>26.1</c:v>
                </c:pt>
                <c:pt idx="7296">
                  <c:v>26.3</c:v>
                </c:pt>
                <c:pt idx="7297">
                  <c:v>26.6</c:v>
                </c:pt>
                <c:pt idx="7298">
                  <c:v>28.7</c:v>
                </c:pt>
                <c:pt idx="7299">
                  <c:v>30.2</c:v>
                </c:pt>
                <c:pt idx="7300">
                  <c:v>28.9</c:v>
                </c:pt>
                <c:pt idx="7301">
                  <c:v>29.1</c:v>
                </c:pt>
                <c:pt idx="7302">
                  <c:v>29.2</c:v>
                </c:pt>
                <c:pt idx="7303">
                  <c:v>29.7</c:v>
                </c:pt>
                <c:pt idx="7304">
                  <c:v>29.2</c:v>
                </c:pt>
                <c:pt idx="7305">
                  <c:v>30</c:v>
                </c:pt>
                <c:pt idx="7306">
                  <c:v>30.1</c:v>
                </c:pt>
                <c:pt idx="7307">
                  <c:v>30.3</c:v>
                </c:pt>
                <c:pt idx="7308">
                  <c:v>29.9</c:v>
                </c:pt>
                <c:pt idx="7309">
                  <c:v>29.9</c:v>
                </c:pt>
                <c:pt idx="7310">
                  <c:v>29.9</c:v>
                </c:pt>
                <c:pt idx="7311">
                  <c:v>28.4</c:v>
                </c:pt>
                <c:pt idx="7312">
                  <c:v>30.3</c:v>
                </c:pt>
                <c:pt idx="7313">
                  <c:v>29.2</c:v>
                </c:pt>
                <c:pt idx="7314">
                  <c:v>29.1</c:v>
                </c:pt>
                <c:pt idx="7315">
                  <c:v>30.1</c:v>
                </c:pt>
                <c:pt idx="7316">
                  <c:v>29.6</c:v>
                </c:pt>
                <c:pt idx="7317">
                  <c:v>32.1</c:v>
                </c:pt>
                <c:pt idx="7318">
                  <c:v>32.1</c:v>
                </c:pt>
                <c:pt idx="7319">
                  <c:v>30.3</c:v>
                </c:pt>
                <c:pt idx="7320">
                  <c:v>30.7</c:v>
                </c:pt>
                <c:pt idx="7321">
                  <c:v>32.299999999999997</c:v>
                </c:pt>
                <c:pt idx="7322">
                  <c:v>28.2</c:v>
                </c:pt>
                <c:pt idx="7323">
                  <c:v>32.1</c:v>
                </c:pt>
                <c:pt idx="7324">
                  <c:v>32</c:v>
                </c:pt>
                <c:pt idx="7325">
                  <c:v>31</c:v>
                </c:pt>
                <c:pt idx="7326">
                  <c:v>30.6</c:v>
                </c:pt>
                <c:pt idx="7327">
                  <c:v>30.7</c:v>
                </c:pt>
                <c:pt idx="7328">
                  <c:v>31.2</c:v>
                </c:pt>
                <c:pt idx="7329">
                  <c:v>32.700000000000003</c:v>
                </c:pt>
                <c:pt idx="7330">
                  <c:v>31.5</c:v>
                </c:pt>
                <c:pt idx="7331">
                  <c:v>33.200000000000003</c:v>
                </c:pt>
                <c:pt idx="7332">
                  <c:v>33.700000000000003</c:v>
                </c:pt>
                <c:pt idx="7333">
                  <c:v>29.2</c:v>
                </c:pt>
                <c:pt idx="7334">
                  <c:v>31.6</c:v>
                </c:pt>
                <c:pt idx="7335">
                  <c:v>33.5</c:v>
                </c:pt>
                <c:pt idx="7336">
                  <c:v>31.7</c:v>
                </c:pt>
                <c:pt idx="7337">
                  <c:v>27.6</c:v>
                </c:pt>
                <c:pt idx="7338">
                  <c:v>30.2</c:v>
                </c:pt>
                <c:pt idx="7339">
                  <c:v>31.1</c:v>
                </c:pt>
                <c:pt idx="7340">
                  <c:v>32.700000000000003</c:v>
                </c:pt>
                <c:pt idx="7341">
                  <c:v>28.1</c:v>
                </c:pt>
                <c:pt idx="7342">
                  <c:v>31.6</c:v>
                </c:pt>
                <c:pt idx="7343">
                  <c:v>30.7</c:v>
                </c:pt>
                <c:pt idx="7344">
                  <c:v>29.9</c:v>
                </c:pt>
                <c:pt idx="7345">
                  <c:v>30.9</c:v>
                </c:pt>
                <c:pt idx="7346">
                  <c:v>29.9</c:v>
                </c:pt>
                <c:pt idx="7347">
                  <c:v>28.5</c:v>
                </c:pt>
                <c:pt idx="7348">
                  <c:v>28.1</c:v>
                </c:pt>
                <c:pt idx="7349">
                  <c:v>29.1</c:v>
                </c:pt>
                <c:pt idx="7350">
                  <c:v>28.8</c:v>
                </c:pt>
                <c:pt idx="7351">
                  <c:v>28.8</c:v>
                </c:pt>
                <c:pt idx="7352">
                  <c:v>28.1</c:v>
                </c:pt>
                <c:pt idx="7353">
                  <c:v>30.3</c:v>
                </c:pt>
                <c:pt idx="7354">
                  <c:v>29.4</c:v>
                </c:pt>
                <c:pt idx="7355">
                  <c:v>29.3</c:v>
                </c:pt>
                <c:pt idx="7356">
                  <c:v>30.4</c:v>
                </c:pt>
                <c:pt idx="7357">
                  <c:v>30.9</c:v>
                </c:pt>
                <c:pt idx="7358">
                  <c:v>29.6</c:v>
                </c:pt>
                <c:pt idx="7359">
                  <c:v>29.9</c:v>
                </c:pt>
                <c:pt idx="7360">
                  <c:v>31</c:v>
                </c:pt>
                <c:pt idx="7361">
                  <c:v>29.6</c:v>
                </c:pt>
                <c:pt idx="7362">
                  <c:v>30.2</c:v>
                </c:pt>
                <c:pt idx="7363">
                  <c:v>29.6</c:v>
                </c:pt>
                <c:pt idx="7364">
                  <c:v>29.9</c:v>
                </c:pt>
                <c:pt idx="7365">
                  <c:v>30.3</c:v>
                </c:pt>
                <c:pt idx="7366">
                  <c:v>29.6</c:v>
                </c:pt>
                <c:pt idx="7367">
                  <c:v>28.9</c:v>
                </c:pt>
                <c:pt idx="7368">
                  <c:v>22.2</c:v>
                </c:pt>
                <c:pt idx="7369">
                  <c:v>30.4</c:v>
                </c:pt>
                <c:pt idx="7370">
                  <c:v>30.1</c:v>
                </c:pt>
                <c:pt idx="7371">
                  <c:v>30.5</c:v>
                </c:pt>
                <c:pt idx="7372">
                  <c:v>31</c:v>
                </c:pt>
                <c:pt idx="7373">
                  <c:v>30.9</c:v>
                </c:pt>
                <c:pt idx="7374">
                  <c:v>30.4</c:v>
                </c:pt>
                <c:pt idx="7375">
                  <c:v>28.7</c:v>
                </c:pt>
                <c:pt idx="7376">
                  <c:v>30.7</c:v>
                </c:pt>
                <c:pt idx="7377">
                  <c:v>30.2</c:v>
                </c:pt>
                <c:pt idx="7378">
                  <c:v>30.6</c:v>
                </c:pt>
                <c:pt idx="7379">
                  <c:v>30.4</c:v>
                </c:pt>
                <c:pt idx="7380">
                  <c:v>30.6</c:v>
                </c:pt>
                <c:pt idx="7381">
                  <c:v>30.5</c:v>
                </c:pt>
                <c:pt idx="7382">
                  <c:v>30.1</c:v>
                </c:pt>
                <c:pt idx="7383">
                  <c:v>29.9</c:v>
                </c:pt>
                <c:pt idx="7384">
                  <c:v>29.4</c:v>
                </c:pt>
                <c:pt idx="7385">
                  <c:v>27.6</c:v>
                </c:pt>
                <c:pt idx="7386">
                  <c:v>29.8</c:v>
                </c:pt>
                <c:pt idx="7387">
                  <c:v>29.7</c:v>
                </c:pt>
                <c:pt idx="7388">
                  <c:v>28.5</c:v>
                </c:pt>
                <c:pt idx="7389">
                  <c:v>27.3</c:v>
                </c:pt>
                <c:pt idx="7390">
                  <c:v>27.4</c:v>
                </c:pt>
                <c:pt idx="7391">
                  <c:v>26.6</c:v>
                </c:pt>
                <c:pt idx="7392">
                  <c:v>27</c:v>
                </c:pt>
                <c:pt idx="7393">
                  <c:v>26.7</c:v>
                </c:pt>
                <c:pt idx="7394">
                  <c:v>26</c:v>
                </c:pt>
                <c:pt idx="7395">
                  <c:v>26.4</c:v>
                </c:pt>
                <c:pt idx="7396">
                  <c:v>29</c:v>
                </c:pt>
                <c:pt idx="7397">
                  <c:v>26.8</c:v>
                </c:pt>
                <c:pt idx="7398">
                  <c:v>25.9</c:v>
                </c:pt>
                <c:pt idx="7399">
                  <c:v>27.8</c:v>
                </c:pt>
                <c:pt idx="7400">
                  <c:v>27.6</c:v>
                </c:pt>
                <c:pt idx="7401">
                  <c:v>27</c:v>
                </c:pt>
                <c:pt idx="7402">
                  <c:v>29.9</c:v>
                </c:pt>
                <c:pt idx="7403">
                  <c:v>27</c:v>
                </c:pt>
                <c:pt idx="7404">
                  <c:v>27</c:v>
                </c:pt>
                <c:pt idx="7405">
                  <c:v>27.7</c:v>
                </c:pt>
                <c:pt idx="7406">
                  <c:v>27.2</c:v>
                </c:pt>
                <c:pt idx="7407">
                  <c:v>31.5</c:v>
                </c:pt>
                <c:pt idx="7408">
                  <c:v>26.6</c:v>
                </c:pt>
                <c:pt idx="7409">
                  <c:v>29.2</c:v>
                </c:pt>
                <c:pt idx="7410">
                  <c:v>29.5</c:v>
                </c:pt>
                <c:pt idx="7411">
                  <c:v>29.4</c:v>
                </c:pt>
                <c:pt idx="7412">
                  <c:v>29.5</c:v>
                </c:pt>
                <c:pt idx="7413">
                  <c:v>30</c:v>
                </c:pt>
                <c:pt idx="7414">
                  <c:v>26.6</c:v>
                </c:pt>
                <c:pt idx="7415">
                  <c:v>30.6</c:v>
                </c:pt>
                <c:pt idx="7416">
                  <c:v>29.7</c:v>
                </c:pt>
                <c:pt idx="7417">
                  <c:v>29.4</c:v>
                </c:pt>
                <c:pt idx="7418">
                  <c:v>30.1</c:v>
                </c:pt>
                <c:pt idx="7419">
                  <c:v>30.1</c:v>
                </c:pt>
                <c:pt idx="7420">
                  <c:v>29.2</c:v>
                </c:pt>
                <c:pt idx="7421">
                  <c:v>32.1</c:v>
                </c:pt>
                <c:pt idx="7422">
                  <c:v>32.200000000000003</c:v>
                </c:pt>
                <c:pt idx="7423">
                  <c:v>31.9</c:v>
                </c:pt>
                <c:pt idx="7424">
                  <c:v>32.9</c:v>
                </c:pt>
                <c:pt idx="7425">
                  <c:v>37.799999999999997</c:v>
                </c:pt>
                <c:pt idx="7426">
                  <c:v>39.9</c:v>
                </c:pt>
                <c:pt idx="7427">
                  <c:v>39.6</c:v>
                </c:pt>
                <c:pt idx="7428">
                  <c:v>37.700000000000003</c:v>
                </c:pt>
                <c:pt idx="7429">
                  <c:v>37.299999999999997</c:v>
                </c:pt>
                <c:pt idx="7430">
                  <c:v>39.1</c:v>
                </c:pt>
                <c:pt idx="7431">
                  <c:v>32.799999999999997</c:v>
                </c:pt>
                <c:pt idx="7432">
                  <c:v>39.6</c:v>
                </c:pt>
                <c:pt idx="7433">
                  <c:v>38.9</c:v>
                </c:pt>
                <c:pt idx="7434">
                  <c:v>39.9</c:v>
                </c:pt>
                <c:pt idx="7435">
                  <c:v>39.200000000000003</c:v>
                </c:pt>
                <c:pt idx="7436">
                  <c:v>38.299999999999997</c:v>
                </c:pt>
                <c:pt idx="7437">
                  <c:v>39.299999999999997</c:v>
                </c:pt>
                <c:pt idx="7438">
                  <c:v>39.6</c:v>
                </c:pt>
                <c:pt idx="7439">
                  <c:v>40.200000000000003</c:v>
                </c:pt>
                <c:pt idx="7440">
                  <c:v>39.9</c:v>
                </c:pt>
                <c:pt idx="7441">
                  <c:v>39.6</c:v>
                </c:pt>
                <c:pt idx="7442">
                  <c:v>37.700000000000003</c:v>
                </c:pt>
                <c:pt idx="7443">
                  <c:v>38.4</c:v>
                </c:pt>
                <c:pt idx="7444">
                  <c:v>40</c:v>
                </c:pt>
                <c:pt idx="7445">
                  <c:v>38.6</c:v>
                </c:pt>
                <c:pt idx="7446">
                  <c:v>35.299999999999997</c:v>
                </c:pt>
                <c:pt idx="7447">
                  <c:v>36.4</c:v>
                </c:pt>
                <c:pt idx="7448">
                  <c:v>37.5</c:v>
                </c:pt>
                <c:pt idx="7449">
                  <c:v>38.200000000000003</c:v>
                </c:pt>
                <c:pt idx="7450">
                  <c:v>31.4</c:v>
                </c:pt>
                <c:pt idx="7451">
                  <c:v>38.1</c:v>
                </c:pt>
                <c:pt idx="7452">
                  <c:v>35.6</c:v>
                </c:pt>
                <c:pt idx="7453">
                  <c:v>34.1</c:v>
                </c:pt>
                <c:pt idx="7454">
                  <c:v>33.9</c:v>
                </c:pt>
                <c:pt idx="7455">
                  <c:v>34</c:v>
                </c:pt>
                <c:pt idx="7456">
                  <c:v>32</c:v>
                </c:pt>
                <c:pt idx="7457">
                  <c:v>32</c:v>
                </c:pt>
                <c:pt idx="7458">
                  <c:v>32</c:v>
                </c:pt>
                <c:pt idx="7459">
                  <c:v>31.7</c:v>
                </c:pt>
                <c:pt idx="7460">
                  <c:v>30.9</c:v>
                </c:pt>
                <c:pt idx="7461">
                  <c:v>30.7</c:v>
                </c:pt>
                <c:pt idx="7462">
                  <c:v>32.5</c:v>
                </c:pt>
                <c:pt idx="7463">
                  <c:v>32.200000000000003</c:v>
                </c:pt>
                <c:pt idx="7464">
                  <c:v>31.9</c:v>
                </c:pt>
                <c:pt idx="7465">
                  <c:v>33.200000000000003</c:v>
                </c:pt>
                <c:pt idx="7466">
                  <c:v>32.5</c:v>
                </c:pt>
                <c:pt idx="7467">
                  <c:v>32.1</c:v>
                </c:pt>
                <c:pt idx="7468">
                  <c:v>32.6</c:v>
                </c:pt>
                <c:pt idx="7469">
                  <c:v>34.5</c:v>
                </c:pt>
                <c:pt idx="7470">
                  <c:v>32.9</c:v>
                </c:pt>
                <c:pt idx="7471">
                  <c:v>33.700000000000003</c:v>
                </c:pt>
                <c:pt idx="7472">
                  <c:v>33.5</c:v>
                </c:pt>
                <c:pt idx="7473">
                  <c:v>33.5</c:v>
                </c:pt>
                <c:pt idx="7474">
                  <c:v>34</c:v>
                </c:pt>
                <c:pt idx="7475">
                  <c:v>33.299999999999997</c:v>
                </c:pt>
                <c:pt idx="7476">
                  <c:v>31.9</c:v>
                </c:pt>
                <c:pt idx="7477">
                  <c:v>19.7</c:v>
                </c:pt>
                <c:pt idx="7478">
                  <c:v>34</c:v>
                </c:pt>
                <c:pt idx="7479">
                  <c:v>33.4</c:v>
                </c:pt>
                <c:pt idx="7480">
                  <c:v>34.5</c:v>
                </c:pt>
                <c:pt idx="7481">
                  <c:v>35.299999999999997</c:v>
                </c:pt>
                <c:pt idx="7482">
                  <c:v>34.9</c:v>
                </c:pt>
                <c:pt idx="7483">
                  <c:v>35.799999999999997</c:v>
                </c:pt>
                <c:pt idx="7484">
                  <c:v>33.9</c:v>
                </c:pt>
                <c:pt idx="7485">
                  <c:v>35.6</c:v>
                </c:pt>
                <c:pt idx="7486">
                  <c:v>36.700000000000003</c:v>
                </c:pt>
                <c:pt idx="7487">
                  <c:v>37.4</c:v>
                </c:pt>
                <c:pt idx="7488">
                  <c:v>37</c:v>
                </c:pt>
                <c:pt idx="7489">
                  <c:v>38.200000000000003</c:v>
                </c:pt>
                <c:pt idx="7490">
                  <c:v>38.200000000000003</c:v>
                </c:pt>
                <c:pt idx="7491">
                  <c:v>38</c:v>
                </c:pt>
                <c:pt idx="7492">
                  <c:v>38</c:v>
                </c:pt>
                <c:pt idx="7493">
                  <c:v>37.299999999999997</c:v>
                </c:pt>
                <c:pt idx="7494">
                  <c:v>36.5</c:v>
                </c:pt>
                <c:pt idx="7495">
                  <c:v>30.1</c:v>
                </c:pt>
                <c:pt idx="7496">
                  <c:v>31.5</c:v>
                </c:pt>
                <c:pt idx="7497">
                  <c:v>31.2</c:v>
                </c:pt>
                <c:pt idx="7498">
                  <c:v>31.2</c:v>
                </c:pt>
                <c:pt idx="7499">
                  <c:v>30.1</c:v>
                </c:pt>
                <c:pt idx="7500">
                  <c:v>30.2</c:v>
                </c:pt>
                <c:pt idx="7501">
                  <c:v>29.9</c:v>
                </c:pt>
                <c:pt idx="7502">
                  <c:v>29.3</c:v>
                </c:pt>
                <c:pt idx="7503">
                  <c:v>28.8</c:v>
                </c:pt>
                <c:pt idx="7504">
                  <c:v>28.8</c:v>
                </c:pt>
                <c:pt idx="7505">
                  <c:v>28.9</c:v>
                </c:pt>
                <c:pt idx="7506">
                  <c:v>31</c:v>
                </c:pt>
                <c:pt idx="7507">
                  <c:v>29</c:v>
                </c:pt>
                <c:pt idx="7508">
                  <c:v>28.5</c:v>
                </c:pt>
                <c:pt idx="7509">
                  <c:v>29.7</c:v>
                </c:pt>
                <c:pt idx="7510">
                  <c:v>29.6</c:v>
                </c:pt>
                <c:pt idx="7511">
                  <c:v>27.7</c:v>
                </c:pt>
                <c:pt idx="7512">
                  <c:v>32</c:v>
                </c:pt>
                <c:pt idx="7513">
                  <c:v>27.6</c:v>
                </c:pt>
                <c:pt idx="7514">
                  <c:v>27.7</c:v>
                </c:pt>
                <c:pt idx="7515">
                  <c:v>28.1</c:v>
                </c:pt>
                <c:pt idx="7516">
                  <c:v>28.6</c:v>
                </c:pt>
                <c:pt idx="7517">
                  <c:v>31.4</c:v>
                </c:pt>
                <c:pt idx="7518">
                  <c:v>30.1</c:v>
                </c:pt>
                <c:pt idx="7519">
                  <c:v>29.9</c:v>
                </c:pt>
                <c:pt idx="7520">
                  <c:v>29.6</c:v>
                </c:pt>
                <c:pt idx="7521">
                  <c:v>29.2</c:v>
                </c:pt>
                <c:pt idx="7522">
                  <c:v>31.4</c:v>
                </c:pt>
                <c:pt idx="7523">
                  <c:v>29.8</c:v>
                </c:pt>
                <c:pt idx="7524">
                  <c:v>30.1</c:v>
                </c:pt>
                <c:pt idx="7525">
                  <c:v>31</c:v>
                </c:pt>
                <c:pt idx="7526">
                  <c:v>31</c:v>
                </c:pt>
                <c:pt idx="7527">
                  <c:v>30.8</c:v>
                </c:pt>
                <c:pt idx="7528">
                  <c:v>31.8</c:v>
                </c:pt>
                <c:pt idx="7529">
                  <c:v>32.799999999999997</c:v>
                </c:pt>
                <c:pt idx="7530">
                  <c:v>32.200000000000003</c:v>
                </c:pt>
                <c:pt idx="7531">
                  <c:v>31.3</c:v>
                </c:pt>
                <c:pt idx="7532">
                  <c:v>32.200000000000003</c:v>
                </c:pt>
                <c:pt idx="7533">
                  <c:v>32.6</c:v>
                </c:pt>
                <c:pt idx="7534">
                  <c:v>35.200000000000003</c:v>
                </c:pt>
                <c:pt idx="7535">
                  <c:v>37.6</c:v>
                </c:pt>
                <c:pt idx="7536">
                  <c:v>36.5</c:v>
                </c:pt>
                <c:pt idx="7537">
                  <c:v>35.1</c:v>
                </c:pt>
                <c:pt idx="7538">
                  <c:v>35.1</c:v>
                </c:pt>
                <c:pt idx="7539">
                  <c:v>36.9</c:v>
                </c:pt>
                <c:pt idx="7540">
                  <c:v>31.8</c:v>
                </c:pt>
                <c:pt idx="7541">
                  <c:v>36</c:v>
                </c:pt>
                <c:pt idx="7542">
                  <c:v>39.5</c:v>
                </c:pt>
                <c:pt idx="7543">
                  <c:v>39.4</c:v>
                </c:pt>
                <c:pt idx="7544">
                  <c:v>38.4</c:v>
                </c:pt>
                <c:pt idx="7545">
                  <c:v>38.1</c:v>
                </c:pt>
                <c:pt idx="7546">
                  <c:v>38.4</c:v>
                </c:pt>
                <c:pt idx="7547">
                  <c:v>39.200000000000003</c:v>
                </c:pt>
                <c:pt idx="7548">
                  <c:v>37.799999999999997</c:v>
                </c:pt>
                <c:pt idx="7549">
                  <c:v>38.5</c:v>
                </c:pt>
                <c:pt idx="7550">
                  <c:v>38.700000000000003</c:v>
                </c:pt>
                <c:pt idx="7551">
                  <c:v>36.4</c:v>
                </c:pt>
                <c:pt idx="7552">
                  <c:v>37.9</c:v>
                </c:pt>
                <c:pt idx="7553">
                  <c:v>39.200000000000003</c:v>
                </c:pt>
                <c:pt idx="7554">
                  <c:v>37.799999999999997</c:v>
                </c:pt>
                <c:pt idx="7555">
                  <c:v>35.6</c:v>
                </c:pt>
                <c:pt idx="7556">
                  <c:v>37.799999999999997</c:v>
                </c:pt>
                <c:pt idx="7557">
                  <c:v>36.799999999999997</c:v>
                </c:pt>
                <c:pt idx="7558">
                  <c:v>38.1</c:v>
                </c:pt>
                <c:pt idx="7559">
                  <c:v>31.4</c:v>
                </c:pt>
                <c:pt idx="7560">
                  <c:v>38</c:v>
                </c:pt>
                <c:pt idx="7561">
                  <c:v>36.700000000000003</c:v>
                </c:pt>
                <c:pt idx="7562">
                  <c:v>36</c:v>
                </c:pt>
                <c:pt idx="7563">
                  <c:v>37</c:v>
                </c:pt>
                <c:pt idx="7564">
                  <c:v>32.9</c:v>
                </c:pt>
                <c:pt idx="7565">
                  <c:v>30.6</c:v>
                </c:pt>
                <c:pt idx="7566">
                  <c:v>32.299999999999997</c:v>
                </c:pt>
                <c:pt idx="7567">
                  <c:v>30.6</c:v>
                </c:pt>
                <c:pt idx="7568">
                  <c:v>30.4</c:v>
                </c:pt>
                <c:pt idx="7569">
                  <c:v>31.5</c:v>
                </c:pt>
                <c:pt idx="7570">
                  <c:v>31.5</c:v>
                </c:pt>
                <c:pt idx="7571">
                  <c:v>32.299999999999997</c:v>
                </c:pt>
                <c:pt idx="7572">
                  <c:v>31.5</c:v>
                </c:pt>
                <c:pt idx="7573">
                  <c:v>32.299999999999997</c:v>
                </c:pt>
                <c:pt idx="7574">
                  <c:v>32</c:v>
                </c:pt>
                <c:pt idx="7575">
                  <c:v>32.200000000000003</c:v>
                </c:pt>
                <c:pt idx="7576">
                  <c:v>32.1</c:v>
                </c:pt>
                <c:pt idx="7577">
                  <c:v>32.700000000000003</c:v>
                </c:pt>
                <c:pt idx="7578">
                  <c:v>34</c:v>
                </c:pt>
                <c:pt idx="7579">
                  <c:v>33.1</c:v>
                </c:pt>
                <c:pt idx="7580">
                  <c:v>33.299999999999997</c:v>
                </c:pt>
                <c:pt idx="7581">
                  <c:v>33.1</c:v>
                </c:pt>
                <c:pt idx="7582">
                  <c:v>32.9</c:v>
                </c:pt>
                <c:pt idx="7583">
                  <c:v>33.1</c:v>
                </c:pt>
                <c:pt idx="7584">
                  <c:v>33.200000000000003</c:v>
                </c:pt>
                <c:pt idx="7585">
                  <c:v>32.4</c:v>
                </c:pt>
                <c:pt idx="7586">
                  <c:v>21.3</c:v>
                </c:pt>
                <c:pt idx="7587">
                  <c:v>33.299999999999997</c:v>
                </c:pt>
                <c:pt idx="7588">
                  <c:v>34</c:v>
                </c:pt>
                <c:pt idx="7589">
                  <c:v>34.200000000000003</c:v>
                </c:pt>
                <c:pt idx="7590">
                  <c:v>35.6</c:v>
                </c:pt>
                <c:pt idx="7591">
                  <c:v>33.799999999999997</c:v>
                </c:pt>
                <c:pt idx="7592">
                  <c:v>34</c:v>
                </c:pt>
                <c:pt idx="7593">
                  <c:v>32.1</c:v>
                </c:pt>
                <c:pt idx="7594">
                  <c:v>33.299999999999997</c:v>
                </c:pt>
                <c:pt idx="7595">
                  <c:v>33.799999999999997</c:v>
                </c:pt>
                <c:pt idx="7596">
                  <c:v>33.9</c:v>
                </c:pt>
                <c:pt idx="7597">
                  <c:v>33.6</c:v>
                </c:pt>
                <c:pt idx="7598">
                  <c:v>35.4</c:v>
                </c:pt>
                <c:pt idx="7599">
                  <c:v>34</c:v>
                </c:pt>
                <c:pt idx="7600">
                  <c:v>34.799999999999997</c:v>
                </c:pt>
                <c:pt idx="7601">
                  <c:v>34.799999999999997</c:v>
                </c:pt>
                <c:pt idx="7602">
                  <c:v>34.299999999999997</c:v>
                </c:pt>
                <c:pt idx="7603">
                  <c:v>34</c:v>
                </c:pt>
                <c:pt idx="7604">
                  <c:v>31.3</c:v>
                </c:pt>
                <c:pt idx="7605">
                  <c:v>29.8</c:v>
                </c:pt>
                <c:pt idx="7606">
                  <c:v>30.3</c:v>
                </c:pt>
                <c:pt idx="7607">
                  <c:v>29.2</c:v>
                </c:pt>
                <c:pt idx="7608">
                  <c:v>28.4</c:v>
                </c:pt>
                <c:pt idx="7609">
                  <c:v>28.1</c:v>
                </c:pt>
                <c:pt idx="7610">
                  <c:v>27.1</c:v>
                </c:pt>
                <c:pt idx="7611">
                  <c:v>28.2</c:v>
                </c:pt>
                <c:pt idx="7612">
                  <c:v>27.9</c:v>
                </c:pt>
                <c:pt idx="7613">
                  <c:v>28.2</c:v>
                </c:pt>
                <c:pt idx="7614">
                  <c:v>27.8</c:v>
                </c:pt>
                <c:pt idx="7615">
                  <c:v>29.3</c:v>
                </c:pt>
                <c:pt idx="7616">
                  <c:v>28.8</c:v>
                </c:pt>
                <c:pt idx="7617">
                  <c:v>27.6</c:v>
                </c:pt>
                <c:pt idx="7618">
                  <c:v>28.7</c:v>
                </c:pt>
                <c:pt idx="7619">
                  <c:v>28.9</c:v>
                </c:pt>
                <c:pt idx="7620">
                  <c:v>28.2</c:v>
                </c:pt>
                <c:pt idx="7621">
                  <c:v>30.1</c:v>
                </c:pt>
                <c:pt idx="7622">
                  <c:v>28.2</c:v>
                </c:pt>
                <c:pt idx="7623">
                  <c:v>29</c:v>
                </c:pt>
                <c:pt idx="7624">
                  <c:v>28.7</c:v>
                </c:pt>
                <c:pt idx="7625">
                  <c:v>28.9</c:v>
                </c:pt>
                <c:pt idx="7626">
                  <c:v>29.7</c:v>
                </c:pt>
                <c:pt idx="7627">
                  <c:v>29.7</c:v>
                </c:pt>
                <c:pt idx="7628">
                  <c:v>26.3</c:v>
                </c:pt>
                <c:pt idx="7629">
                  <c:v>30.1</c:v>
                </c:pt>
                <c:pt idx="7630">
                  <c:v>30.5</c:v>
                </c:pt>
                <c:pt idx="7631">
                  <c:v>30.7</c:v>
                </c:pt>
                <c:pt idx="7632">
                  <c:v>30.6</c:v>
                </c:pt>
                <c:pt idx="7633">
                  <c:v>31.5</c:v>
                </c:pt>
                <c:pt idx="7634">
                  <c:v>31.4</c:v>
                </c:pt>
                <c:pt idx="7635">
                  <c:v>31.2</c:v>
                </c:pt>
                <c:pt idx="7636">
                  <c:v>31.7</c:v>
                </c:pt>
                <c:pt idx="7637">
                  <c:v>31.8</c:v>
                </c:pt>
                <c:pt idx="7638">
                  <c:v>30.2</c:v>
                </c:pt>
                <c:pt idx="7639">
                  <c:v>30.6</c:v>
                </c:pt>
                <c:pt idx="7640">
                  <c:v>31</c:v>
                </c:pt>
                <c:pt idx="7641">
                  <c:v>30.9</c:v>
                </c:pt>
                <c:pt idx="7642">
                  <c:v>32.6</c:v>
                </c:pt>
                <c:pt idx="7643">
                  <c:v>33.799999999999997</c:v>
                </c:pt>
                <c:pt idx="7644">
                  <c:v>36.4</c:v>
                </c:pt>
                <c:pt idx="7645">
                  <c:v>35.6</c:v>
                </c:pt>
                <c:pt idx="7646">
                  <c:v>34.4</c:v>
                </c:pt>
                <c:pt idx="7647">
                  <c:v>34</c:v>
                </c:pt>
                <c:pt idx="7648">
                  <c:v>35.4</c:v>
                </c:pt>
                <c:pt idx="7649">
                  <c:v>30.5</c:v>
                </c:pt>
                <c:pt idx="7650">
                  <c:v>35.1</c:v>
                </c:pt>
                <c:pt idx="7651">
                  <c:v>35.4</c:v>
                </c:pt>
                <c:pt idx="7652">
                  <c:v>36</c:v>
                </c:pt>
                <c:pt idx="7653">
                  <c:v>36.1</c:v>
                </c:pt>
                <c:pt idx="7654">
                  <c:v>35.299999999999997</c:v>
                </c:pt>
                <c:pt idx="7655">
                  <c:v>36.799999999999997</c:v>
                </c:pt>
                <c:pt idx="7656">
                  <c:v>37.1</c:v>
                </c:pt>
                <c:pt idx="7657">
                  <c:v>36.5</c:v>
                </c:pt>
                <c:pt idx="7658">
                  <c:v>37.299999999999997</c:v>
                </c:pt>
                <c:pt idx="7659">
                  <c:v>37.5</c:v>
                </c:pt>
                <c:pt idx="7660">
                  <c:v>35.700000000000003</c:v>
                </c:pt>
                <c:pt idx="7661">
                  <c:v>35.6</c:v>
                </c:pt>
                <c:pt idx="7662">
                  <c:v>37.4</c:v>
                </c:pt>
                <c:pt idx="7663">
                  <c:v>35.799999999999997</c:v>
                </c:pt>
                <c:pt idx="7664">
                  <c:v>35.1</c:v>
                </c:pt>
                <c:pt idx="7665">
                  <c:v>34.799999999999997</c:v>
                </c:pt>
                <c:pt idx="7666">
                  <c:v>36</c:v>
                </c:pt>
                <c:pt idx="7667">
                  <c:v>36.6</c:v>
                </c:pt>
                <c:pt idx="7668">
                  <c:v>29.7</c:v>
                </c:pt>
                <c:pt idx="7669">
                  <c:v>35.9</c:v>
                </c:pt>
                <c:pt idx="7670">
                  <c:v>35.299999999999997</c:v>
                </c:pt>
                <c:pt idx="7671">
                  <c:v>34.9</c:v>
                </c:pt>
                <c:pt idx="7672">
                  <c:v>37.299999999999997</c:v>
                </c:pt>
                <c:pt idx="7673">
                  <c:v>32.299999999999997</c:v>
                </c:pt>
                <c:pt idx="7674">
                  <c:v>30.7</c:v>
                </c:pt>
                <c:pt idx="7675">
                  <c:v>30.5</c:v>
                </c:pt>
                <c:pt idx="7676">
                  <c:v>31</c:v>
                </c:pt>
                <c:pt idx="7677">
                  <c:v>31.3</c:v>
                </c:pt>
                <c:pt idx="7678">
                  <c:v>30.4</c:v>
                </c:pt>
                <c:pt idx="7679">
                  <c:v>30.3</c:v>
                </c:pt>
                <c:pt idx="7680">
                  <c:v>31.1</c:v>
                </c:pt>
                <c:pt idx="7681">
                  <c:v>30.8</c:v>
                </c:pt>
                <c:pt idx="7682">
                  <c:v>31.8</c:v>
                </c:pt>
                <c:pt idx="7683">
                  <c:v>31.3</c:v>
                </c:pt>
                <c:pt idx="7684">
                  <c:v>31.3</c:v>
                </c:pt>
                <c:pt idx="7685">
                  <c:v>30.4</c:v>
                </c:pt>
                <c:pt idx="7686">
                  <c:v>31</c:v>
                </c:pt>
                <c:pt idx="7687">
                  <c:v>33.5</c:v>
                </c:pt>
                <c:pt idx="7688">
                  <c:v>32.799999999999997</c:v>
                </c:pt>
                <c:pt idx="7689">
                  <c:v>33.5</c:v>
                </c:pt>
                <c:pt idx="7690">
                  <c:v>33.4</c:v>
                </c:pt>
                <c:pt idx="7691">
                  <c:v>33.799999999999997</c:v>
                </c:pt>
                <c:pt idx="7692">
                  <c:v>35.5</c:v>
                </c:pt>
                <c:pt idx="7693">
                  <c:v>33.6</c:v>
                </c:pt>
                <c:pt idx="7694">
                  <c:v>33.1</c:v>
                </c:pt>
                <c:pt idx="7695">
                  <c:v>20.3</c:v>
                </c:pt>
                <c:pt idx="7696">
                  <c:v>33.5</c:v>
                </c:pt>
                <c:pt idx="7697">
                  <c:v>33.200000000000003</c:v>
                </c:pt>
                <c:pt idx="7698">
                  <c:v>33.200000000000003</c:v>
                </c:pt>
                <c:pt idx="7699">
                  <c:v>34.799999999999997</c:v>
                </c:pt>
                <c:pt idx="7700">
                  <c:v>34.200000000000003</c:v>
                </c:pt>
                <c:pt idx="7701">
                  <c:v>34.299999999999997</c:v>
                </c:pt>
                <c:pt idx="7702">
                  <c:v>31.5</c:v>
                </c:pt>
                <c:pt idx="7703">
                  <c:v>32.5</c:v>
                </c:pt>
                <c:pt idx="7704">
                  <c:v>32.700000000000003</c:v>
                </c:pt>
                <c:pt idx="7705">
                  <c:v>32.9</c:v>
                </c:pt>
                <c:pt idx="7706">
                  <c:v>33.200000000000003</c:v>
                </c:pt>
                <c:pt idx="7707">
                  <c:v>35</c:v>
                </c:pt>
                <c:pt idx="7708">
                  <c:v>34</c:v>
                </c:pt>
                <c:pt idx="7709">
                  <c:v>34.1</c:v>
                </c:pt>
                <c:pt idx="7710">
                  <c:v>34.1</c:v>
                </c:pt>
                <c:pt idx="7711">
                  <c:v>34</c:v>
                </c:pt>
                <c:pt idx="7712">
                  <c:v>33</c:v>
                </c:pt>
                <c:pt idx="7713">
                  <c:v>29</c:v>
                </c:pt>
                <c:pt idx="7714">
                  <c:v>26.2</c:v>
                </c:pt>
                <c:pt idx="7715">
                  <c:v>26.8</c:v>
                </c:pt>
                <c:pt idx="7716">
                  <c:v>26.1</c:v>
                </c:pt>
                <c:pt idx="7717">
                  <c:v>26.4</c:v>
                </c:pt>
                <c:pt idx="7718">
                  <c:v>25.4</c:v>
                </c:pt>
                <c:pt idx="7719">
                  <c:v>26.2</c:v>
                </c:pt>
                <c:pt idx="7720">
                  <c:v>25.6</c:v>
                </c:pt>
                <c:pt idx="7721">
                  <c:v>26.6</c:v>
                </c:pt>
                <c:pt idx="7722">
                  <c:v>26.1</c:v>
                </c:pt>
                <c:pt idx="7723">
                  <c:v>26.6</c:v>
                </c:pt>
                <c:pt idx="7724">
                  <c:v>26.4</c:v>
                </c:pt>
                <c:pt idx="7725">
                  <c:v>26</c:v>
                </c:pt>
                <c:pt idx="7726">
                  <c:v>26.2</c:v>
                </c:pt>
                <c:pt idx="7727">
                  <c:v>26.1</c:v>
                </c:pt>
                <c:pt idx="7728">
                  <c:v>26.7</c:v>
                </c:pt>
                <c:pt idx="7729">
                  <c:v>25.9</c:v>
                </c:pt>
                <c:pt idx="7730">
                  <c:v>25.8</c:v>
                </c:pt>
                <c:pt idx="7731">
                  <c:v>26.2</c:v>
                </c:pt>
                <c:pt idx="7732">
                  <c:v>25.4</c:v>
                </c:pt>
                <c:pt idx="7733">
                  <c:v>25.4</c:v>
                </c:pt>
                <c:pt idx="7734">
                  <c:v>25.3</c:v>
                </c:pt>
                <c:pt idx="7735">
                  <c:v>25.2</c:v>
                </c:pt>
                <c:pt idx="7736">
                  <c:v>26.4</c:v>
                </c:pt>
                <c:pt idx="7737">
                  <c:v>27.2</c:v>
                </c:pt>
                <c:pt idx="7738">
                  <c:v>26.7</c:v>
                </c:pt>
                <c:pt idx="7739">
                  <c:v>27.8</c:v>
                </c:pt>
                <c:pt idx="7740">
                  <c:v>27.7</c:v>
                </c:pt>
                <c:pt idx="7741">
                  <c:v>27.8</c:v>
                </c:pt>
                <c:pt idx="7742">
                  <c:v>31.2</c:v>
                </c:pt>
                <c:pt idx="7743">
                  <c:v>31.7</c:v>
                </c:pt>
                <c:pt idx="7744">
                  <c:v>30.8</c:v>
                </c:pt>
                <c:pt idx="7745">
                  <c:v>30.7</c:v>
                </c:pt>
                <c:pt idx="7746">
                  <c:v>31.1</c:v>
                </c:pt>
                <c:pt idx="7747">
                  <c:v>26.8</c:v>
                </c:pt>
                <c:pt idx="7748">
                  <c:v>30.9</c:v>
                </c:pt>
                <c:pt idx="7749">
                  <c:v>31.7</c:v>
                </c:pt>
                <c:pt idx="7750">
                  <c:v>31.5</c:v>
                </c:pt>
                <c:pt idx="7751">
                  <c:v>33.4</c:v>
                </c:pt>
                <c:pt idx="7752">
                  <c:v>30.6</c:v>
                </c:pt>
                <c:pt idx="7753">
                  <c:v>33</c:v>
                </c:pt>
                <c:pt idx="7754">
                  <c:v>32.1</c:v>
                </c:pt>
                <c:pt idx="7755">
                  <c:v>30.9</c:v>
                </c:pt>
                <c:pt idx="7756">
                  <c:v>31</c:v>
                </c:pt>
                <c:pt idx="7757">
                  <c:v>32.299999999999997</c:v>
                </c:pt>
                <c:pt idx="7758">
                  <c:v>26.9</c:v>
                </c:pt>
                <c:pt idx="7759">
                  <c:v>32.299999999999997</c:v>
                </c:pt>
                <c:pt idx="7760">
                  <c:v>32.299999999999997</c:v>
                </c:pt>
                <c:pt idx="7761">
                  <c:v>32.299999999999997</c:v>
                </c:pt>
                <c:pt idx="7762">
                  <c:v>31.9</c:v>
                </c:pt>
                <c:pt idx="7763">
                  <c:v>30.2</c:v>
                </c:pt>
                <c:pt idx="7764">
                  <c:v>31.2</c:v>
                </c:pt>
                <c:pt idx="7765">
                  <c:v>32.9</c:v>
                </c:pt>
                <c:pt idx="7766">
                  <c:v>33</c:v>
                </c:pt>
                <c:pt idx="7767">
                  <c:v>32.700000000000003</c:v>
                </c:pt>
                <c:pt idx="7768">
                  <c:v>32.9</c:v>
                </c:pt>
                <c:pt idx="7769">
                  <c:v>31.1</c:v>
                </c:pt>
                <c:pt idx="7770">
                  <c:v>31.9</c:v>
                </c:pt>
                <c:pt idx="7771">
                  <c:v>32.9</c:v>
                </c:pt>
                <c:pt idx="7772">
                  <c:v>31.7</c:v>
                </c:pt>
                <c:pt idx="7773">
                  <c:v>30.7</c:v>
                </c:pt>
                <c:pt idx="7774">
                  <c:v>30.6</c:v>
                </c:pt>
                <c:pt idx="7775">
                  <c:v>31.3</c:v>
                </c:pt>
                <c:pt idx="7776">
                  <c:v>32.700000000000003</c:v>
                </c:pt>
                <c:pt idx="7777">
                  <c:v>26.7</c:v>
                </c:pt>
                <c:pt idx="7778">
                  <c:v>31.9</c:v>
                </c:pt>
                <c:pt idx="7779">
                  <c:v>30.5</c:v>
                </c:pt>
                <c:pt idx="7780">
                  <c:v>30.4</c:v>
                </c:pt>
                <c:pt idx="7781">
                  <c:v>32.700000000000003</c:v>
                </c:pt>
                <c:pt idx="7782">
                  <c:v>29.6</c:v>
                </c:pt>
                <c:pt idx="7783">
                  <c:v>27.7</c:v>
                </c:pt>
                <c:pt idx="7784">
                  <c:v>26.8</c:v>
                </c:pt>
                <c:pt idx="7785">
                  <c:v>28.4</c:v>
                </c:pt>
                <c:pt idx="7786">
                  <c:v>28.2</c:v>
                </c:pt>
                <c:pt idx="7787">
                  <c:v>28.1</c:v>
                </c:pt>
                <c:pt idx="7788">
                  <c:v>29.2</c:v>
                </c:pt>
                <c:pt idx="7789">
                  <c:v>31.1</c:v>
                </c:pt>
                <c:pt idx="7790">
                  <c:v>30.8</c:v>
                </c:pt>
                <c:pt idx="7791">
                  <c:v>31.7</c:v>
                </c:pt>
                <c:pt idx="7792">
                  <c:v>32.700000000000003</c:v>
                </c:pt>
                <c:pt idx="7793">
                  <c:v>32.799999999999997</c:v>
                </c:pt>
                <c:pt idx="7794">
                  <c:v>32.200000000000003</c:v>
                </c:pt>
                <c:pt idx="7795">
                  <c:v>33.6</c:v>
                </c:pt>
                <c:pt idx="7796">
                  <c:v>34.799999999999997</c:v>
                </c:pt>
                <c:pt idx="7797">
                  <c:v>34.4</c:v>
                </c:pt>
                <c:pt idx="7798">
                  <c:v>33.799999999999997</c:v>
                </c:pt>
                <c:pt idx="7799">
                  <c:v>34</c:v>
                </c:pt>
                <c:pt idx="7800">
                  <c:v>33.799999999999997</c:v>
                </c:pt>
                <c:pt idx="7801">
                  <c:v>34.200000000000003</c:v>
                </c:pt>
                <c:pt idx="7802">
                  <c:v>33.6</c:v>
                </c:pt>
                <c:pt idx="7803">
                  <c:v>33.299999999999997</c:v>
                </c:pt>
                <c:pt idx="7804">
                  <c:v>19.600000000000001</c:v>
                </c:pt>
                <c:pt idx="7805">
                  <c:v>33.1</c:v>
                </c:pt>
                <c:pt idx="7806">
                  <c:v>33.200000000000003</c:v>
                </c:pt>
                <c:pt idx="7807">
                  <c:v>33.700000000000003</c:v>
                </c:pt>
                <c:pt idx="7808">
                  <c:v>34</c:v>
                </c:pt>
                <c:pt idx="7809">
                  <c:v>32</c:v>
                </c:pt>
                <c:pt idx="7810">
                  <c:v>32.200000000000003</c:v>
                </c:pt>
                <c:pt idx="7811">
                  <c:v>29.9</c:v>
                </c:pt>
                <c:pt idx="7812">
                  <c:v>31</c:v>
                </c:pt>
                <c:pt idx="7813">
                  <c:v>31.7</c:v>
                </c:pt>
                <c:pt idx="7814">
                  <c:v>32.4</c:v>
                </c:pt>
                <c:pt idx="7815">
                  <c:v>31</c:v>
                </c:pt>
                <c:pt idx="7816">
                  <c:v>32.5</c:v>
                </c:pt>
                <c:pt idx="7817">
                  <c:v>31.7</c:v>
                </c:pt>
                <c:pt idx="7818">
                  <c:v>31.7</c:v>
                </c:pt>
                <c:pt idx="7819">
                  <c:v>31.7</c:v>
                </c:pt>
                <c:pt idx="7820">
                  <c:v>31.6</c:v>
                </c:pt>
                <c:pt idx="7821">
                  <c:v>30.3</c:v>
                </c:pt>
                <c:pt idx="7822">
                  <c:v>25.8</c:v>
                </c:pt>
                <c:pt idx="7823">
                  <c:v>2.7</c:v>
                </c:pt>
                <c:pt idx="7824">
                  <c:v>2.2999999999999998</c:v>
                </c:pt>
                <c:pt idx="7825">
                  <c:v>1.8</c:v>
                </c:pt>
                <c:pt idx="7826">
                  <c:v>1.6</c:v>
                </c:pt>
                <c:pt idx="7827">
                  <c:v>2.1</c:v>
                </c:pt>
                <c:pt idx="7828">
                  <c:v>2.2999999999999998</c:v>
                </c:pt>
                <c:pt idx="7829">
                  <c:v>2</c:v>
                </c:pt>
                <c:pt idx="7830">
                  <c:v>2.1</c:v>
                </c:pt>
                <c:pt idx="7831">
                  <c:v>1.9</c:v>
                </c:pt>
                <c:pt idx="7832">
                  <c:v>2.1</c:v>
                </c:pt>
                <c:pt idx="7833">
                  <c:v>2.2000000000000002</c:v>
                </c:pt>
                <c:pt idx="7834">
                  <c:v>1.5</c:v>
                </c:pt>
                <c:pt idx="7835">
                  <c:v>2.2000000000000002</c:v>
                </c:pt>
                <c:pt idx="7836">
                  <c:v>2</c:v>
                </c:pt>
                <c:pt idx="7837">
                  <c:v>2.1</c:v>
                </c:pt>
                <c:pt idx="7838">
                  <c:v>1.9</c:v>
                </c:pt>
                <c:pt idx="7839">
                  <c:v>2</c:v>
                </c:pt>
                <c:pt idx="7840">
                  <c:v>1.4</c:v>
                </c:pt>
                <c:pt idx="7841">
                  <c:v>1</c:v>
                </c:pt>
                <c:pt idx="7842">
                  <c:v>0.8</c:v>
                </c:pt>
                <c:pt idx="7843">
                  <c:v>0.6</c:v>
                </c:pt>
                <c:pt idx="7844">
                  <c:v>2.6</c:v>
                </c:pt>
                <c:pt idx="7845">
                  <c:v>1.6</c:v>
                </c:pt>
                <c:pt idx="7846">
                  <c:v>1.9</c:v>
                </c:pt>
                <c:pt idx="7847">
                  <c:v>2.2000000000000002</c:v>
                </c:pt>
                <c:pt idx="7848">
                  <c:v>2.1</c:v>
                </c:pt>
                <c:pt idx="7849">
                  <c:v>1.9</c:v>
                </c:pt>
                <c:pt idx="7850">
                  <c:v>4.0999999999999996</c:v>
                </c:pt>
                <c:pt idx="7851">
                  <c:v>2.2000000000000002</c:v>
                </c:pt>
                <c:pt idx="7852">
                  <c:v>2.1</c:v>
                </c:pt>
                <c:pt idx="7853">
                  <c:v>1.8</c:v>
                </c:pt>
                <c:pt idx="7854">
                  <c:v>1.6</c:v>
                </c:pt>
                <c:pt idx="7855">
                  <c:v>1.4</c:v>
                </c:pt>
                <c:pt idx="7856">
                  <c:v>1.8</c:v>
                </c:pt>
                <c:pt idx="7857">
                  <c:v>2.6</c:v>
                </c:pt>
                <c:pt idx="7858">
                  <c:v>1.4</c:v>
                </c:pt>
                <c:pt idx="7859">
                  <c:v>0.8</c:v>
                </c:pt>
                <c:pt idx="7860">
                  <c:v>0.8</c:v>
                </c:pt>
                <c:pt idx="7861">
                  <c:v>1.3</c:v>
                </c:pt>
                <c:pt idx="7862">
                  <c:v>3.7</c:v>
                </c:pt>
                <c:pt idx="7863">
                  <c:v>4.9000000000000004</c:v>
                </c:pt>
                <c:pt idx="7864">
                  <c:v>5.4</c:v>
                </c:pt>
                <c:pt idx="7865">
                  <c:v>5.3</c:v>
                </c:pt>
                <c:pt idx="7866">
                  <c:v>4.4000000000000004</c:v>
                </c:pt>
                <c:pt idx="7867">
                  <c:v>7.3</c:v>
                </c:pt>
                <c:pt idx="7868">
                  <c:v>2.2999999999999998</c:v>
                </c:pt>
                <c:pt idx="7869">
                  <c:v>6.8</c:v>
                </c:pt>
                <c:pt idx="7870">
                  <c:v>6.4</c:v>
                </c:pt>
                <c:pt idx="7871">
                  <c:v>9.4</c:v>
                </c:pt>
                <c:pt idx="7872">
                  <c:v>9.5</c:v>
                </c:pt>
                <c:pt idx="7873">
                  <c:v>9.9</c:v>
                </c:pt>
                <c:pt idx="7874">
                  <c:v>10.3</c:v>
                </c:pt>
                <c:pt idx="7875">
                  <c:v>11.9</c:v>
                </c:pt>
                <c:pt idx="7876">
                  <c:v>11.3</c:v>
                </c:pt>
                <c:pt idx="7877">
                  <c:v>12.8</c:v>
                </c:pt>
                <c:pt idx="7878">
                  <c:v>12.4</c:v>
                </c:pt>
                <c:pt idx="7879">
                  <c:v>14.1</c:v>
                </c:pt>
                <c:pt idx="7880">
                  <c:v>18.7</c:v>
                </c:pt>
                <c:pt idx="7881">
                  <c:v>17.899999999999999</c:v>
                </c:pt>
                <c:pt idx="7882">
                  <c:v>15.7</c:v>
                </c:pt>
                <c:pt idx="7883">
                  <c:v>16.2</c:v>
                </c:pt>
                <c:pt idx="7884">
                  <c:v>16.2</c:v>
                </c:pt>
                <c:pt idx="7885">
                  <c:v>17</c:v>
                </c:pt>
                <c:pt idx="7886">
                  <c:v>1.3</c:v>
                </c:pt>
                <c:pt idx="7887">
                  <c:v>14.8</c:v>
                </c:pt>
                <c:pt idx="7888">
                  <c:v>15.4</c:v>
                </c:pt>
                <c:pt idx="7889">
                  <c:v>15.6</c:v>
                </c:pt>
                <c:pt idx="7890">
                  <c:v>17.399999999999999</c:v>
                </c:pt>
                <c:pt idx="7891">
                  <c:v>0.8</c:v>
                </c:pt>
                <c:pt idx="7892">
                  <c:v>1.2</c:v>
                </c:pt>
                <c:pt idx="7893">
                  <c:v>2.9</c:v>
                </c:pt>
                <c:pt idx="7894">
                  <c:v>21.1</c:v>
                </c:pt>
                <c:pt idx="7895">
                  <c:v>1.3</c:v>
                </c:pt>
                <c:pt idx="7896">
                  <c:v>0.9</c:v>
                </c:pt>
                <c:pt idx="7897">
                  <c:v>3.4</c:v>
                </c:pt>
                <c:pt idx="7898">
                  <c:v>7.2</c:v>
                </c:pt>
                <c:pt idx="7899">
                  <c:v>1.3</c:v>
                </c:pt>
                <c:pt idx="7900">
                  <c:v>0.7</c:v>
                </c:pt>
                <c:pt idx="7901">
                  <c:v>0.8</c:v>
                </c:pt>
                <c:pt idx="7902">
                  <c:v>1.2</c:v>
                </c:pt>
                <c:pt idx="7903">
                  <c:v>0.7</c:v>
                </c:pt>
                <c:pt idx="7904">
                  <c:v>1.4</c:v>
                </c:pt>
                <c:pt idx="7905">
                  <c:v>1.4</c:v>
                </c:pt>
                <c:pt idx="7906">
                  <c:v>0.9</c:v>
                </c:pt>
                <c:pt idx="7907">
                  <c:v>1.3</c:v>
                </c:pt>
                <c:pt idx="7908">
                  <c:v>1.6</c:v>
                </c:pt>
                <c:pt idx="7909">
                  <c:v>2</c:v>
                </c:pt>
                <c:pt idx="7910">
                  <c:v>1.9</c:v>
                </c:pt>
                <c:pt idx="7911">
                  <c:v>1.8</c:v>
                </c:pt>
                <c:pt idx="7912">
                  <c:v>2.1</c:v>
                </c:pt>
                <c:pt idx="7913">
                  <c:v>2.2000000000000002</c:v>
                </c:pt>
                <c:pt idx="7914">
                  <c:v>1.8</c:v>
                </c:pt>
                <c:pt idx="7915">
                  <c:v>1.9</c:v>
                </c:pt>
                <c:pt idx="7916">
                  <c:v>2.4</c:v>
                </c:pt>
                <c:pt idx="7917">
                  <c:v>2.4</c:v>
                </c:pt>
                <c:pt idx="7918">
                  <c:v>2.4</c:v>
                </c:pt>
                <c:pt idx="7919">
                  <c:v>3</c:v>
                </c:pt>
                <c:pt idx="7920">
                  <c:v>2.1</c:v>
                </c:pt>
                <c:pt idx="7921">
                  <c:v>2.2000000000000002</c:v>
                </c:pt>
                <c:pt idx="7922">
                  <c:v>3.6</c:v>
                </c:pt>
                <c:pt idx="7923">
                  <c:v>2.2999999999999998</c:v>
                </c:pt>
                <c:pt idx="7924">
                  <c:v>3.4</c:v>
                </c:pt>
                <c:pt idx="7925">
                  <c:v>2.6</c:v>
                </c:pt>
                <c:pt idx="7926">
                  <c:v>3.9</c:v>
                </c:pt>
                <c:pt idx="7927">
                  <c:v>4.2</c:v>
                </c:pt>
                <c:pt idx="7928">
                  <c:v>4.2</c:v>
                </c:pt>
                <c:pt idx="7929">
                  <c:v>2.9</c:v>
                </c:pt>
                <c:pt idx="7930">
                  <c:v>3.1</c:v>
                </c:pt>
                <c:pt idx="7931">
                  <c:v>3.1</c:v>
                </c:pt>
                <c:pt idx="7932">
                  <c:v>-0.8</c:v>
                </c:pt>
                <c:pt idx="7933">
                  <c:v>21.2</c:v>
                </c:pt>
                <c:pt idx="7934">
                  <c:v>21.4</c:v>
                </c:pt>
                <c:pt idx="7935">
                  <c:v>21.6</c:v>
                </c:pt>
                <c:pt idx="7936">
                  <c:v>21.4</c:v>
                </c:pt>
                <c:pt idx="7937">
                  <c:v>20.7</c:v>
                </c:pt>
                <c:pt idx="7938">
                  <c:v>19.899999999999999</c:v>
                </c:pt>
                <c:pt idx="7939">
                  <c:v>20.3</c:v>
                </c:pt>
                <c:pt idx="7940">
                  <c:v>19.8</c:v>
                </c:pt>
                <c:pt idx="7941">
                  <c:v>19.7</c:v>
                </c:pt>
                <c:pt idx="7942">
                  <c:v>19.8</c:v>
                </c:pt>
                <c:pt idx="7943">
                  <c:v>20.7</c:v>
                </c:pt>
                <c:pt idx="7944">
                  <c:v>20.5</c:v>
                </c:pt>
                <c:pt idx="7945">
                  <c:v>21.1</c:v>
                </c:pt>
                <c:pt idx="7946">
                  <c:v>21</c:v>
                </c:pt>
                <c:pt idx="7947">
                  <c:v>20.399999999999999</c:v>
                </c:pt>
                <c:pt idx="7948">
                  <c:v>20.7</c:v>
                </c:pt>
                <c:pt idx="7949">
                  <c:v>20</c:v>
                </c:pt>
                <c:pt idx="7950">
                  <c:v>21.1</c:v>
                </c:pt>
                <c:pt idx="7951">
                  <c:v>20.7</c:v>
                </c:pt>
                <c:pt idx="7952">
                  <c:v>21</c:v>
                </c:pt>
                <c:pt idx="7953">
                  <c:v>15.8</c:v>
                </c:pt>
                <c:pt idx="7954">
                  <c:v>15.1</c:v>
                </c:pt>
                <c:pt idx="7955">
                  <c:v>14.9</c:v>
                </c:pt>
                <c:pt idx="7956">
                  <c:v>0</c:v>
                </c:pt>
                <c:pt idx="7957">
                  <c:v>10.8</c:v>
                </c:pt>
                <c:pt idx="7958">
                  <c:v>7.1</c:v>
                </c:pt>
                <c:pt idx="7959">
                  <c:v>8.6</c:v>
                </c:pt>
                <c:pt idx="7960">
                  <c:v>0.4</c:v>
                </c:pt>
                <c:pt idx="7961">
                  <c:v>21.2</c:v>
                </c:pt>
                <c:pt idx="7962">
                  <c:v>26.5</c:v>
                </c:pt>
                <c:pt idx="7963">
                  <c:v>20</c:v>
                </c:pt>
                <c:pt idx="7964">
                  <c:v>20</c:v>
                </c:pt>
                <c:pt idx="7965">
                  <c:v>20</c:v>
                </c:pt>
                <c:pt idx="7966">
                  <c:v>20.7</c:v>
                </c:pt>
                <c:pt idx="7967">
                  <c:v>21.2</c:v>
                </c:pt>
                <c:pt idx="7968">
                  <c:v>21.4</c:v>
                </c:pt>
                <c:pt idx="7969">
                  <c:v>22.3</c:v>
                </c:pt>
                <c:pt idx="7970">
                  <c:v>22.6</c:v>
                </c:pt>
                <c:pt idx="7971">
                  <c:v>22.7</c:v>
                </c:pt>
                <c:pt idx="7972">
                  <c:v>23.6</c:v>
                </c:pt>
                <c:pt idx="7973">
                  <c:v>23.6</c:v>
                </c:pt>
                <c:pt idx="7974">
                  <c:v>22.9</c:v>
                </c:pt>
                <c:pt idx="7975">
                  <c:v>23.2</c:v>
                </c:pt>
                <c:pt idx="7976">
                  <c:v>21.2</c:v>
                </c:pt>
                <c:pt idx="7977">
                  <c:v>20.2</c:v>
                </c:pt>
                <c:pt idx="7978">
                  <c:v>19.399999999999999</c:v>
                </c:pt>
                <c:pt idx="7979">
                  <c:v>21.7</c:v>
                </c:pt>
                <c:pt idx="7980">
                  <c:v>22.6</c:v>
                </c:pt>
                <c:pt idx="7981">
                  <c:v>26.1</c:v>
                </c:pt>
                <c:pt idx="7982">
                  <c:v>26.6</c:v>
                </c:pt>
                <c:pt idx="7983">
                  <c:v>25.8</c:v>
                </c:pt>
                <c:pt idx="7984">
                  <c:v>25.3</c:v>
                </c:pt>
                <c:pt idx="7985">
                  <c:v>23.7</c:v>
                </c:pt>
                <c:pt idx="7986">
                  <c:v>28.4</c:v>
                </c:pt>
                <c:pt idx="7987">
                  <c:v>20.7</c:v>
                </c:pt>
                <c:pt idx="7988">
                  <c:v>28.4</c:v>
                </c:pt>
                <c:pt idx="7989">
                  <c:v>31.6</c:v>
                </c:pt>
                <c:pt idx="7990">
                  <c:v>29.6</c:v>
                </c:pt>
                <c:pt idx="7991">
                  <c:v>30.1</c:v>
                </c:pt>
                <c:pt idx="7992">
                  <c:v>29.4</c:v>
                </c:pt>
                <c:pt idx="7993">
                  <c:v>29.9</c:v>
                </c:pt>
                <c:pt idx="7994">
                  <c:v>30.8</c:v>
                </c:pt>
                <c:pt idx="7995">
                  <c:v>31.2</c:v>
                </c:pt>
                <c:pt idx="7996">
                  <c:v>31.3</c:v>
                </c:pt>
                <c:pt idx="7997">
                  <c:v>30.8</c:v>
                </c:pt>
                <c:pt idx="7998">
                  <c:v>28.5</c:v>
                </c:pt>
                <c:pt idx="7999">
                  <c:v>30.7</c:v>
                </c:pt>
                <c:pt idx="8000">
                  <c:v>32.200000000000003</c:v>
                </c:pt>
                <c:pt idx="8001">
                  <c:v>29.2</c:v>
                </c:pt>
                <c:pt idx="8002">
                  <c:v>30.3</c:v>
                </c:pt>
                <c:pt idx="8003">
                  <c:v>30.1</c:v>
                </c:pt>
                <c:pt idx="8004">
                  <c:v>30.1</c:v>
                </c:pt>
                <c:pt idx="8005">
                  <c:v>32.1</c:v>
                </c:pt>
                <c:pt idx="8006">
                  <c:v>19.2</c:v>
                </c:pt>
                <c:pt idx="8007">
                  <c:v>31</c:v>
                </c:pt>
                <c:pt idx="8008">
                  <c:v>32.4</c:v>
                </c:pt>
                <c:pt idx="8009">
                  <c:v>32.5</c:v>
                </c:pt>
                <c:pt idx="8010">
                  <c:v>33</c:v>
                </c:pt>
                <c:pt idx="8011">
                  <c:v>20.6</c:v>
                </c:pt>
                <c:pt idx="8012">
                  <c:v>19.899999999999999</c:v>
                </c:pt>
                <c:pt idx="8013">
                  <c:v>20.8</c:v>
                </c:pt>
                <c:pt idx="8014">
                  <c:v>20</c:v>
                </c:pt>
                <c:pt idx="8015">
                  <c:v>19.899999999999999</c:v>
                </c:pt>
                <c:pt idx="8016">
                  <c:v>19.600000000000001</c:v>
                </c:pt>
                <c:pt idx="8017">
                  <c:v>22.8</c:v>
                </c:pt>
                <c:pt idx="8018">
                  <c:v>20</c:v>
                </c:pt>
                <c:pt idx="8019">
                  <c:v>19.600000000000001</c:v>
                </c:pt>
                <c:pt idx="8020">
                  <c:v>19.600000000000001</c:v>
                </c:pt>
                <c:pt idx="8021">
                  <c:v>21.3</c:v>
                </c:pt>
                <c:pt idx="8022">
                  <c:v>21</c:v>
                </c:pt>
                <c:pt idx="8023">
                  <c:v>20.7</c:v>
                </c:pt>
                <c:pt idx="8024">
                  <c:v>23.2</c:v>
                </c:pt>
                <c:pt idx="8025">
                  <c:v>22.4</c:v>
                </c:pt>
                <c:pt idx="8026">
                  <c:v>21.8</c:v>
                </c:pt>
                <c:pt idx="8027">
                  <c:v>22.1</c:v>
                </c:pt>
                <c:pt idx="8028">
                  <c:v>23.6</c:v>
                </c:pt>
                <c:pt idx="8029">
                  <c:v>22.7</c:v>
                </c:pt>
                <c:pt idx="8030">
                  <c:v>24.2</c:v>
                </c:pt>
                <c:pt idx="8031">
                  <c:v>22.9</c:v>
                </c:pt>
                <c:pt idx="8032">
                  <c:v>23.7</c:v>
                </c:pt>
                <c:pt idx="8033">
                  <c:v>20.5</c:v>
                </c:pt>
                <c:pt idx="8034">
                  <c:v>23.9</c:v>
                </c:pt>
                <c:pt idx="8035">
                  <c:v>23.4</c:v>
                </c:pt>
                <c:pt idx="8036">
                  <c:v>23.6</c:v>
                </c:pt>
                <c:pt idx="8037">
                  <c:v>24.5</c:v>
                </c:pt>
                <c:pt idx="8038">
                  <c:v>23.2</c:v>
                </c:pt>
                <c:pt idx="8039">
                  <c:v>24</c:v>
                </c:pt>
                <c:pt idx="8040">
                  <c:v>22.1</c:v>
                </c:pt>
                <c:pt idx="8041">
                  <c:v>22.7</c:v>
                </c:pt>
                <c:pt idx="8042">
                  <c:v>24</c:v>
                </c:pt>
                <c:pt idx="8043">
                  <c:v>25.5</c:v>
                </c:pt>
                <c:pt idx="8044">
                  <c:v>25.8</c:v>
                </c:pt>
                <c:pt idx="8045">
                  <c:v>26.6</c:v>
                </c:pt>
                <c:pt idx="8046">
                  <c:v>26.7</c:v>
                </c:pt>
                <c:pt idx="8047">
                  <c:v>26.8</c:v>
                </c:pt>
                <c:pt idx="8048">
                  <c:v>26.8</c:v>
                </c:pt>
                <c:pt idx="8049">
                  <c:v>25.6</c:v>
                </c:pt>
                <c:pt idx="8050">
                  <c:v>25.5</c:v>
                </c:pt>
                <c:pt idx="8051">
                  <c:v>19.2</c:v>
                </c:pt>
                <c:pt idx="8052">
                  <c:v>12.9</c:v>
                </c:pt>
                <c:pt idx="8053">
                  <c:v>12.9</c:v>
                </c:pt>
                <c:pt idx="8054">
                  <c:v>12.6</c:v>
                </c:pt>
                <c:pt idx="8055">
                  <c:v>13.4</c:v>
                </c:pt>
                <c:pt idx="8056">
                  <c:v>12.4</c:v>
                </c:pt>
                <c:pt idx="8057">
                  <c:v>12.6</c:v>
                </c:pt>
                <c:pt idx="8058">
                  <c:v>12.7</c:v>
                </c:pt>
                <c:pt idx="8059">
                  <c:v>13.8</c:v>
                </c:pt>
                <c:pt idx="8060">
                  <c:v>12.9</c:v>
                </c:pt>
                <c:pt idx="8061">
                  <c:v>13.1</c:v>
                </c:pt>
                <c:pt idx="8062">
                  <c:v>13</c:v>
                </c:pt>
                <c:pt idx="8063">
                  <c:v>13.3</c:v>
                </c:pt>
                <c:pt idx="8064">
                  <c:v>12.9</c:v>
                </c:pt>
                <c:pt idx="8065">
                  <c:v>12.8</c:v>
                </c:pt>
                <c:pt idx="8066">
                  <c:v>12.7</c:v>
                </c:pt>
                <c:pt idx="8067">
                  <c:v>12.4</c:v>
                </c:pt>
                <c:pt idx="8068">
                  <c:v>12.4</c:v>
                </c:pt>
                <c:pt idx="8069">
                  <c:v>12.9</c:v>
                </c:pt>
                <c:pt idx="8070">
                  <c:v>12.8</c:v>
                </c:pt>
                <c:pt idx="8071">
                  <c:v>12.3</c:v>
                </c:pt>
                <c:pt idx="8072">
                  <c:v>12.4</c:v>
                </c:pt>
                <c:pt idx="8073">
                  <c:v>12.3</c:v>
                </c:pt>
                <c:pt idx="8074">
                  <c:v>11.8</c:v>
                </c:pt>
                <c:pt idx="8075">
                  <c:v>10.3</c:v>
                </c:pt>
                <c:pt idx="8076">
                  <c:v>8.8000000000000007</c:v>
                </c:pt>
                <c:pt idx="8077">
                  <c:v>5.5</c:v>
                </c:pt>
                <c:pt idx="8078">
                  <c:v>9.3000000000000007</c:v>
                </c:pt>
                <c:pt idx="8079">
                  <c:v>10.3</c:v>
                </c:pt>
                <c:pt idx="8080">
                  <c:v>9.3000000000000007</c:v>
                </c:pt>
                <c:pt idx="8081">
                  <c:v>13.1</c:v>
                </c:pt>
                <c:pt idx="8082">
                  <c:v>19.600000000000001</c:v>
                </c:pt>
                <c:pt idx="8083">
                  <c:v>13</c:v>
                </c:pt>
                <c:pt idx="8084">
                  <c:v>14</c:v>
                </c:pt>
                <c:pt idx="8085">
                  <c:v>13</c:v>
                </c:pt>
                <c:pt idx="8086">
                  <c:v>13.8</c:v>
                </c:pt>
                <c:pt idx="8087">
                  <c:v>13.8</c:v>
                </c:pt>
                <c:pt idx="8088">
                  <c:v>14.5</c:v>
                </c:pt>
                <c:pt idx="8089">
                  <c:v>14.2</c:v>
                </c:pt>
                <c:pt idx="8090">
                  <c:v>14.7</c:v>
                </c:pt>
                <c:pt idx="8091">
                  <c:v>14.7</c:v>
                </c:pt>
                <c:pt idx="8092">
                  <c:v>15</c:v>
                </c:pt>
                <c:pt idx="8093">
                  <c:v>15.2</c:v>
                </c:pt>
                <c:pt idx="8094">
                  <c:v>14.5</c:v>
                </c:pt>
                <c:pt idx="8095">
                  <c:v>14.8</c:v>
                </c:pt>
                <c:pt idx="8096">
                  <c:v>12.8</c:v>
                </c:pt>
                <c:pt idx="8097">
                  <c:v>14.7</c:v>
                </c:pt>
                <c:pt idx="8098">
                  <c:v>14.2</c:v>
                </c:pt>
                <c:pt idx="8099">
                  <c:v>15</c:v>
                </c:pt>
                <c:pt idx="8100">
                  <c:v>15.8</c:v>
                </c:pt>
                <c:pt idx="8101">
                  <c:v>20.2</c:v>
                </c:pt>
                <c:pt idx="8102">
                  <c:v>21.2</c:v>
                </c:pt>
                <c:pt idx="8103">
                  <c:v>21</c:v>
                </c:pt>
                <c:pt idx="8104">
                  <c:v>21.1</c:v>
                </c:pt>
                <c:pt idx="8105">
                  <c:v>19.899999999999999</c:v>
                </c:pt>
                <c:pt idx="8106">
                  <c:v>23.4</c:v>
                </c:pt>
                <c:pt idx="8107">
                  <c:v>13.1</c:v>
                </c:pt>
                <c:pt idx="8108">
                  <c:v>23</c:v>
                </c:pt>
                <c:pt idx="8109">
                  <c:v>26.6</c:v>
                </c:pt>
                <c:pt idx="8110">
                  <c:v>24.1</c:v>
                </c:pt>
                <c:pt idx="8111">
                  <c:v>24.4</c:v>
                </c:pt>
                <c:pt idx="8112">
                  <c:v>23.7</c:v>
                </c:pt>
                <c:pt idx="8113">
                  <c:v>24.6</c:v>
                </c:pt>
                <c:pt idx="8114">
                  <c:v>26</c:v>
                </c:pt>
                <c:pt idx="8115">
                  <c:v>24.9</c:v>
                </c:pt>
                <c:pt idx="8116">
                  <c:v>25.9</c:v>
                </c:pt>
                <c:pt idx="8117">
                  <c:v>27.4</c:v>
                </c:pt>
                <c:pt idx="8118">
                  <c:v>25.1</c:v>
                </c:pt>
                <c:pt idx="8119">
                  <c:v>27.3</c:v>
                </c:pt>
                <c:pt idx="8120">
                  <c:v>30.2</c:v>
                </c:pt>
                <c:pt idx="8121">
                  <c:v>29.1</c:v>
                </c:pt>
                <c:pt idx="8122">
                  <c:v>26</c:v>
                </c:pt>
                <c:pt idx="8123">
                  <c:v>27</c:v>
                </c:pt>
                <c:pt idx="8124">
                  <c:v>27.2</c:v>
                </c:pt>
                <c:pt idx="8125">
                  <c:v>26.2</c:v>
                </c:pt>
                <c:pt idx="8126">
                  <c:v>12.8</c:v>
                </c:pt>
                <c:pt idx="8127">
                  <c:v>28</c:v>
                </c:pt>
                <c:pt idx="8128">
                  <c:v>27</c:v>
                </c:pt>
                <c:pt idx="8129">
                  <c:v>25.6</c:v>
                </c:pt>
                <c:pt idx="8130">
                  <c:v>26.6</c:v>
                </c:pt>
                <c:pt idx="8131">
                  <c:v>13.1</c:v>
                </c:pt>
                <c:pt idx="8132">
                  <c:v>13.4</c:v>
                </c:pt>
                <c:pt idx="8133">
                  <c:v>12.4</c:v>
                </c:pt>
                <c:pt idx="8134">
                  <c:v>13.7</c:v>
                </c:pt>
                <c:pt idx="8135">
                  <c:v>13.6</c:v>
                </c:pt>
                <c:pt idx="8136">
                  <c:v>13.5</c:v>
                </c:pt>
                <c:pt idx="8137">
                  <c:v>12.8</c:v>
                </c:pt>
                <c:pt idx="8138">
                  <c:v>14.9</c:v>
                </c:pt>
                <c:pt idx="8139">
                  <c:v>14.6</c:v>
                </c:pt>
                <c:pt idx="8140">
                  <c:v>14.1</c:v>
                </c:pt>
                <c:pt idx="8141">
                  <c:v>14.8</c:v>
                </c:pt>
                <c:pt idx="8142">
                  <c:v>15</c:v>
                </c:pt>
                <c:pt idx="8143">
                  <c:v>14.7</c:v>
                </c:pt>
                <c:pt idx="8144">
                  <c:v>16.399999999999999</c:v>
                </c:pt>
                <c:pt idx="8145">
                  <c:v>16</c:v>
                </c:pt>
                <c:pt idx="8146">
                  <c:v>15.2</c:v>
                </c:pt>
                <c:pt idx="8147">
                  <c:v>15.5</c:v>
                </c:pt>
                <c:pt idx="8148">
                  <c:v>17.3</c:v>
                </c:pt>
                <c:pt idx="8149">
                  <c:v>15.4</c:v>
                </c:pt>
                <c:pt idx="8150">
                  <c:v>17</c:v>
                </c:pt>
                <c:pt idx="8151">
                  <c:v>16.600000000000001</c:v>
                </c:pt>
                <c:pt idx="8152">
                  <c:v>17.3</c:v>
                </c:pt>
                <c:pt idx="8153">
                  <c:v>12.6</c:v>
                </c:pt>
                <c:pt idx="8154">
                  <c:v>16.2</c:v>
                </c:pt>
                <c:pt idx="8155">
                  <c:v>16.3</c:v>
                </c:pt>
                <c:pt idx="8156">
                  <c:v>16.7</c:v>
                </c:pt>
                <c:pt idx="8157">
                  <c:v>17.100000000000001</c:v>
                </c:pt>
                <c:pt idx="8158">
                  <c:v>16.899999999999999</c:v>
                </c:pt>
                <c:pt idx="8159">
                  <c:v>17.100000000000001</c:v>
                </c:pt>
                <c:pt idx="8160">
                  <c:v>16</c:v>
                </c:pt>
                <c:pt idx="8161">
                  <c:v>16.7</c:v>
                </c:pt>
                <c:pt idx="8162">
                  <c:v>18.100000000000001</c:v>
                </c:pt>
                <c:pt idx="8163">
                  <c:v>18.600000000000001</c:v>
                </c:pt>
                <c:pt idx="8164">
                  <c:v>19.3</c:v>
                </c:pt>
                <c:pt idx="8165">
                  <c:v>19.600000000000001</c:v>
                </c:pt>
                <c:pt idx="8166">
                  <c:v>21.4</c:v>
                </c:pt>
                <c:pt idx="8167">
                  <c:v>22.4</c:v>
                </c:pt>
                <c:pt idx="8168">
                  <c:v>22.4</c:v>
                </c:pt>
                <c:pt idx="8169">
                  <c:v>20.8</c:v>
                </c:pt>
                <c:pt idx="8170">
                  <c:v>19.600000000000001</c:v>
                </c:pt>
                <c:pt idx="8171">
                  <c:v>13</c:v>
                </c:pt>
                <c:pt idx="8172">
                  <c:v>7.4</c:v>
                </c:pt>
                <c:pt idx="8173">
                  <c:v>7.9</c:v>
                </c:pt>
                <c:pt idx="8174">
                  <c:v>34.700000000000003</c:v>
                </c:pt>
                <c:pt idx="8175">
                  <c:v>8.1</c:v>
                </c:pt>
                <c:pt idx="8176">
                  <c:v>7.5</c:v>
                </c:pt>
                <c:pt idx="8177">
                  <c:v>7.7</c:v>
                </c:pt>
                <c:pt idx="8178">
                  <c:v>7.5</c:v>
                </c:pt>
                <c:pt idx="8179">
                  <c:v>9.1</c:v>
                </c:pt>
                <c:pt idx="8180">
                  <c:v>8.6</c:v>
                </c:pt>
                <c:pt idx="8181">
                  <c:v>9</c:v>
                </c:pt>
                <c:pt idx="8182">
                  <c:v>8.8000000000000007</c:v>
                </c:pt>
                <c:pt idx="8183">
                  <c:v>8.9</c:v>
                </c:pt>
                <c:pt idx="8184">
                  <c:v>8.8000000000000007</c:v>
                </c:pt>
                <c:pt idx="8185">
                  <c:v>8.8000000000000007</c:v>
                </c:pt>
                <c:pt idx="8186">
                  <c:v>7.3</c:v>
                </c:pt>
                <c:pt idx="8187">
                  <c:v>8.1999999999999993</c:v>
                </c:pt>
                <c:pt idx="8188">
                  <c:v>8.1</c:v>
                </c:pt>
                <c:pt idx="8189">
                  <c:v>8.9</c:v>
                </c:pt>
                <c:pt idx="8190">
                  <c:v>8.9</c:v>
                </c:pt>
                <c:pt idx="8191">
                  <c:v>8.4</c:v>
                </c:pt>
                <c:pt idx="8192">
                  <c:v>7.4</c:v>
                </c:pt>
                <c:pt idx="8193">
                  <c:v>7.4</c:v>
                </c:pt>
                <c:pt idx="8194">
                  <c:v>7.3</c:v>
                </c:pt>
                <c:pt idx="8195">
                  <c:v>6.6</c:v>
                </c:pt>
                <c:pt idx="8196">
                  <c:v>6.4</c:v>
                </c:pt>
                <c:pt idx="8197">
                  <c:v>6.8</c:v>
                </c:pt>
                <c:pt idx="8198">
                  <c:v>6</c:v>
                </c:pt>
                <c:pt idx="8199">
                  <c:v>6</c:v>
                </c:pt>
                <c:pt idx="8200">
                  <c:v>6.5</c:v>
                </c:pt>
                <c:pt idx="8201">
                  <c:v>7.7</c:v>
                </c:pt>
                <c:pt idx="8202">
                  <c:v>8.6</c:v>
                </c:pt>
                <c:pt idx="8203">
                  <c:v>9</c:v>
                </c:pt>
                <c:pt idx="8204">
                  <c:v>8</c:v>
                </c:pt>
                <c:pt idx="8205">
                  <c:v>8.1</c:v>
                </c:pt>
                <c:pt idx="8206">
                  <c:v>8.6</c:v>
                </c:pt>
                <c:pt idx="8207">
                  <c:v>8.6999999999999993</c:v>
                </c:pt>
                <c:pt idx="8208">
                  <c:v>9.1</c:v>
                </c:pt>
                <c:pt idx="8209">
                  <c:v>10.1</c:v>
                </c:pt>
                <c:pt idx="8210">
                  <c:v>9.6999999999999993</c:v>
                </c:pt>
                <c:pt idx="8211">
                  <c:v>10.3</c:v>
                </c:pt>
                <c:pt idx="8212">
                  <c:v>10.6</c:v>
                </c:pt>
                <c:pt idx="8213">
                  <c:v>10.8</c:v>
                </c:pt>
                <c:pt idx="8214">
                  <c:v>10.5</c:v>
                </c:pt>
                <c:pt idx="8215">
                  <c:v>10.8</c:v>
                </c:pt>
                <c:pt idx="8216">
                  <c:v>7.8</c:v>
                </c:pt>
                <c:pt idx="8217">
                  <c:v>6.8</c:v>
                </c:pt>
                <c:pt idx="8218">
                  <c:v>6.1</c:v>
                </c:pt>
                <c:pt idx="8219">
                  <c:v>5.5</c:v>
                </c:pt>
                <c:pt idx="8220">
                  <c:v>5.8</c:v>
                </c:pt>
                <c:pt idx="8221">
                  <c:v>8.4</c:v>
                </c:pt>
                <c:pt idx="8222">
                  <c:v>8.5</c:v>
                </c:pt>
                <c:pt idx="8223">
                  <c:v>8.6</c:v>
                </c:pt>
                <c:pt idx="8224">
                  <c:v>8.6</c:v>
                </c:pt>
                <c:pt idx="8225">
                  <c:v>7.7</c:v>
                </c:pt>
                <c:pt idx="8226">
                  <c:v>11.4</c:v>
                </c:pt>
                <c:pt idx="8227">
                  <c:v>7.1</c:v>
                </c:pt>
                <c:pt idx="8228">
                  <c:v>10.9</c:v>
                </c:pt>
                <c:pt idx="8229">
                  <c:v>11.4</c:v>
                </c:pt>
                <c:pt idx="8230">
                  <c:v>12.6</c:v>
                </c:pt>
                <c:pt idx="8231">
                  <c:v>13</c:v>
                </c:pt>
                <c:pt idx="8232">
                  <c:v>12.5</c:v>
                </c:pt>
                <c:pt idx="8233">
                  <c:v>13</c:v>
                </c:pt>
                <c:pt idx="8234">
                  <c:v>15.3</c:v>
                </c:pt>
                <c:pt idx="8235">
                  <c:v>15.2</c:v>
                </c:pt>
                <c:pt idx="8236">
                  <c:v>16.399999999999999</c:v>
                </c:pt>
                <c:pt idx="8237">
                  <c:v>17.600000000000001</c:v>
                </c:pt>
                <c:pt idx="8238">
                  <c:v>16</c:v>
                </c:pt>
                <c:pt idx="8239">
                  <c:v>19.2</c:v>
                </c:pt>
                <c:pt idx="8240">
                  <c:v>21.8</c:v>
                </c:pt>
                <c:pt idx="8241">
                  <c:v>21</c:v>
                </c:pt>
                <c:pt idx="8242">
                  <c:v>19.5</c:v>
                </c:pt>
                <c:pt idx="8243">
                  <c:v>20.2</c:v>
                </c:pt>
                <c:pt idx="8244">
                  <c:v>19.7</c:v>
                </c:pt>
                <c:pt idx="8245">
                  <c:v>19.8</c:v>
                </c:pt>
                <c:pt idx="8246">
                  <c:v>6.1</c:v>
                </c:pt>
                <c:pt idx="8247">
                  <c:v>17.7</c:v>
                </c:pt>
                <c:pt idx="8248">
                  <c:v>18.8</c:v>
                </c:pt>
                <c:pt idx="8249">
                  <c:v>19.100000000000001</c:v>
                </c:pt>
                <c:pt idx="8250">
                  <c:v>20</c:v>
                </c:pt>
                <c:pt idx="8251">
                  <c:v>5.9</c:v>
                </c:pt>
                <c:pt idx="8252">
                  <c:v>6.4</c:v>
                </c:pt>
                <c:pt idx="8253">
                  <c:v>7.1</c:v>
                </c:pt>
                <c:pt idx="8254">
                  <c:v>6.7</c:v>
                </c:pt>
                <c:pt idx="8255">
                  <c:v>6.1</c:v>
                </c:pt>
                <c:pt idx="8256">
                  <c:v>6.1</c:v>
                </c:pt>
                <c:pt idx="8257">
                  <c:v>5</c:v>
                </c:pt>
                <c:pt idx="8258">
                  <c:v>6.8</c:v>
                </c:pt>
                <c:pt idx="8259">
                  <c:v>6.5</c:v>
                </c:pt>
                <c:pt idx="8260">
                  <c:v>6.1</c:v>
                </c:pt>
                <c:pt idx="8261">
                  <c:v>6.2</c:v>
                </c:pt>
                <c:pt idx="8262">
                  <c:v>6.5</c:v>
                </c:pt>
                <c:pt idx="8263">
                  <c:v>6.2</c:v>
                </c:pt>
                <c:pt idx="8264">
                  <c:v>7.2</c:v>
                </c:pt>
                <c:pt idx="8265">
                  <c:v>6.1</c:v>
                </c:pt>
                <c:pt idx="8266">
                  <c:v>16.600000000000001</c:v>
                </c:pt>
                <c:pt idx="8267">
                  <c:v>6.1</c:v>
                </c:pt>
                <c:pt idx="8268">
                  <c:v>7.3</c:v>
                </c:pt>
                <c:pt idx="8269">
                  <c:v>6.6</c:v>
                </c:pt>
                <c:pt idx="8270">
                  <c:v>7</c:v>
                </c:pt>
                <c:pt idx="8271">
                  <c:v>7.5</c:v>
                </c:pt>
                <c:pt idx="8272">
                  <c:v>8</c:v>
                </c:pt>
                <c:pt idx="8273">
                  <c:v>6.9</c:v>
                </c:pt>
                <c:pt idx="8274">
                  <c:v>7.6</c:v>
                </c:pt>
                <c:pt idx="8275">
                  <c:v>7.2</c:v>
                </c:pt>
                <c:pt idx="8276">
                  <c:v>7.8</c:v>
                </c:pt>
                <c:pt idx="8277">
                  <c:v>8.1999999999999993</c:v>
                </c:pt>
                <c:pt idx="8278">
                  <c:v>8.3000000000000007</c:v>
                </c:pt>
                <c:pt idx="8279">
                  <c:v>9.1</c:v>
                </c:pt>
                <c:pt idx="8280">
                  <c:v>8.1</c:v>
                </c:pt>
                <c:pt idx="8281">
                  <c:v>7.9</c:v>
                </c:pt>
                <c:pt idx="8282">
                  <c:v>9</c:v>
                </c:pt>
                <c:pt idx="8283">
                  <c:v>8.3000000000000007</c:v>
                </c:pt>
                <c:pt idx="8284">
                  <c:v>8.9</c:v>
                </c:pt>
                <c:pt idx="8285">
                  <c:v>9.1</c:v>
                </c:pt>
                <c:pt idx="8286">
                  <c:v>9.3000000000000007</c:v>
                </c:pt>
                <c:pt idx="8287">
                  <c:v>9.3000000000000007</c:v>
                </c:pt>
                <c:pt idx="8288">
                  <c:v>9.3000000000000007</c:v>
                </c:pt>
                <c:pt idx="8289">
                  <c:v>8.6</c:v>
                </c:pt>
                <c:pt idx="8290">
                  <c:v>8</c:v>
                </c:pt>
                <c:pt idx="8291">
                  <c:v>7.9</c:v>
                </c:pt>
                <c:pt idx="8292">
                  <c:v>5.6</c:v>
                </c:pt>
                <c:pt idx="8293">
                  <c:v>47.6</c:v>
                </c:pt>
                <c:pt idx="8294">
                  <c:v>3.4</c:v>
                </c:pt>
                <c:pt idx="8295">
                  <c:v>2.9</c:v>
                </c:pt>
                <c:pt idx="8296">
                  <c:v>5.2</c:v>
                </c:pt>
                <c:pt idx="8297">
                  <c:v>5</c:v>
                </c:pt>
                <c:pt idx="8298">
                  <c:v>4.3</c:v>
                </c:pt>
                <c:pt idx="8299">
                  <c:v>5</c:v>
                </c:pt>
                <c:pt idx="8300">
                  <c:v>5.2</c:v>
                </c:pt>
                <c:pt idx="8301">
                  <c:v>5.9</c:v>
                </c:pt>
                <c:pt idx="8302">
                  <c:v>5.8</c:v>
                </c:pt>
                <c:pt idx="8303">
                  <c:v>6.1</c:v>
                </c:pt>
                <c:pt idx="8304">
                  <c:v>6.2</c:v>
                </c:pt>
                <c:pt idx="8305">
                  <c:v>5.5</c:v>
                </c:pt>
                <c:pt idx="8306">
                  <c:v>5.9</c:v>
                </c:pt>
                <c:pt idx="8307">
                  <c:v>5.6</c:v>
                </c:pt>
                <c:pt idx="8308">
                  <c:v>5.2</c:v>
                </c:pt>
                <c:pt idx="8309">
                  <c:v>5.6</c:v>
                </c:pt>
                <c:pt idx="8310">
                  <c:v>5.8</c:v>
                </c:pt>
                <c:pt idx="8311">
                  <c:v>5.7</c:v>
                </c:pt>
                <c:pt idx="8312">
                  <c:v>4</c:v>
                </c:pt>
                <c:pt idx="8313">
                  <c:v>3.9</c:v>
                </c:pt>
                <c:pt idx="8314">
                  <c:v>4.2</c:v>
                </c:pt>
                <c:pt idx="8315">
                  <c:v>4</c:v>
                </c:pt>
                <c:pt idx="8316">
                  <c:v>5.9</c:v>
                </c:pt>
                <c:pt idx="8317">
                  <c:v>5.9</c:v>
                </c:pt>
                <c:pt idx="8318">
                  <c:v>5.7</c:v>
                </c:pt>
                <c:pt idx="8319">
                  <c:v>6</c:v>
                </c:pt>
                <c:pt idx="8320">
                  <c:v>6.1</c:v>
                </c:pt>
                <c:pt idx="8321">
                  <c:v>5.6</c:v>
                </c:pt>
                <c:pt idx="8322">
                  <c:v>5.5</c:v>
                </c:pt>
                <c:pt idx="8323">
                  <c:v>4.7</c:v>
                </c:pt>
                <c:pt idx="8324">
                  <c:v>4.5999999999999996</c:v>
                </c:pt>
                <c:pt idx="8325">
                  <c:v>3.4</c:v>
                </c:pt>
                <c:pt idx="8326">
                  <c:v>3.6</c:v>
                </c:pt>
                <c:pt idx="8327">
                  <c:v>3.9</c:v>
                </c:pt>
                <c:pt idx="8328">
                  <c:v>3.2</c:v>
                </c:pt>
                <c:pt idx="8329">
                  <c:v>6</c:v>
                </c:pt>
                <c:pt idx="8330">
                  <c:v>3.8</c:v>
                </c:pt>
                <c:pt idx="8331">
                  <c:v>2.9</c:v>
                </c:pt>
                <c:pt idx="8332">
                  <c:v>3.3</c:v>
                </c:pt>
                <c:pt idx="8333">
                  <c:v>3.5</c:v>
                </c:pt>
                <c:pt idx="8334">
                  <c:v>7.9</c:v>
                </c:pt>
                <c:pt idx="8335">
                  <c:v>7.4</c:v>
                </c:pt>
                <c:pt idx="8336">
                  <c:v>7.3</c:v>
                </c:pt>
                <c:pt idx="8337">
                  <c:v>7.4</c:v>
                </c:pt>
                <c:pt idx="8338">
                  <c:v>5.9</c:v>
                </c:pt>
                <c:pt idx="8339">
                  <c:v>9.6</c:v>
                </c:pt>
                <c:pt idx="8340">
                  <c:v>6.6</c:v>
                </c:pt>
                <c:pt idx="8341">
                  <c:v>9.5</c:v>
                </c:pt>
                <c:pt idx="8342">
                  <c:v>9.3000000000000007</c:v>
                </c:pt>
                <c:pt idx="8343">
                  <c:v>11.5</c:v>
                </c:pt>
                <c:pt idx="8344">
                  <c:v>10.9</c:v>
                </c:pt>
                <c:pt idx="8345">
                  <c:v>10.9</c:v>
                </c:pt>
                <c:pt idx="8346">
                  <c:v>11.2</c:v>
                </c:pt>
                <c:pt idx="8347">
                  <c:v>11.9</c:v>
                </c:pt>
                <c:pt idx="8348">
                  <c:v>11.9</c:v>
                </c:pt>
                <c:pt idx="8349">
                  <c:v>13.6</c:v>
                </c:pt>
                <c:pt idx="8350">
                  <c:v>12.3</c:v>
                </c:pt>
                <c:pt idx="8351">
                  <c:v>13.8</c:v>
                </c:pt>
                <c:pt idx="8352">
                  <c:v>17.8</c:v>
                </c:pt>
                <c:pt idx="8353">
                  <c:v>16.2</c:v>
                </c:pt>
                <c:pt idx="8354">
                  <c:v>16</c:v>
                </c:pt>
                <c:pt idx="8355">
                  <c:v>18.399999999999999</c:v>
                </c:pt>
                <c:pt idx="8356">
                  <c:v>18.8</c:v>
                </c:pt>
                <c:pt idx="8357">
                  <c:v>19</c:v>
                </c:pt>
                <c:pt idx="8358">
                  <c:v>4.3</c:v>
                </c:pt>
                <c:pt idx="8359">
                  <c:v>18.8</c:v>
                </c:pt>
                <c:pt idx="8360">
                  <c:v>18.3</c:v>
                </c:pt>
                <c:pt idx="8361">
                  <c:v>17.8</c:v>
                </c:pt>
                <c:pt idx="8362">
                  <c:v>18.2</c:v>
                </c:pt>
                <c:pt idx="8363">
                  <c:v>4.8</c:v>
                </c:pt>
                <c:pt idx="8364">
                  <c:v>4.2</c:v>
                </c:pt>
                <c:pt idx="8365">
                  <c:v>5.8</c:v>
                </c:pt>
                <c:pt idx="8366">
                  <c:v>52.8</c:v>
                </c:pt>
                <c:pt idx="8367">
                  <c:v>3.6</c:v>
                </c:pt>
                <c:pt idx="8368">
                  <c:v>2.7</c:v>
                </c:pt>
                <c:pt idx="8369">
                  <c:v>2.7</c:v>
                </c:pt>
                <c:pt idx="8370">
                  <c:v>3.4</c:v>
                </c:pt>
                <c:pt idx="8371">
                  <c:v>2.7</c:v>
                </c:pt>
                <c:pt idx="8372">
                  <c:v>2.6</c:v>
                </c:pt>
                <c:pt idx="8373">
                  <c:v>2.6</c:v>
                </c:pt>
                <c:pt idx="8374">
                  <c:v>3</c:v>
                </c:pt>
                <c:pt idx="8375">
                  <c:v>2.6</c:v>
                </c:pt>
                <c:pt idx="8376">
                  <c:v>3.9</c:v>
                </c:pt>
                <c:pt idx="8377">
                  <c:v>4.5</c:v>
                </c:pt>
                <c:pt idx="8378">
                  <c:v>3.6</c:v>
                </c:pt>
                <c:pt idx="8379">
                  <c:v>3.9</c:v>
                </c:pt>
                <c:pt idx="8380">
                  <c:v>43.8</c:v>
                </c:pt>
                <c:pt idx="8381">
                  <c:v>3.8</c:v>
                </c:pt>
                <c:pt idx="8382">
                  <c:v>4.0999999999999996</c:v>
                </c:pt>
                <c:pt idx="8383">
                  <c:v>3.3</c:v>
                </c:pt>
                <c:pt idx="8384">
                  <c:v>4</c:v>
                </c:pt>
                <c:pt idx="8385">
                  <c:v>5.3</c:v>
                </c:pt>
                <c:pt idx="8386">
                  <c:v>4.7</c:v>
                </c:pt>
                <c:pt idx="8387">
                  <c:v>3</c:v>
                </c:pt>
                <c:pt idx="8388">
                  <c:v>3.7</c:v>
                </c:pt>
                <c:pt idx="8389">
                  <c:v>4.3</c:v>
                </c:pt>
                <c:pt idx="8390">
                  <c:v>4.2</c:v>
                </c:pt>
                <c:pt idx="8391">
                  <c:v>3.9</c:v>
                </c:pt>
                <c:pt idx="8392">
                  <c:v>1.7</c:v>
                </c:pt>
                <c:pt idx="8393">
                  <c:v>1.8</c:v>
                </c:pt>
                <c:pt idx="8394">
                  <c:v>2.7</c:v>
                </c:pt>
                <c:pt idx="8395">
                  <c:v>2.5</c:v>
                </c:pt>
                <c:pt idx="8396">
                  <c:v>4.3</c:v>
                </c:pt>
                <c:pt idx="8397">
                  <c:v>5</c:v>
                </c:pt>
                <c:pt idx="8398">
                  <c:v>3.7</c:v>
                </c:pt>
                <c:pt idx="8399">
                  <c:v>5.6</c:v>
                </c:pt>
                <c:pt idx="8400">
                  <c:v>5.6</c:v>
                </c:pt>
                <c:pt idx="8401">
                  <c:v>3.2</c:v>
                </c:pt>
                <c:pt idx="8402">
                  <c:v>4.7</c:v>
                </c:pt>
                <c:pt idx="8403">
                  <c:v>6.1</c:v>
                </c:pt>
                <c:pt idx="8404">
                  <c:v>14.2</c:v>
                </c:pt>
                <c:pt idx="8405">
                  <c:v>14.5</c:v>
                </c:pt>
                <c:pt idx="8406">
                  <c:v>15.2</c:v>
                </c:pt>
                <c:pt idx="8407">
                  <c:v>15.2</c:v>
                </c:pt>
                <c:pt idx="8408">
                  <c:v>14.2</c:v>
                </c:pt>
                <c:pt idx="8409">
                  <c:v>14.2</c:v>
                </c:pt>
                <c:pt idx="8410">
                  <c:v>13.3</c:v>
                </c:pt>
                <c:pt idx="8411">
                  <c:v>14.3</c:v>
                </c:pt>
                <c:pt idx="8412">
                  <c:v>15</c:v>
                </c:pt>
                <c:pt idx="8413">
                  <c:v>14.7</c:v>
                </c:pt>
                <c:pt idx="8414">
                  <c:v>15.5</c:v>
                </c:pt>
                <c:pt idx="8415">
                  <c:v>15</c:v>
                </c:pt>
                <c:pt idx="8416">
                  <c:v>15.1</c:v>
                </c:pt>
                <c:pt idx="8417">
                  <c:v>14.2</c:v>
                </c:pt>
                <c:pt idx="8418">
                  <c:v>14.9</c:v>
                </c:pt>
                <c:pt idx="8419">
                  <c:v>15</c:v>
                </c:pt>
                <c:pt idx="8420">
                  <c:v>15.4</c:v>
                </c:pt>
                <c:pt idx="8421">
                  <c:v>15.4</c:v>
                </c:pt>
                <c:pt idx="8422">
                  <c:v>14.8</c:v>
                </c:pt>
                <c:pt idx="8423">
                  <c:v>14</c:v>
                </c:pt>
                <c:pt idx="8424">
                  <c:v>5.8</c:v>
                </c:pt>
                <c:pt idx="8425">
                  <c:v>11.8</c:v>
                </c:pt>
                <c:pt idx="8426">
                  <c:v>11.8</c:v>
                </c:pt>
                <c:pt idx="8427">
                  <c:v>10.9</c:v>
                </c:pt>
                <c:pt idx="8428">
                  <c:v>14.7</c:v>
                </c:pt>
                <c:pt idx="8429">
                  <c:v>15.4</c:v>
                </c:pt>
                <c:pt idx="8430">
                  <c:v>15.9</c:v>
                </c:pt>
                <c:pt idx="8431">
                  <c:v>16.899999999999999</c:v>
                </c:pt>
                <c:pt idx="8432">
                  <c:v>17.399999999999999</c:v>
                </c:pt>
                <c:pt idx="8433">
                  <c:v>18.100000000000001</c:v>
                </c:pt>
                <c:pt idx="8434">
                  <c:v>17.399999999999999</c:v>
                </c:pt>
                <c:pt idx="8435">
                  <c:v>18.2</c:v>
                </c:pt>
                <c:pt idx="8436">
                  <c:v>17.899999999999999</c:v>
                </c:pt>
                <c:pt idx="8437">
                  <c:v>18.3</c:v>
                </c:pt>
                <c:pt idx="8438">
                  <c:v>18.399999999999999</c:v>
                </c:pt>
                <c:pt idx="8439">
                  <c:v>18.2</c:v>
                </c:pt>
                <c:pt idx="8440">
                  <c:v>18.100000000000001</c:v>
                </c:pt>
                <c:pt idx="8441">
                  <c:v>14.4</c:v>
                </c:pt>
                <c:pt idx="8442">
                  <c:v>15.8</c:v>
                </c:pt>
                <c:pt idx="8443">
                  <c:v>14.3</c:v>
                </c:pt>
                <c:pt idx="8444">
                  <c:v>17.399999999999999</c:v>
                </c:pt>
                <c:pt idx="8445">
                  <c:v>18.100000000000001</c:v>
                </c:pt>
                <c:pt idx="8446">
                  <c:v>16.899999999999999</c:v>
                </c:pt>
                <c:pt idx="8447">
                  <c:v>17.5</c:v>
                </c:pt>
                <c:pt idx="8448">
                  <c:v>17.5</c:v>
                </c:pt>
                <c:pt idx="8449">
                  <c:v>16.399999999999999</c:v>
                </c:pt>
                <c:pt idx="8450">
                  <c:v>15</c:v>
                </c:pt>
                <c:pt idx="8451">
                  <c:v>18</c:v>
                </c:pt>
                <c:pt idx="8452">
                  <c:v>13.8</c:v>
                </c:pt>
                <c:pt idx="8453">
                  <c:v>17.899999999999999</c:v>
                </c:pt>
                <c:pt idx="8454">
                  <c:v>18.600000000000001</c:v>
                </c:pt>
                <c:pt idx="8455">
                  <c:v>17.2</c:v>
                </c:pt>
                <c:pt idx="8456">
                  <c:v>17.600000000000001</c:v>
                </c:pt>
                <c:pt idx="8457">
                  <c:v>16.899999999999999</c:v>
                </c:pt>
                <c:pt idx="8458">
                  <c:v>17.3</c:v>
                </c:pt>
                <c:pt idx="8459">
                  <c:v>19.7</c:v>
                </c:pt>
                <c:pt idx="8460">
                  <c:v>18.600000000000001</c:v>
                </c:pt>
                <c:pt idx="8461">
                  <c:v>19.2</c:v>
                </c:pt>
                <c:pt idx="8462">
                  <c:v>17.7</c:v>
                </c:pt>
                <c:pt idx="8463">
                  <c:v>19.100000000000001</c:v>
                </c:pt>
                <c:pt idx="8464">
                  <c:v>20.5</c:v>
                </c:pt>
                <c:pt idx="8465">
                  <c:v>18.899999999999999</c:v>
                </c:pt>
                <c:pt idx="8466">
                  <c:v>16.2</c:v>
                </c:pt>
                <c:pt idx="8467">
                  <c:v>18.3</c:v>
                </c:pt>
                <c:pt idx="8468">
                  <c:v>18.7</c:v>
                </c:pt>
                <c:pt idx="8469">
                  <c:v>19.8</c:v>
                </c:pt>
                <c:pt idx="8470">
                  <c:v>13.4</c:v>
                </c:pt>
                <c:pt idx="8471">
                  <c:v>18.7</c:v>
                </c:pt>
                <c:pt idx="8472">
                  <c:v>18.7</c:v>
                </c:pt>
                <c:pt idx="8473">
                  <c:v>18.100000000000001</c:v>
                </c:pt>
                <c:pt idx="8474">
                  <c:v>19.100000000000001</c:v>
                </c:pt>
                <c:pt idx="8475">
                  <c:v>15.6</c:v>
                </c:pt>
                <c:pt idx="8476">
                  <c:v>15.2</c:v>
                </c:pt>
                <c:pt idx="8477">
                  <c:v>14.6</c:v>
                </c:pt>
                <c:pt idx="8478">
                  <c:v>14.8</c:v>
                </c:pt>
                <c:pt idx="8479">
                  <c:v>14.2</c:v>
                </c:pt>
                <c:pt idx="8480">
                  <c:v>11.9</c:v>
                </c:pt>
                <c:pt idx="8481">
                  <c:v>14.7</c:v>
                </c:pt>
                <c:pt idx="8482">
                  <c:v>16</c:v>
                </c:pt>
                <c:pt idx="8483">
                  <c:v>15.8</c:v>
                </c:pt>
                <c:pt idx="8484">
                  <c:v>14.3</c:v>
                </c:pt>
                <c:pt idx="8485">
                  <c:v>16.600000000000001</c:v>
                </c:pt>
                <c:pt idx="8486">
                  <c:v>17.3</c:v>
                </c:pt>
                <c:pt idx="8487">
                  <c:v>16.7</c:v>
                </c:pt>
                <c:pt idx="8488">
                  <c:v>18</c:v>
                </c:pt>
                <c:pt idx="8489">
                  <c:v>18.899999999999999</c:v>
                </c:pt>
                <c:pt idx="8490">
                  <c:v>17</c:v>
                </c:pt>
                <c:pt idx="8491">
                  <c:v>18</c:v>
                </c:pt>
                <c:pt idx="8492">
                  <c:v>46.7</c:v>
                </c:pt>
                <c:pt idx="8493">
                  <c:v>18.100000000000001</c:v>
                </c:pt>
                <c:pt idx="8494">
                  <c:v>19.600000000000001</c:v>
                </c:pt>
                <c:pt idx="8495">
                  <c:v>18.7</c:v>
                </c:pt>
                <c:pt idx="8496">
                  <c:v>18.3</c:v>
                </c:pt>
                <c:pt idx="8497">
                  <c:v>13.8</c:v>
                </c:pt>
                <c:pt idx="8498">
                  <c:v>18.3</c:v>
                </c:pt>
                <c:pt idx="8499">
                  <c:v>18.100000000000001</c:v>
                </c:pt>
                <c:pt idx="8500">
                  <c:v>18.2</c:v>
                </c:pt>
                <c:pt idx="8501">
                  <c:v>18.7</c:v>
                </c:pt>
                <c:pt idx="8502">
                  <c:v>17.7</c:v>
                </c:pt>
                <c:pt idx="8503">
                  <c:v>18</c:v>
                </c:pt>
                <c:pt idx="8504">
                  <c:v>15</c:v>
                </c:pt>
                <c:pt idx="8505">
                  <c:v>15.6</c:v>
                </c:pt>
                <c:pt idx="8506">
                  <c:v>17.2</c:v>
                </c:pt>
                <c:pt idx="8507">
                  <c:v>17.2</c:v>
                </c:pt>
                <c:pt idx="8508">
                  <c:v>16.7</c:v>
                </c:pt>
                <c:pt idx="8509">
                  <c:v>17.5</c:v>
                </c:pt>
                <c:pt idx="8510">
                  <c:v>17</c:v>
                </c:pt>
                <c:pt idx="8511">
                  <c:v>17.2</c:v>
                </c:pt>
                <c:pt idx="8512">
                  <c:v>17.2</c:v>
                </c:pt>
                <c:pt idx="8513">
                  <c:v>16.7</c:v>
                </c:pt>
                <c:pt idx="8514">
                  <c:v>16.100000000000001</c:v>
                </c:pt>
                <c:pt idx="8515">
                  <c:v>14.6</c:v>
                </c:pt>
                <c:pt idx="8516">
                  <c:v>24.2</c:v>
                </c:pt>
                <c:pt idx="8517">
                  <c:v>24.1</c:v>
                </c:pt>
                <c:pt idx="8518">
                  <c:v>24.6</c:v>
                </c:pt>
                <c:pt idx="8519">
                  <c:v>24.6</c:v>
                </c:pt>
                <c:pt idx="8520">
                  <c:v>24.2</c:v>
                </c:pt>
                <c:pt idx="8521">
                  <c:v>23.8</c:v>
                </c:pt>
                <c:pt idx="8522">
                  <c:v>23.1</c:v>
                </c:pt>
                <c:pt idx="8523">
                  <c:v>24.1</c:v>
                </c:pt>
                <c:pt idx="8524">
                  <c:v>23.5</c:v>
                </c:pt>
                <c:pt idx="8525">
                  <c:v>23.7</c:v>
                </c:pt>
                <c:pt idx="8526">
                  <c:v>24.1</c:v>
                </c:pt>
                <c:pt idx="8527">
                  <c:v>23.9</c:v>
                </c:pt>
                <c:pt idx="8528">
                  <c:v>24.1</c:v>
                </c:pt>
                <c:pt idx="8529">
                  <c:v>24.2</c:v>
                </c:pt>
                <c:pt idx="8530">
                  <c:v>24.4</c:v>
                </c:pt>
                <c:pt idx="8531">
                  <c:v>23.9</c:v>
                </c:pt>
                <c:pt idx="8532">
                  <c:v>24.4</c:v>
                </c:pt>
                <c:pt idx="8533">
                  <c:v>24.3</c:v>
                </c:pt>
                <c:pt idx="8534">
                  <c:v>24</c:v>
                </c:pt>
                <c:pt idx="8535">
                  <c:v>24.5</c:v>
                </c:pt>
                <c:pt idx="8536">
                  <c:v>24.4</c:v>
                </c:pt>
                <c:pt idx="8537">
                  <c:v>24.1</c:v>
                </c:pt>
                <c:pt idx="8538">
                  <c:v>23.9</c:v>
                </c:pt>
                <c:pt idx="8539">
                  <c:v>24.5</c:v>
                </c:pt>
                <c:pt idx="8540">
                  <c:v>24.3</c:v>
                </c:pt>
                <c:pt idx="8541">
                  <c:v>24.6</c:v>
                </c:pt>
                <c:pt idx="8542">
                  <c:v>24.3</c:v>
                </c:pt>
                <c:pt idx="8543">
                  <c:v>24.8</c:v>
                </c:pt>
                <c:pt idx="8544">
                  <c:v>25.2</c:v>
                </c:pt>
                <c:pt idx="8545">
                  <c:v>24.9</c:v>
                </c:pt>
                <c:pt idx="8546">
                  <c:v>25</c:v>
                </c:pt>
                <c:pt idx="8547">
                  <c:v>24.6</c:v>
                </c:pt>
                <c:pt idx="8548">
                  <c:v>24</c:v>
                </c:pt>
                <c:pt idx="8549">
                  <c:v>24.7</c:v>
                </c:pt>
                <c:pt idx="8550">
                  <c:v>24.4</c:v>
                </c:pt>
                <c:pt idx="8551">
                  <c:v>24</c:v>
                </c:pt>
                <c:pt idx="8552">
                  <c:v>24.4</c:v>
                </c:pt>
                <c:pt idx="8553">
                  <c:v>25.4</c:v>
                </c:pt>
                <c:pt idx="8554">
                  <c:v>24.7</c:v>
                </c:pt>
                <c:pt idx="8555">
                  <c:v>25.2</c:v>
                </c:pt>
                <c:pt idx="8556">
                  <c:v>25.8</c:v>
                </c:pt>
                <c:pt idx="8557">
                  <c:v>26.8</c:v>
                </c:pt>
                <c:pt idx="8558">
                  <c:v>26</c:v>
                </c:pt>
                <c:pt idx="8559">
                  <c:v>26.4</c:v>
                </c:pt>
                <c:pt idx="8560">
                  <c:v>25.6</c:v>
                </c:pt>
                <c:pt idx="8561">
                  <c:v>23.4</c:v>
                </c:pt>
                <c:pt idx="8562">
                  <c:v>26.3</c:v>
                </c:pt>
                <c:pt idx="8563">
                  <c:v>24.8</c:v>
                </c:pt>
                <c:pt idx="8564">
                  <c:v>26.3</c:v>
                </c:pt>
                <c:pt idx="8565">
                  <c:v>24.2</c:v>
                </c:pt>
                <c:pt idx="8566">
                  <c:v>26.4</c:v>
                </c:pt>
                <c:pt idx="8567">
                  <c:v>25.8</c:v>
                </c:pt>
                <c:pt idx="8568">
                  <c:v>25.1</c:v>
                </c:pt>
                <c:pt idx="8569">
                  <c:v>26.4</c:v>
                </c:pt>
                <c:pt idx="8570">
                  <c:v>27.5</c:v>
                </c:pt>
                <c:pt idx="8571">
                  <c:v>26</c:v>
                </c:pt>
                <c:pt idx="8572">
                  <c:v>27.5</c:v>
                </c:pt>
                <c:pt idx="8573">
                  <c:v>25.6</c:v>
                </c:pt>
                <c:pt idx="8574">
                  <c:v>26.2</c:v>
                </c:pt>
                <c:pt idx="8575">
                  <c:v>28.5</c:v>
                </c:pt>
                <c:pt idx="8576">
                  <c:v>27.4</c:v>
                </c:pt>
                <c:pt idx="8577">
                  <c:v>24.4</c:v>
                </c:pt>
                <c:pt idx="8578">
                  <c:v>23.8</c:v>
                </c:pt>
                <c:pt idx="8579">
                  <c:v>23.4</c:v>
                </c:pt>
                <c:pt idx="8580">
                  <c:v>23.8</c:v>
                </c:pt>
                <c:pt idx="8581">
                  <c:v>23.9</c:v>
                </c:pt>
                <c:pt idx="8582">
                  <c:v>24.4</c:v>
                </c:pt>
                <c:pt idx="8583">
                  <c:v>24.1</c:v>
                </c:pt>
                <c:pt idx="8584">
                  <c:v>24.8</c:v>
                </c:pt>
                <c:pt idx="8585">
                  <c:v>25.4</c:v>
                </c:pt>
                <c:pt idx="8586">
                  <c:v>24.1</c:v>
                </c:pt>
                <c:pt idx="8587">
                  <c:v>24.6</c:v>
                </c:pt>
                <c:pt idx="8588">
                  <c:v>24.8</c:v>
                </c:pt>
                <c:pt idx="8589">
                  <c:v>24.6</c:v>
                </c:pt>
                <c:pt idx="8590">
                  <c:v>25</c:v>
                </c:pt>
                <c:pt idx="8591">
                  <c:v>24.7</c:v>
                </c:pt>
                <c:pt idx="8592">
                  <c:v>26.1</c:v>
                </c:pt>
                <c:pt idx="8593">
                  <c:v>25</c:v>
                </c:pt>
                <c:pt idx="8594">
                  <c:v>24.8</c:v>
                </c:pt>
                <c:pt idx="8595">
                  <c:v>24.7</c:v>
                </c:pt>
                <c:pt idx="8596">
                  <c:v>25.3</c:v>
                </c:pt>
                <c:pt idx="8597">
                  <c:v>25.3</c:v>
                </c:pt>
                <c:pt idx="8598">
                  <c:v>24.4</c:v>
                </c:pt>
                <c:pt idx="8599">
                  <c:v>26.4</c:v>
                </c:pt>
                <c:pt idx="8600">
                  <c:v>26.9</c:v>
                </c:pt>
                <c:pt idx="8601">
                  <c:v>25.5</c:v>
                </c:pt>
                <c:pt idx="8602">
                  <c:v>26.8</c:v>
                </c:pt>
                <c:pt idx="8603">
                  <c:v>25.3</c:v>
                </c:pt>
                <c:pt idx="8604">
                  <c:v>26.4</c:v>
                </c:pt>
                <c:pt idx="8605">
                  <c:v>27.4</c:v>
                </c:pt>
                <c:pt idx="8606">
                  <c:v>26.3</c:v>
                </c:pt>
                <c:pt idx="8607">
                  <c:v>27.6</c:v>
                </c:pt>
                <c:pt idx="8608">
                  <c:v>23.6</c:v>
                </c:pt>
                <c:pt idx="8609">
                  <c:v>26.7</c:v>
                </c:pt>
                <c:pt idx="8610">
                  <c:v>26.1</c:v>
                </c:pt>
                <c:pt idx="8611">
                  <c:v>27.6</c:v>
                </c:pt>
                <c:pt idx="8612">
                  <c:v>27.3</c:v>
                </c:pt>
                <c:pt idx="8613">
                  <c:v>25.7</c:v>
                </c:pt>
                <c:pt idx="8614">
                  <c:v>26.9</c:v>
                </c:pt>
                <c:pt idx="8615">
                  <c:v>25.1</c:v>
                </c:pt>
                <c:pt idx="8616">
                  <c:v>24.8</c:v>
                </c:pt>
                <c:pt idx="8617">
                  <c:v>26.4</c:v>
                </c:pt>
                <c:pt idx="8618">
                  <c:v>26.4</c:v>
                </c:pt>
                <c:pt idx="8619">
                  <c:v>26.9</c:v>
                </c:pt>
                <c:pt idx="8620">
                  <c:v>27</c:v>
                </c:pt>
                <c:pt idx="8621">
                  <c:v>26.5</c:v>
                </c:pt>
                <c:pt idx="8622">
                  <c:v>26.8</c:v>
                </c:pt>
                <c:pt idx="8623">
                  <c:v>26.8</c:v>
                </c:pt>
                <c:pt idx="8624">
                  <c:v>26</c:v>
                </c:pt>
                <c:pt idx="8625">
                  <c:v>25.1</c:v>
                </c:pt>
                <c:pt idx="8626">
                  <c:v>24</c:v>
                </c:pt>
                <c:pt idx="8627">
                  <c:v>28.3</c:v>
                </c:pt>
                <c:pt idx="8628">
                  <c:v>28.2</c:v>
                </c:pt>
                <c:pt idx="8629">
                  <c:v>29.2</c:v>
                </c:pt>
                <c:pt idx="8630">
                  <c:v>29.2</c:v>
                </c:pt>
                <c:pt idx="8631">
                  <c:v>28.9</c:v>
                </c:pt>
                <c:pt idx="8632">
                  <c:v>27.5</c:v>
                </c:pt>
                <c:pt idx="8633">
                  <c:v>26.9</c:v>
                </c:pt>
                <c:pt idx="8634">
                  <c:v>27.1</c:v>
                </c:pt>
                <c:pt idx="8635">
                  <c:v>26.2</c:v>
                </c:pt>
                <c:pt idx="8636">
                  <c:v>26.6</c:v>
                </c:pt>
                <c:pt idx="8637">
                  <c:v>26.3</c:v>
                </c:pt>
                <c:pt idx="8638">
                  <c:v>26.1</c:v>
                </c:pt>
                <c:pt idx="8639">
                  <c:v>26.5</c:v>
                </c:pt>
                <c:pt idx="8640">
                  <c:v>25.2</c:v>
                </c:pt>
                <c:pt idx="8641">
                  <c:v>25.8</c:v>
                </c:pt>
                <c:pt idx="8642">
                  <c:v>26.2</c:v>
                </c:pt>
                <c:pt idx="8643">
                  <c:v>26.5</c:v>
                </c:pt>
                <c:pt idx="8644">
                  <c:v>26.9</c:v>
                </c:pt>
                <c:pt idx="8645">
                  <c:v>26.4</c:v>
                </c:pt>
                <c:pt idx="8646">
                  <c:v>28.6</c:v>
                </c:pt>
                <c:pt idx="8647">
                  <c:v>27.1</c:v>
                </c:pt>
                <c:pt idx="8648">
                  <c:v>27.9</c:v>
                </c:pt>
                <c:pt idx="8649">
                  <c:v>27.5</c:v>
                </c:pt>
                <c:pt idx="8650">
                  <c:v>28.2</c:v>
                </c:pt>
                <c:pt idx="8651">
                  <c:v>26.9</c:v>
                </c:pt>
                <c:pt idx="8652">
                  <c:v>27.1</c:v>
                </c:pt>
                <c:pt idx="8653">
                  <c:v>28</c:v>
                </c:pt>
                <c:pt idx="8654">
                  <c:v>27.6</c:v>
                </c:pt>
                <c:pt idx="8655">
                  <c:v>28.1</c:v>
                </c:pt>
                <c:pt idx="8656">
                  <c:v>28</c:v>
                </c:pt>
                <c:pt idx="8657">
                  <c:v>27.9</c:v>
                </c:pt>
                <c:pt idx="8658">
                  <c:v>27.5</c:v>
                </c:pt>
                <c:pt idx="8659">
                  <c:v>27.8</c:v>
                </c:pt>
                <c:pt idx="8660">
                  <c:v>28.8</c:v>
                </c:pt>
                <c:pt idx="8661">
                  <c:v>28.9</c:v>
                </c:pt>
                <c:pt idx="8662">
                  <c:v>28.3</c:v>
                </c:pt>
                <c:pt idx="8663">
                  <c:v>28.6</c:v>
                </c:pt>
                <c:pt idx="8664">
                  <c:v>30.2</c:v>
                </c:pt>
                <c:pt idx="8665">
                  <c:v>30.2</c:v>
                </c:pt>
                <c:pt idx="8666">
                  <c:v>29.8</c:v>
                </c:pt>
                <c:pt idx="8667">
                  <c:v>31.9</c:v>
                </c:pt>
                <c:pt idx="8668">
                  <c:v>30.5</c:v>
                </c:pt>
                <c:pt idx="8669">
                  <c:v>31.3</c:v>
                </c:pt>
                <c:pt idx="8670">
                  <c:v>32</c:v>
                </c:pt>
                <c:pt idx="8671">
                  <c:v>31.1</c:v>
                </c:pt>
                <c:pt idx="8672">
                  <c:v>29.2</c:v>
                </c:pt>
                <c:pt idx="8673">
                  <c:v>32.299999999999997</c:v>
                </c:pt>
                <c:pt idx="8674">
                  <c:v>28.8</c:v>
                </c:pt>
                <c:pt idx="8675">
                  <c:v>31.7</c:v>
                </c:pt>
                <c:pt idx="8676">
                  <c:v>29.6</c:v>
                </c:pt>
                <c:pt idx="8677">
                  <c:v>32.6</c:v>
                </c:pt>
                <c:pt idx="8678">
                  <c:v>32</c:v>
                </c:pt>
                <c:pt idx="8679">
                  <c:v>30.6</c:v>
                </c:pt>
                <c:pt idx="8680">
                  <c:v>32.299999999999997</c:v>
                </c:pt>
                <c:pt idx="8681">
                  <c:v>34.1</c:v>
                </c:pt>
                <c:pt idx="8682">
                  <c:v>32.5</c:v>
                </c:pt>
                <c:pt idx="8683">
                  <c:v>33.5</c:v>
                </c:pt>
                <c:pt idx="8684">
                  <c:v>32.4</c:v>
                </c:pt>
                <c:pt idx="8685">
                  <c:v>33.299999999999997</c:v>
                </c:pt>
                <c:pt idx="8686">
                  <c:v>33.6</c:v>
                </c:pt>
                <c:pt idx="8687">
                  <c:v>32.299999999999997</c:v>
                </c:pt>
                <c:pt idx="8688">
                  <c:v>30.6</c:v>
                </c:pt>
                <c:pt idx="8689">
                  <c:v>30.6</c:v>
                </c:pt>
                <c:pt idx="8690">
                  <c:v>31.6</c:v>
                </c:pt>
                <c:pt idx="8691">
                  <c:v>33.200000000000003</c:v>
                </c:pt>
                <c:pt idx="8692">
                  <c:v>28.3</c:v>
                </c:pt>
                <c:pt idx="8693">
                  <c:v>31.4</c:v>
                </c:pt>
                <c:pt idx="8694">
                  <c:v>31</c:v>
                </c:pt>
                <c:pt idx="8695">
                  <c:v>31.4</c:v>
                </c:pt>
                <c:pt idx="8696">
                  <c:v>30.8</c:v>
                </c:pt>
                <c:pt idx="8697">
                  <c:v>28.8</c:v>
                </c:pt>
                <c:pt idx="8698">
                  <c:v>29.1</c:v>
                </c:pt>
                <c:pt idx="8699">
                  <c:v>28.4</c:v>
                </c:pt>
                <c:pt idx="8700">
                  <c:v>29.2</c:v>
                </c:pt>
                <c:pt idx="8701">
                  <c:v>29.4</c:v>
                </c:pt>
                <c:pt idx="8702">
                  <c:v>29.9</c:v>
                </c:pt>
                <c:pt idx="8703">
                  <c:v>49.7</c:v>
                </c:pt>
                <c:pt idx="8704">
                  <c:v>30.8</c:v>
                </c:pt>
                <c:pt idx="8705">
                  <c:v>31</c:v>
                </c:pt>
                <c:pt idx="8706">
                  <c:v>28.8</c:v>
                </c:pt>
                <c:pt idx="8707">
                  <c:v>30.5</c:v>
                </c:pt>
                <c:pt idx="8708">
                  <c:v>29.4</c:v>
                </c:pt>
                <c:pt idx="8709">
                  <c:v>28.9</c:v>
                </c:pt>
                <c:pt idx="8710">
                  <c:v>31.4</c:v>
                </c:pt>
                <c:pt idx="8711">
                  <c:v>32.1</c:v>
                </c:pt>
                <c:pt idx="8712">
                  <c:v>29.6</c:v>
                </c:pt>
                <c:pt idx="8713">
                  <c:v>31.9</c:v>
                </c:pt>
                <c:pt idx="8714">
                  <c:v>30.9</c:v>
                </c:pt>
                <c:pt idx="8715">
                  <c:v>32</c:v>
                </c:pt>
                <c:pt idx="8716">
                  <c:v>33.799999999999997</c:v>
                </c:pt>
                <c:pt idx="8717">
                  <c:v>32.1</c:v>
                </c:pt>
                <c:pt idx="8718">
                  <c:v>32.5</c:v>
                </c:pt>
                <c:pt idx="8719">
                  <c:v>28.6</c:v>
                </c:pt>
                <c:pt idx="8720">
                  <c:v>32.6</c:v>
                </c:pt>
                <c:pt idx="8721">
                  <c:v>31.8</c:v>
                </c:pt>
                <c:pt idx="8722">
                  <c:v>32.700000000000003</c:v>
                </c:pt>
                <c:pt idx="8723">
                  <c:v>33.1</c:v>
                </c:pt>
                <c:pt idx="8724">
                  <c:v>32</c:v>
                </c:pt>
                <c:pt idx="8725">
                  <c:v>32.4</c:v>
                </c:pt>
                <c:pt idx="8726">
                  <c:v>28.5</c:v>
                </c:pt>
                <c:pt idx="8727">
                  <c:v>30.3</c:v>
                </c:pt>
                <c:pt idx="8728">
                  <c:v>30.9</c:v>
                </c:pt>
                <c:pt idx="8729">
                  <c:v>30.9</c:v>
                </c:pt>
                <c:pt idx="8730">
                  <c:v>31.6</c:v>
                </c:pt>
                <c:pt idx="8731">
                  <c:v>32</c:v>
                </c:pt>
                <c:pt idx="8732">
                  <c:v>32.299999999999997</c:v>
                </c:pt>
                <c:pt idx="8733">
                  <c:v>31.5</c:v>
                </c:pt>
                <c:pt idx="8734">
                  <c:v>31.5</c:v>
                </c:pt>
                <c:pt idx="8735">
                  <c:v>31.3</c:v>
                </c:pt>
                <c:pt idx="8736">
                  <c:v>29.2</c:v>
                </c:pt>
                <c:pt idx="8737">
                  <c:v>28.4</c:v>
                </c:pt>
                <c:pt idx="8738">
                  <c:v>30.2</c:v>
                </c:pt>
                <c:pt idx="8739">
                  <c:v>30.4</c:v>
                </c:pt>
                <c:pt idx="8740">
                  <c:v>31.3</c:v>
                </c:pt>
                <c:pt idx="8741">
                  <c:v>31.3</c:v>
                </c:pt>
                <c:pt idx="8742">
                  <c:v>32</c:v>
                </c:pt>
                <c:pt idx="8743">
                  <c:v>31.4</c:v>
                </c:pt>
                <c:pt idx="8744">
                  <c:v>29.8</c:v>
                </c:pt>
                <c:pt idx="8745">
                  <c:v>30.6</c:v>
                </c:pt>
                <c:pt idx="8746">
                  <c:v>29</c:v>
                </c:pt>
                <c:pt idx="8747">
                  <c:v>29.7</c:v>
                </c:pt>
                <c:pt idx="8748">
                  <c:v>29.7</c:v>
                </c:pt>
                <c:pt idx="8749">
                  <c:v>29.5</c:v>
                </c:pt>
                <c:pt idx="8750">
                  <c:v>29.6</c:v>
                </c:pt>
                <c:pt idx="8751">
                  <c:v>31.1</c:v>
                </c:pt>
                <c:pt idx="8752">
                  <c:v>30.3</c:v>
                </c:pt>
                <c:pt idx="8753">
                  <c:v>31.1</c:v>
                </c:pt>
                <c:pt idx="8754">
                  <c:v>31.2</c:v>
                </c:pt>
                <c:pt idx="8755">
                  <c:v>31.3</c:v>
                </c:pt>
                <c:pt idx="8756">
                  <c:v>31.1</c:v>
                </c:pt>
                <c:pt idx="8757">
                  <c:v>31.5</c:v>
                </c:pt>
                <c:pt idx="8758">
                  <c:v>30.2</c:v>
                </c:pt>
                <c:pt idx="8759">
                  <c:v>30.3</c:v>
                </c:pt>
                <c:pt idx="8760">
                  <c:v>29.9</c:v>
                </c:pt>
                <c:pt idx="8761">
                  <c:v>31.5</c:v>
                </c:pt>
                <c:pt idx="8762">
                  <c:v>31.3</c:v>
                </c:pt>
                <c:pt idx="8763">
                  <c:v>30.3</c:v>
                </c:pt>
                <c:pt idx="8764">
                  <c:v>31.3</c:v>
                </c:pt>
                <c:pt idx="8765">
                  <c:v>31.3</c:v>
                </c:pt>
                <c:pt idx="8766">
                  <c:v>32.6</c:v>
                </c:pt>
                <c:pt idx="8767">
                  <c:v>32.9</c:v>
                </c:pt>
                <c:pt idx="8768">
                  <c:v>33.799999999999997</c:v>
                </c:pt>
                <c:pt idx="8769">
                  <c:v>32.299999999999997</c:v>
                </c:pt>
                <c:pt idx="8770">
                  <c:v>32.799999999999997</c:v>
                </c:pt>
                <c:pt idx="8771">
                  <c:v>32.1</c:v>
                </c:pt>
                <c:pt idx="8772">
                  <c:v>33.200000000000003</c:v>
                </c:pt>
                <c:pt idx="8773">
                  <c:v>32.9</c:v>
                </c:pt>
                <c:pt idx="8774">
                  <c:v>31.7</c:v>
                </c:pt>
                <c:pt idx="8775">
                  <c:v>33.1</c:v>
                </c:pt>
                <c:pt idx="8776">
                  <c:v>33</c:v>
                </c:pt>
                <c:pt idx="8777">
                  <c:v>32.700000000000003</c:v>
                </c:pt>
                <c:pt idx="8778">
                  <c:v>34.700000000000003</c:v>
                </c:pt>
                <c:pt idx="8779">
                  <c:v>35.6</c:v>
                </c:pt>
                <c:pt idx="8780">
                  <c:v>37.1</c:v>
                </c:pt>
                <c:pt idx="8781">
                  <c:v>37.6</c:v>
                </c:pt>
                <c:pt idx="8782">
                  <c:v>36.4</c:v>
                </c:pt>
                <c:pt idx="8783">
                  <c:v>34.1</c:v>
                </c:pt>
                <c:pt idx="8784">
                  <c:v>37</c:v>
                </c:pt>
                <c:pt idx="8785">
                  <c:v>32.299999999999997</c:v>
                </c:pt>
                <c:pt idx="8786">
                  <c:v>36.799999999999997</c:v>
                </c:pt>
                <c:pt idx="8787">
                  <c:v>34.200000000000003</c:v>
                </c:pt>
                <c:pt idx="8788">
                  <c:v>37.700000000000003</c:v>
                </c:pt>
                <c:pt idx="8789">
                  <c:v>38</c:v>
                </c:pt>
                <c:pt idx="8790">
                  <c:v>36.5</c:v>
                </c:pt>
                <c:pt idx="8791">
                  <c:v>36.4</c:v>
                </c:pt>
                <c:pt idx="8792">
                  <c:v>36.4</c:v>
                </c:pt>
                <c:pt idx="8793">
                  <c:v>36.700000000000003</c:v>
                </c:pt>
                <c:pt idx="8794">
                  <c:v>36.200000000000003</c:v>
                </c:pt>
                <c:pt idx="8795">
                  <c:v>35.1</c:v>
                </c:pt>
                <c:pt idx="8796">
                  <c:v>34.700000000000003</c:v>
                </c:pt>
                <c:pt idx="8797">
                  <c:v>36</c:v>
                </c:pt>
                <c:pt idx="8798">
                  <c:v>35</c:v>
                </c:pt>
                <c:pt idx="8799">
                  <c:v>32.5</c:v>
                </c:pt>
                <c:pt idx="8800">
                  <c:v>33.700000000000003</c:v>
                </c:pt>
                <c:pt idx="8801">
                  <c:v>34.299999999999997</c:v>
                </c:pt>
                <c:pt idx="8802">
                  <c:v>35.5</c:v>
                </c:pt>
                <c:pt idx="8803">
                  <c:v>31.3</c:v>
                </c:pt>
                <c:pt idx="8804">
                  <c:v>34</c:v>
                </c:pt>
                <c:pt idx="8805">
                  <c:v>34</c:v>
                </c:pt>
                <c:pt idx="8806">
                  <c:v>35.200000000000003</c:v>
                </c:pt>
                <c:pt idx="8807">
                  <c:v>36.5</c:v>
                </c:pt>
                <c:pt idx="8808">
                  <c:v>32.299999999999997</c:v>
                </c:pt>
                <c:pt idx="8809">
                  <c:v>30.7</c:v>
                </c:pt>
                <c:pt idx="8810">
                  <c:v>32.299999999999997</c:v>
                </c:pt>
                <c:pt idx="8811">
                  <c:v>31.3</c:v>
                </c:pt>
                <c:pt idx="8812">
                  <c:v>31.3</c:v>
                </c:pt>
                <c:pt idx="8813">
                  <c:v>31.8</c:v>
                </c:pt>
                <c:pt idx="8814">
                  <c:v>34.4</c:v>
                </c:pt>
                <c:pt idx="8815">
                  <c:v>33.299999999999997</c:v>
                </c:pt>
                <c:pt idx="8816">
                  <c:v>33.1</c:v>
                </c:pt>
                <c:pt idx="8817">
                  <c:v>32.6</c:v>
                </c:pt>
                <c:pt idx="8818">
                  <c:v>33.4</c:v>
                </c:pt>
                <c:pt idx="8819">
                  <c:v>33</c:v>
                </c:pt>
                <c:pt idx="8820">
                  <c:v>32.5</c:v>
                </c:pt>
                <c:pt idx="8821">
                  <c:v>35.299999999999997</c:v>
                </c:pt>
                <c:pt idx="8822">
                  <c:v>35.700000000000003</c:v>
                </c:pt>
                <c:pt idx="8823">
                  <c:v>34</c:v>
                </c:pt>
                <c:pt idx="8824">
                  <c:v>35.6</c:v>
                </c:pt>
                <c:pt idx="8825">
                  <c:v>35.1</c:v>
                </c:pt>
                <c:pt idx="8826">
                  <c:v>35.1</c:v>
                </c:pt>
                <c:pt idx="8827">
                  <c:v>36.200000000000003</c:v>
                </c:pt>
                <c:pt idx="8828">
                  <c:v>35.4</c:v>
                </c:pt>
                <c:pt idx="8829">
                  <c:v>36.5</c:v>
                </c:pt>
                <c:pt idx="8830">
                  <c:v>31.7</c:v>
                </c:pt>
                <c:pt idx="8831">
                  <c:v>36.700000000000003</c:v>
                </c:pt>
                <c:pt idx="8832">
                  <c:v>34.6</c:v>
                </c:pt>
                <c:pt idx="8833">
                  <c:v>35.9</c:v>
                </c:pt>
                <c:pt idx="8834">
                  <c:v>36.5</c:v>
                </c:pt>
                <c:pt idx="8835">
                  <c:v>34.799999999999997</c:v>
                </c:pt>
                <c:pt idx="8836">
                  <c:v>36</c:v>
                </c:pt>
                <c:pt idx="8837">
                  <c:v>33.4</c:v>
                </c:pt>
                <c:pt idx="8838">
                  <c:v>34.4</c:v>
                </c:pt>
                <c:pt idx="8839">
                  <c:v>35.1</c:v>
                </c:pt>
                <c:pt idx="8840">
                  <c:v>34.5</c:v>
                </c:pt>
                <c:pt idx="8841">
                  <c:v>34.5</c:v>
                </c:pt>
                <c:pt idx="8842">
                  <c:v>36</c:v>
                </c:pt>
                <c:pt idx="8843">
                  <c:v>35.799999999999997</c:v>
                </c:pt>
                <c:pt idx="8844">
                  <c:v>36.4</c:v>
                </c:pt>
                <c:pt idx="8845">
                  <c:v>36.4</c:v>
                </c:pt>
                <c:pt idx="8846">
                  <c:v>35.6</c:v>
                </c:pt>
                <c:pt idx="8847">
                  <c:v>34.6</c:v>
                </c:pt>
                <c:pt idx="8848">
                  <c:v>30.6</c:v>
                </c:pt>
                <c:pt idx="8849">
                  <c:v>28.8</c:v>
                </c:pt>
                <c:pt idx="8850">
                  <c:v>28.3</c:v>
                </c:pt>
                <c:pt idx="8851">
                  <c:v>29.8</c:v>
                </c:pt>
                <c:pt idx="8852">
                  <c:v>29.8</c:v>
                </c:pt>
                <c:pt idx="8853">
                  <c:v>29.1</c:v>
                </c:pt>
                <c:pt idx="8854">
                  <c:v>28.6</c:v>
                </c:pt>
                <c:pt idx="8855">
                  <c:v>27.6</c:v>
                </c:pt>
                <c:pt idx="8856">
                  <c:v>29.2</c:v>
                </c:pt>
                <c:pt idx="8857">
                  <c:v>29.2</c:v>
                </c:pt>
                <c:pt idx="8858">
                  <c:v>30.1</c:v>
                </c:pt>
                <c:pt idx="8859">
                  <c:v>30.6</c:v>
                </c:pt>
                <c:pt idx="8860">
                  <c:v>30.8</c:v>
                </c:pt>
                <c:pt idx="8861">
                  <c:v>28.6</c:v>
                </c:pt>
                <c:pt idx="8862">
                  <c:v>28.7</c:v>
                </c:pt>
                <c:pt idx="8863">
                  <c:v>31.3</c:v>
                </c:pt>
                <c:pt idx="8864">
                  <c:v>31.5</c:v>
                </c:pt>
                <c:pt idx="8865">
                  <c:v>32.200000000000003</c:v>
                </c:pt>
                <c:pt idx="8866">
                  <c:v>32.700000000000003</c:v>
                </c:pt>
                <c:pt idx="8867">
                  <c:v>31.8</c:v>
                </c:pt>
                <c:pt idx="8868">
                  <c:v>29.7</c:v>
                </c:pt>
                <c:pt idx="8869">
                  <c:v>29.3</c:v>
                </c:pt>
                <c:pt idx="8870">
                  <c:v>29.4</c:v>
                </c:pt>
                <c:pt idx="8871">
                  <c:v>29.2</c:v>
                </c:pt>
                <c:pt idx="8872">
                  <c:v>28.3</c:v>
                </c:pt>
                <c:pt idx="8873">
                  <c:v>31.8</c:v>
                </c:pt>
                <c:pt idx="8874">
                  <c:v>27.6</c:v>
                </c:pt>
                <c:pt idx="8875">
                  <c:v>28.8</c:v>
                </c:pt>
                <c:pt idx="8876">
                  <c:v>29.2</c:v>
                </c:pt>
                <c:pt idx="8877">
                  <c:v>29.9</c:v>
                </c:pt>
                <c:pt idx="8878">
                  <c:v>30.4</c:v>
                </c:pt>
                <c:pt idx="8879">
                  <c:v>31.2</c:v>
                </c:pt>
                <c:pt idx="8880">
                  <c:v>32.200000000000003</c:v>
                </c:pt>
                <c:pt idx="8881">
                  <c:v>31.5</c:v>
                </c:pt>
                <c:pt idx="8882">
                  <c:v>31.4</c:v>
                </c:pt>
                <c:pt idx="8883">
                  <c:v>31.2</c:v>
                </c:pt>
                <c:pt idx="8884">
                  <c:v>31</c:v>
                </c:pt>
                <c:pt idx="8885">
                  <c:v>28.8</c:v>
                </c:pt>
                <c:pt idx="8886">
                  <c:v>29.7</c:v>
                </c:pt>
                <c:pt idx="8887">
                  <c:v>29.3</c:v>
                </c:pt>
                <c:pt idx="8888">
                  <c:v>28.7</c:v>
                </c:pt>
                <c:pt idx="8889">
                  <c:v>29.5</c:v>
                </c:pt>
                <c:pt idx="8890">
                  <c:v>33.299999999999997</c:v>
                </c:pt>
                <c:pt idx="8891">
                  <c:v>34.200000000000003</c:v>
                </c:pt>
                <c:pt idx="8892">
                  <c:v>33.299999999999997</c:v>
                </c:pt>
                <c:pt idx="8893">
                  <c:v>32.299999999999997</c:v>
                </c:pt>
                <c:pt idx="8894">
                  <c:v>30.3</c:v>
                </c:pt>
                <c:pt idx="8895">
                  <c:v>32.799999999999997</c:v>
                </c:pt>
                <c:pt idx="8896">
                  <c:v>28.4</c:v>
                </c:pt>
                <c:pt idx="8897">
                  <c:v>33.299999999999997</c:v>
                </c:pt>
                <c:pt idx="8898">
                  <c:v>31</c:v>
                </c:pt>
                <c:pt idx="8899">
                  <c:v>34</c:v>
                </c:pt>
                <c:pt idx="8900">
                  <c:v>34.4</c:v>
                </c:pt>
                <c:pt idx="8901">
                  <c:v>33.4</c:v>
                </c:pt>
                <c:pt idx="8902">
                  <c:v>34.6</c:v>
                </c:pt>
                <c:pt idx="8903">
                  <c:v>35</c:v>
                </c:pt>
                <c:pt idx="8904">
                  <c:v>33.799999999999997</c:v>
                </c:pt>
                <c:pt idx="8905">
                  <c:v>34</c:v>
                </c:pt>
                <c:pt idx="8906">
                  <c:v>32</c:v>
                </c:pt>
                <c:pt idx="8907">
                  <c:v>32.700000000000003</c:v>
                </c:pt>
                <c:pt idx="8908">
                  <c:v>34.299999999999997</c:v>
                </c:pt>
                <c:pt idx="8909">
                  <c:v>33.700000000000003</c:v>
                </c:pt>
                <c:pt idx="8910">
                  <c:v>31.5</c:v>
                </c:pt>
                <c:pt idx="8911">
                  <c:v>31.2</c:v>
                </c:pt>
                <c:pt idx="8912">
                  <c:v>30.7</c:v>
                </c:pt>
                <c:pt idx="8913">
                  <c:v>32.4</c:v>
                </c:pt>
                <c:pt idx="8914">
                  <c:v>27.6</c:v>
                </c:pt>
                <c:pt idx="8915">
                  <c:v>31.6</c:v>
                </c:pt>
                <c:pt idx="8916">
                  <c:v>31.6</c:v>
                </c:pt>
                <c:pt idx="8917">
                  <c:v>31.3</c:v>
                </c:pt>
                <c:pt idx="8918">
                  <c:v>33</c:v>
                </c:pt>
                <c:pt idx="8919">
                  <c:v>27.3</c:v>
                </c:pt>
                <c:pt idx="8920">
                  <c:v>27.6</c:v>
                </c:pt>
                <c:pt idx="8921">
                  <c:v>30.2</c:v>
                </c:pt>
                <c:pt idx="8922">
                  <c:v>27.8</c:v>
                </c:pt>
                <c:pt idx="8923">
                  <c:v>27.7</c:v>
                </c:pt>
                <c:pt idx="8924">
                  <c:v>28.2</c:v>
                </c:pt>
                <c:pt idx="8925">
                  <c:v>48.6</c:v>
                </c:pt>
                <c:pt idx="8926">
                  <c:v>29.4</c:v>
                </c:pt>
                <c:pt idx="8927">
                  <c:v>29.4</c:v>
                </c:pt>
                <c:pt idx="8928">
                  <c:v>28.8</c:v>
                </c:pt>
                <c:pt idx="8929">
                  <c:v>29.4</c:v>
                </c:pt>
                <c:pt idx="8930">
                  <c:v>29.9</c:v>
                </c:pt>
                <c:pt idx="8931">
                  <c:v>28.9</c:v>
                </c:pt>
                <c:pt idx="8932">
                  <c:v>30.2</c:v>
                </c:pt>
                <c:pt idx="8933">
                  <c:v>30.2</c:v>
                </c:pt>
                <c:pt idx="8934">
                  <c:v>29.5</c:v>
                </c:pt>
                <c:pt idx="8935">
                  <c:v>31.2</c:v>
                </c:pt>
                <c:pt idx="8936">
                  <c:v>29.8</c:v>
                </c:pt>
                <c:pt idx="8937">
                  <c:v>30.6</c:v>
                </c:pt>
                <c:pt idx="8938">
                  <c:v>30</c:v>
                </c:pt>
                <c:pt idx="8939">
                  <c:v>31.4</c:v>
                </c:pt>
                <c:pt idx="8940">
                  <c:v>28.8</c:v>
                </c:pt>
                <c:pt idx="8941">
                  <c:v>32.4</c:v>
                </c:pt>
                <c:pt idx="8942">
                  <c:v>30.7</c:v>
                </c:pt>
                <c:pt idx="8943">
                  <c:v>32.200000000000003</c:v>
                </c:pt>
                <c:pt idx="8944">
                  <c:v>34</c:v>
                </c:pt>
                <c:pt idx="8945">
                  <c:v>33</c:v>
                </c:pt>
                <c:pt idx="8946">
                  <c:v>33.1</c:v>
                </c:pt>
                <c:pt idx="8947">
                  <c:v>32.200000000000003</c:v>
                </c:pt>
                <c:pt idx="8948">
                  <c:v>34.1</c:v>
                </c:pt>
                <c:pt idx="8949">
                  <c:v>34.1</c:v>
                </c:pt>
                <c:pt idx="8950">
                  <c:v>34</c:v>
                </c:pt>
                <c:pt idx="8951">
                  <c:v>35.5</c:v>
                </c:pt>
                <c:pt idx="8952">
                  <c:v>34.9</c:v>
                </c:pt>
                <c:pt idx="8953">
                  <c:v>35.700000000000003</c:v>
                </c:pt>
                <c:pt idx="8954">
                  <c:v>35.700000000000003</c:v>
                </c:pt>
                <c:pt idx="8955">
                  <c:v>33.6</c:v>
                </c:pt>
                <c:pt idx="8956">
                  <c:v>32.200000000000003</c:v>
                </c:pt>
                <c:pt idx="8957">
                  <c:v>26.9</c:v>
                </c:pt>
                <c:pt idx="8958">
                  <c:v>27.6</c:v>
                </c:pt>
                <c:pt idx="8959">
                  <c:v>27.5</c:v>
                </c:pt>
                <c:pt idx="8960">
                  <c:v>28.4</c:v>
                </c:pt>
                <c:pt idx="8961">
                  <c:v>28.4</c:v>
                </c:pt>
                <c:pt idx="8962">
                  <c:v>28.2</c:v>
                </c:pt>
                <c:pt idx="8963">
                  <c:v>27.6</c:v>
                </c:pt>
                <c:pt idx="8964">
                  <c:v>27.1</c:v>
                </c:pt>
                <c:pt idx="8965">
                  <c:v>27.7</c:v>
                </c:pt>
                <c:pt idx="8966">
                  <c:v>26.8</c:v>
                </c:pt>
                <c:pt idx="8967">
                  <c:v>26.9</c:v>
                </c:pt>
                <c:pt idx="8968">
                  <c:v>27.3</c:v>
                </c:pt>
                <c:pt idx="8969">
                  <c:v>27.9</c:v>
                </c:pt>
                <c:pt idx="8970">
                  <c:v>27.9</c:v>
                </c:pt>
                <c:pt idx="8971">
                  <c:v>27.2</c:v>
                </c:pt>
                <c:pt idx="8972">
                  <c:v>27.7</c:v>
                </c:pt>
                <c:pt idx="8973">
                  <c:v>27.9</c:v>
                </c:pt>
                <c:pt idx="8974">
                  <c:v>28.4</c:v>
                </c:pt>
                <c:pt idx="8975">
                  <c:v>29.3</c:v>
                </c:pt>
                <c:pt idx="8976">
                  <c:v>29</c:v>
                </c:pt>
                <c:pt idx="8977">
                  <c:v>27.7</c:v>
                </c:pt>
                <c:pt idx="8978">
                  <c:v>24</c:v>
                </c:pt>
                <c:pt idx="8979">
                  <c:v>23.8</c:v>
                </c:pt>
                <c:pt idx="8980">
                  <c:v>23.5</c:v>
                </c:pt>
                <c:pt idx="8981">
                  <c:v>23.8</c:v>
                </c:pt>
                <c:pt idx="8982">
                  <c:v>27.7</c:v>
                </c:pt>
                <c:pt idx="8983">
                  <c:v>25</c:v>
                </c:pt>
                <c:pt idx="8984">
                  <c:v>27</c:v>
                </c:pt>
                <c:pt idx="8985">
                  <c:v>28</c:v>
                </c:pt>
                <c:pt idx="8986">
                  <c:v>27.7</c:v>
                </c:pt>
                <c:pt idx="8987">
                  <c:v>28.4</c:v>
                </c:pt>
                <c:pt idx="8988">
                  <c:v>28.9</c:v>
                </c:pt>
                <c:pt idx="8989">
                  <c:v>29.6</c:v>
                </c:pt>
                <c:pt idx="8990">
                  <c:v>29.7</c:v>
                </c:pt>
                <c:pt idx="8991">
                  <c:v>29.6</c:v>
                </c:pt>
                <c:pt idx="8992">
                  <c:v>29.7</c:v>
                </c:pt>
                <c:pt idx="8993">
                  <c:v>31.4</c:v>
                </c:pt>
                <c:pt idx="8994">
                  <c:v>31.3</c:v>
                </c:pt>
                <c:pt idx="8995">
                  <c:v>31.5</c:v>
                </c:pt>
                <c:pt idx="8996">
                  <c:v>30.9</c:v>
                </c:pt>
                <c:pt idx="8997">
                  <c:v>28.1</c:v>
                </c:pt>
                <c:pt idx="8998">
                  <c:v>31.8</c:v>
                </c:pt>
                <c:pt idx="8999">
                  <c:v>31.7</c:v>
                </c:pt>
                <c:pt idx="9000">
                  <c:v>32.4</c:v>
                </c:pt>
                <c:pt idx="9001">
                  <c:v>34</c:v>
                </c:pt>
                <c:pt idx="9002">
                  <c:v>35.6</c:v>
                </c:pt>
                <c:pt idx="9003">
                  <c:v>37.299999999999997</c:v>
                </c:pt>
                <c:pt idx="9004">
                  <c:v>36.4</c:v>
                </c:pt>
                <c:pt idx="9005">
                  <c:v>35.799999999999997</c:v>
                </c:pt>
                <c:pt idx="9006">
                  <c:v>33.4</c:v>
                </c:pt>
                <c:pt idx="9007">
                  <c:v>36.299999999999997</c:v>
                </c:pt>
                <c:pt idx="9008">
                  <c:v>29.2</c:v>
                </c:pt>
                <c:pt idx="9009">
                  <c:v>36.5</c:v>
                </c:pt>
                <c:pt idx="9010">
                  <c:v>34.9</c:v>
                </c:pt>
                <c:pt idx="9011">
                  <c:v>37.5</c:v>
                </c:pt>
                <c:pt idx="9012">
                  <c:v>38.4</c:v>
                </c:pt>
                <c:pt idx="9013">
                  <c:v>36.700000000000003</c:v>
                </c:pt>
                <c:pt idx="9014">
                  <c:v>38.200000000000003</c:v>
                </c:pt>
                <c:pt idx="9015">
                  <c:v>39.1</c:v>
                </c:pt>
                <c:pt idx="9016">
                  <c:v>38.9</c:v>
                </c:pt>
                <c:pt idx="9017">
                  <c:v>38.200000000000003</c:v>
                </c:pt>
                <c:pt idx="9018">
                  <c:v>35.5</c:v>
                </c:pt>
                <c:pt idx="9019">
                  <c:v>34.9</c:v>
                </c:pt>
                <c:pt idx="9020">
                  <c:v>36.1</c:v>
                </c:pt>
                <c:pt idx="9021">
                  <c:v>35.299999999999997</c:v>
                </c:pt>
                <c:pt idx="9022">
                  <c:v>34</c:v>
                </c:pt>
                <c:pt idx="9023">
                  <c:v>35.6</c:v>
                </c:pt>
                <c:pt idx="9024">
                  <c:v>35.299999999999997</c:v>
                </c:pt>
                <c:pt idx="9025">
                  <c:v>36.5</c:v>
                </c:pt>
                <c:pt idx="9026">
                  <c:v>28.1</c:v>
                </c:pt>
                <c:pt idx="9027">
                  <c:v>35.6</c:v>
                </c:pt>
                <c:pt idx="9028">
                  <c:v>35.4</c:v>
                </c:pt>
                <c:pt idx="9029">
                  <c:v>34.6</c:v>
                </c:pt>
                <c:pt idx="9030">
                  <c:v>38.4</c:v>
                </c:pt>
                <c:pt idx="9031">
                  <c:v>29.7</c:v>
                </c:pt>
                <c:pt idx="9032">
                  <c:v>30.2</c:v>
                </c:pt>
                <c:pt idx="9033">
                  <c:v>28.1</c:v>
                </c:pt>
                <c:pt idx="9034">
                  <c:v>30.9</c:v>
                </c:pt>
                <c:pt idx="9035">
                  <c:v>31</c:v>
                </c:pt>
                <c:pt idx="9036">
                  <c:v>31.4</c:v>
                </c:pt>
                <c:pt idx="9037">
                  <c:v>48.4</c:v>
                </c:pt>
                <c:pt idx="9038">
                  <c:v>32.700000000000003</c:v>
                </c:pt>
                <c:pt idx="9039">
                  <c:v>32.6</c:v>
                </c:pt>
                <c:pt idx="9040">
                  <c:v>32.5</c:v>
                </c:pt>
                <c:pt idx="9041">
                  <c:v>32.9</c:v>
                </c:pt>
                <c:pt idx="9042">
                  <c:v>32.6</c:v>
                </c:pt>
                <c:pt idx="9043">
                  <c:v>31.9</c:v>
                </c:pt>
                <c:pt idx="9044">
                  <c:v>34.200000000000003</c:v>
                </c:pt>
                <c:pt idx="9045">
                  <c:v>34.4</c:v>
                </c:pt>
                <c:pt idx="9046">
                  <c:v>32.9</c:v>
                </c:pt>
                <c:pt idx="9047">
                  <c:v>33.6</c:v>
                </c:pt>
                <c:pt idx="9048">
                  <c:v>38.799999999999997</c:v>
                </c:pt>
                <c:pt idx="9049">
                  <c:v>33.700000000000003</c:v>
                </c:pt>
                <c:pt idx="9050">
                  <c:v>34.700000000000003</c:v>
                </c:pt>
                <c:pt idx="9051">
                  <c:v>33.4</c:v>
                </c:pt>
                <c:pt idx="9052">
                  <c:v>34.6</c:v>
                </c:pt>
                <c:pt idx="9053">
                  <c:v>27.1</c:v>
                </c:pt>
                <c:pt idx="9054">
                  <c:v>34.299999999999997</c:v>
                </c:pt>
                <c:pt idx="9055">
                  <c:v>32.799999999999997</c:v>
                </c:pt>
                <c:pt idx="9056">
                  <c:v>32.9</c:v>
                </c:pt>
                <c:pt idx="9057">
                  <c:v>34.200000000000003</c:v>
                </c:pt>
                <c:pt idx="9058">
                  <c:v>32.700000000000003</c:v>
                </c:pt>
                <c:pt idx="9059">
                  <c:v>33.1</c:v>
                </c:pt>
                <c:pt idx="9060">
                  <c:v>31.3</c:v>
                </c:pt>
                <c:pt idx="9061">
                  <c:v>32.200000000000003</c:v>
                </c:pt>
                <c:pt idx="9062">
                  <c:v>32.799999999999997</c:v>
                </c:pt>
                <c:pt idx="9063">
                  <c:v>33.4</c:v>
                </c:pt>
                <c:pt idx="9064">
                  <c:v>32.6</c:v>
                </c:pt>
                <c:pt idx="9065">
                  <c:v>33</c:v>
                </c:pt>
                <c:pt idx="9066">
                  <c:v>34.700000000000003</c:v>
                </c:pt>
                <c:pt idx="9067">
                  <c:v>34.5</c:v>
                </c:pt>
                <c:pt idx="9068">
                  <c:v>34.5</c:v>
                </c:pt>
                <c:pt idx="9069">
                  <c:v>34</c:v>
                </c:pt>
                <c:pt idx="9070">
                  <c:v>34.4</c:v>
                </c:pt>
                <c:pt idx="9071">
                  <c:v>25.6</c:v>
                </c:pt>
                <c:pt idx="9072">
                  <c:v>25.8</c:v>
                </c:pt>
                <c:pt idx="9073">
                  <c:v>26.8</c:v>
                </c:pt>
                <c:pt idx="9074">
                  <c:v>26.6</c:v>
                </c:pt>
                <c:pt idx="9075">
                  <c:v>25.9</c:v>
                </c:pt>
                <c:pt idx="9076">
                  <c:v>25</c:v>
                </c:pt>
                <c:pt idx="9077">
                  <c:v>25.2</c:v>
                </c:pt>
                <c:pt idx="9078">
                  <c:v>25.3</c:v>
                </c:pt>
                <c:pt idx="9079">
                  <c:v>25.3</c:v>
                </c:pt>
                <c:pt idx="9080">
                  <c:v>25.1</c:v>
                </c:pt>
                <c:pt idx="9081">
                  <c:v>25.7</c:v>
                </c:pt>
                <c:pt idx="9082">
                  <c:v>26</c:v>
                </c:pt>
                <c:pt idx="9083">
                  <c:v>26.5</c:v>
                </c:pt>
                <c:pt idx="9084">
                  <c:v>26.3</c:v>
                </c:pt>
                <c:pt idx="9085">
                  <c:v>26.2</c:v>
                </c:pt>
                <c:pt idx="9086">
                  <c:v>26.8</c:v>
                </c:pt>
                <c:pt idx="9087">
                  <c:v>26.8</c:v>
                </c:pt>
                <c:pt idx="9088">
                  <c:v>27.2</c:v>
                </c:pt>
                <c:pt idx="9089">
                  <c:v>27</c:v>
                </c:pt>
                <c:pt idx="9090">
                  <c:v>26.1</c:v>
                </c:pt>
                <c:pt idx="9091">
                  <c:v>25.2</c:v>
                </c:pt>
                <c:pt idx="9092">
                  <c:v>24.9</c:v>
                </c:pt>
                <c:pt idx="9093">
                  <c:v>25.1</c:v>
                </c:pt>
                <c:pt idx="9094">
                  <c:v>25</c:v>
                </c:pt>
                <c:pt idx="9095">
                  <c:v>26.4</c:v>
                </c:pt>
                <c:pt idx="9096">
                  <c:v>24</c:v>
                </c:pt>
                <c:pt idx="9097">
                  <c:v>26</c:v>
                </c:pt>
                <c:pt idx="9098">
                  <c:v>26</c:v>
                </c:pt>
                <c:pt idx="9099">
                  <c:v>25.1</c:v>
                </c:pt>
                <c:pt idx="9100">
                  <c:v>25.4</c:v>
                </c:pt>
                <c:pt idx="9101">
                  <c:v>26.6</c:v>
                </c:pt>
                <c:pt idx="9102">
                  <c:v>27.4</c:v>
                </c:pt>
                <c:pt idx="9103">
                  <c:v>27.8</c:v>
                </c:pt>
                <c:pt idx="9104">
                  <c:v>28.3</c:v>
                </c:pt>
                <c:pt idx="9105">
                  <c:v>28.5</c:v>
                </c:pt>
                <c:pt idx="9106">
                  <c:v>28.8</c:v>
                </c:pt>
                <c:pt idx="9107">
                  <c:v>29.4</c:v>
                </c:pt>
                <c:pt idx="9108">
                  <c:v>28.4</c:v>
                </c:pt>
                <c:pt idx="9109">
                  <c:v>28.9</c:v>
                </c:pt>
                <c:pt idx="9110">
                  <c:v>26.5</c:v>
                </c:pt>
                <c:pt idx="9111">
                  <c:v>27.4</c:v>
                </c:pt>
                <c:pt idx="9112">
                  <c:v>27.3</c:v>
                </c:pt>
                <c:pt idx="9113">
                  <c:v>27.1</c:v>
                </c:pt>
                <c:pt idx="9114">
                  <c:v>27.9</c:v>
                </c:pt>
                <c:pt idx="9115">
                  <c:v>31.6</c:v>
                </c:pt>
                <c:pt idx="9116">
                  <c:v>32.5</c:v>
                </c:pt>
                <c:pt idx="9117">
                  <c:v>32.1</c:v>
                </c:pt>
                <c:pt idx="9118">
                  <c:v>31.6</c:v>
                </c:pt>
                <c:pt idx="9119">
                  <c:v>29.6</c:v>
                </c:pt>
                <c:pt idx="9120">
                  <c:v>31.9</c:v>
                </c:pt>
                <c:pt idx="9121">
                  <c:v>27.1</c:v>
                </c:pt>
                <c:pt idx="9122">
                  <c:v>32.9</c:v>
                </c:pt>
                <c:pt idx="9123">
                  <c:v>30.6</c:v>
                </c:pt>
                <c:pt idx="9124">
                  <c:v>33</c:v>
                </c:pt>
                <c:pt idx="9125">
                  <c:v>33.200000000000003</c:v>
                </c:pt>
                <c:pt idx="9126">
                  <c:v>32.1</c:v>
                </c:pt>
                <c:pt idx="9127">
                  <c:v>32.4</c:v>
                </c:pt>
                <c:pt idx="9128">
                  <c:v>33.700000000000003</c:v>
                </c:pt>
                <c:pt idx="9129">
                  <c:v>33.799999999999997</c:v>
                </c:pt>
                <c:pt idx="9130">
                  <c:v>33.700000000000003</c:v>
                </c:pt>
                <c:pt idx="9131">
                  <c:v>29.4</c:v>
                </c:pt>
                <c:pt idx="9132">
                  <c:v>31.9</c:v>
                </c:pt>
                <c:pt idx="9133">
                  <c:v>32.1</c:v>
                </c:pt>
                <c:pt idx="9134">
                  <c:v>34.299999999999997</c:v>
                </c:pt>
                <c:pt idx="9135">
                  <c:v>32.4</c:v>
                </c:pt>
                <c:pt idx="9136">
                  <c:v>29.9</c:v>
                </c:pt>
                <c:pt idx="9137">
                  <c:v>31.3</c:v>
                </c:pt>
                <c:pt idx="9138">
                  <c:v>30.7</c:v>
                </c:pt>
                <c:pt idx="9139">
                  <c:v>32.4</c:v>
                </c:pt>
                <c:pt idx="9140">
                  <c:v>25.8</c:v>
                </c:pt>
                <c:pt idx="9141">
                  <c:v>32.299999999999997</c:v>
                </c:pt>
                <c:pt idx="9142">
                  <c:v>31.3</c:v>
                </c:pt>
                <c:pt idx="9143">
                  <c:v>31.5</c:v>
                </c:pt>
                <c:pt idx="9144">
                  <c:v>33.799999999999997</c:v>
                </c:pt>
                <c:pt idx="9145">
                  <c:v>27.3</c:v>
                </c:pt>
                <c:pt idx="9146">
                  <c:v>26.3</c:v>
                </c:pt>
                <c:pt idx="9147">
                  <c:v>26.5</c:v>
                </c:pt>
                <c:pt idx="9148">
                  <c:v>27.1</c:v>
                </c:pt>
                <c:pt idx="9149">
                  <c:v>26.9</c:v>
                </c:pt>
                <c:pt idx="9150">
                  <c:v>26.8</c:v>
                </c:pt>
                <c:pt idx="9151">
                  <c:v>30.7</c:v>
                </c:pt>
                <c:pt idx="9152">
                  <c:v>27.6</c:v>
                </c:pt>
                <c:pt idx="9153">
                  <c:v>28</c:v>
                </c:pt>
                <c:pt idx="9154">
                  <c:v>27.9</c:v>
                </c:pt>
                <c:pt idx="9155">
                  <c:v>28.3</c:v>
                </c:pt>
                <c:pt idx="9156">
                  <c:v>27.4</c:v>
                </c:pt>
                <c:pt idx="9157">
                  <c:v>27.1</c:v>
                </c:pt>
                <c:pt idx="9158">
                  <c:v>28.9</c:v>
                </c:pt>
                <c:pt idx="9159">
                  <c:v>28.4</c:v>
                </c:pt>
                <c:pt idx="9160">
                  <c:v>27.5</c:v>
                </c:pt>
                <c:pt idx="9161">
                  <c:v>28.5</c:v>
                </c:pt>
                <c:pt idx="9162">
                  <c:v>29.5</c:v>
                </c:pt>
                <c:pt idx="9163">
                  <c:v>28.5</c:v>
                </c:pt>
                <c:pt idx="9164">
                  <c:v>29.3</c:v>
                </c:pt>
                <c:pt idx="9165">
                  <c:v>28.6</c:v>
                </c:pt>
                <c:pt idx="9166">
                  <c:v>28.9</c:v>
                </c:pt>
                <c:pt idx="9167">
                  <c:v>26.4</c:v>
                </c:pt>
                <c:pt idx="9168">
                  <c:v>28.1</c:v>
                </c:pt>
                <c:pt idx="9169">
                  <c:v>28.3</c:v>
                </c:pt>
                <c:pt idx="9170">
                  <c:v>28.6</c:v>
                </c:pt>
                <c:pt idx="9171">
                  <c:v>28.8</c:v>
                </c:pt>
                <c:pt idx="9172">
                  <c:v>27.6</c:v>
                </c:pt>
                <c:pt idx="9173">
                  <c:v>28.6</c:v>
                </c:pt>
                <c:pt idx="9174">
                  <c:v>27.3</c:v>
                </c:pt>
                <c:pt idx="9175">
                  <c:v>27.7</c:v>
                </c:pt>
                <c:pt idx="9176">
                  <c:v>29</c:v>
                </c:pt>
                <c:pt idx="9177">
                  <c:v>28.8</c:v>
                </c:pt>
                <c:pt idx="9178">
                  <c:v>28.4</c:v>
                </c:pt>
                <c:pt idx="9179">
                  <c:v>29.4</c:v>
                </c:pt>
                <c:pt idx="9180">
                  <c:v>29.7</c:v>
                </c:pt>
                <c:pt idx="9181">
                  <c:v>29.3</c:v>
                </c:pt>
                <c:pt idx="9182">
                  <c:v>29.3</c:v>
                </c:pt>
                <c:pt idx="9183">
                  <c:v>29.7</c:v>
                </c:pt>
                <c:pt idx="9184">
                  <c:v>29.6</c:v>
                </c:pt>
                <c:pt idx="9185">
                  <c:v>4.7</c:v>
                </c:pt>
                <c:pt idx="9186">
                  <c:v>4.3</c:v>
                </c:pt>
                <c:pt idx="9187">
                  <c:v>37.4</c:v>
                </c:pt>
                <c:pt idx="9188">
                  <c:v>4.7</c:v>
                </c:pt>
                <c:pt idx="9189">
                  <c:v>4.3</c:v>
                </c:pt>
                <c:pt idx="9190">
                  <c:v>4.2</c:v>
                </c:pt>
                <c:pt idx="9191">
                  <c:v>4</c:v>
                </c:pt>
                <c:pt idx="9192">
                  <c:v>5</c:v>
                </c:pt>
                <c:pt idx="9193">
                  <c:v>4.5</c:v>
                </c:pt>
                <c:pt idx="9194">
                  <c:v>4.8</c:v>
                </c:pt>
                <c:pt idx="9195">
                  <c:v>5</c:v>
                </c:pt>
                <c:pt idx="9196">
                  <c:v>5.5</c:v>
                </c:pt>
                <c:pt idx="9197">
                  <c:v>5.3</c:v>
                </c:pt>
                <c:pt idx="9198">
                  <c:v>5.6</c:v>
                </c:pt>
                <c:pt idx="9199">
                  <c:v>4</c:v>
                </c:pt>
                <c:pt idx="9200">
                  <c:v>4.9000000000000004</c:v>
                </c:pt>
                <c:pt idx="9201">
                  <c:v>5.3</c:v>
                </c:pt>
                <c:pt idx="9202">
                  <c:v>5.3</c:v>
                </c:pt>
                <c:pt idx="9203">
                  <c:v>5.8</c:v>
                </c:pt>
                <c:pt idx="9204">
                  <c:v>5.4</c:v>
                </c:pt>
                <c:pt idx="9205">
                  <c:v>3.9</c:v>
                </c:pt>
                <c:pt idx="9206">
                  <c:v>3</c:v>
                </c:pt>
                <c:pt idx="9207">
                  <c:v>4</c:v>
                </c:pt>
                <c:pt idx="9208">
                  <c:v>4.2</c:v>
                </c:pt>
                <c:pt idx="9209">
                  <c:v>4.4000000000000004</c:v>
                </c:pt>
                <c:pt idx="9210">
                  <c:v>4</c:v>
                </c:pt>
                <c:pt idx="9211">
                  <c:v>3.7</c:v>
                </c:pt>
                <c:pt idx="9212">
                  <c:v>5.8</c:v>
                </c:pt>
                <c:pt idx="9213">
                  <c:v>5.4</c:v>
                </c:pt>
                <c:pt idx="9214">
                  <c:v>5.5</c:v>
                </c:pt>
                <c:pt idx="9215">
                  <c:v>4.5999999999999996</c:v>
                </c:pt>
                <c:pt idx="9216">
                  <c:v>3.8</c:v>
                </c:pt>
                <c:pt idx="9217">
                  <c:v>4.8</c:v>
                </c:pt>
                <c:pt idx="9218">
                  <c:v>4</c:v>
                </c:pt>
                <c:pt idx="9219">
                  <c:v>5</c:v>
                </c:pt>
                <c:pt idx="9220">
                  <c:v>4.2</c:v>
                </c:pt>
                <c:pt idx="9221">
                  <c:v>4</c:v>
                </c:pt>
                <c:pt idx="9222">
                  <c:v>4.2</c:v>
                </c:pt>
                <c:pt idx="9223">
                  <c:v>4.8</c:v>
                </c:pt>
                <c:pt idx="9224">
                  <c:v>5.5</c:v>
                </c:pt>
                <c:pt idx="9225">
                  <c:v>5.9</c:v>
                </c:pt>
                <c:pt idx="9226">
                  <c:v>5.9</c:v>
                </c:pt>
                <c:pt idx="9227">
                  <c:v>4.5999999999999996</c:v>
                </c:pt>
                <c:pt idx="9228">
                  <c:v>4.3</c:v>
                </c:pt>
                <c:pt idx="9229">
                  <c:v>4.4000000000000004</c:v>
                </c:pt>
                <c:pt idx="9230">
                  <c:v>4.2</c:v>
                </c:pt>
                <c:pt idx="9231">
                  <c:v>4.3</c:v>
                </c:pt>
                <c:pt idx="9232">
                  <c:v>3.3</c:v>
                </c:pt>
                <c:pt idx="9233">
                  <c:v>2.4</c:v>
                </c:pt>
                <c:pt idx="9234">
                  <c:v>2.6</c:v>
                </c:pt>
                <c:pt idx="9235">
                  <c:v>3.2</c:v>
                </c:pt>
                <c:pt idx="9236">
                  <c:v>8.5</c:v>
                </c:pt>
                <c:pt idx="9237">
                  <c:v>9.6</c:v>
                </c:pt>
                <c:pt idx="9238">
                  <c:v>10.7</c:v>
                </c:pt>
                <c:pt idx="9239">
                  <c:v>10.6</c:v>
                </c:pt>
                <c:pt idx="9240">
                  <c:v>8.8000000000000007</c:v>
                </c:pt>
                <c:pt idx="9241">
                  <c:v>12.7</c:v>
                </c:pt>
                <c:pt idx="9242">
                  <c:v>4.8</c:v>
                </c:pt>
                <c:pt idx="9243">
                  <c:v>12.2</c:v>
                </c:pt>
                <c:pt idx="9244">
                  <c:v>12.7</c:v>
                </c:pt>
                <c:pt idx="9245">
                  <c:v>12.8</c:v>
                </c:pt>
                <c:pt idx="9246">
                  <c:v>13.3</c:v>
                </c:pt>
                <c:pt idx="9247">
                  <c:v>12</c:v>
                </c:pt>
                <c:pt idx="9248">
                  <c:v>12.4</c:v>
                </c:pt>
                <c:pt idx="9249">
                  <c:v>12.9</c:v>
                </c:pt>
                <c:pt idx="9250">
                  <c:v>12.1</c:v>
                </c:pt>
                <c:pt idx="9251">
                  <c:v>12.7</c:v>
                </c:pt>
                <c:pt idx="9252">
                  <c:v>14.3</c:v>
                </c:pt>
                <c:pt idx="9253">
                  <c:v>11.8</c:v>
                </c:pt>
                <c:pt idx="9254">
                  <c:v>14.1</c:v>
                </c:pt>
                <c:pt idx="9255">
                  <c:v>16.899999999999999</c:v>
                </c:pt>
                <c:pt idx="9256">
                  <c:v>16.7</c:v>
                </c:pt>
                <c:pt idx="9257">
                  <c:v>14.3</c:v>
                </c:pt>
                <c:pt idx="9258">
                  <c:v>14.6</c:v>
                </c:pt>
                <c:pt idx="9259">
                  <c:v>13.7</c:v>
                </c:pt>
                <c:pt idx="9260">
                  <c:v>14</c:v>
                </c:pt>
                <c:pt idx="9261">
                  <c:v>2.8</c:v>
                </c:pt>
                <c:pt idx="9262">
                  <c:v>13</c:v>
                </c:pt>
                <c:pt idx="9263">
                  <c:v>12.1</c:v>
                </c:pt>
                <c:pt idx="9264">
                  <c:v>13.8</c:v>
                </c:pt>
                <c:pt idx="9265">
                  <c:v>15.6</c:v>
                </c:pt>
                <c:pt idx="9266">
                  <c:v>3.5</c:v>
                </c:pt>
                <c:pt idx="9267">
                  <c:v>3.4</c:v>
                </c:pt>
                <c:pt idx="9268">
                  <c:v>4.5</c:v>
                </c:pt>
                <c:pt idx="9269">
                  <c:v>3.2</c:v>
                </c:pt>
                <c:pt idx="9270">
                  <c:v>2.8</c:v>
                </c:pt>
                <c:pt idx="9271">
                  <c:v>2.9</c:v>
                </c:pt>
                <c:pt idx="9272">
                  <c:v>2</c:v>
                </c:pt>
                <c:pt idx="9273">
                  <c:v>3.4</c:v>
                </c:pt>
                <c:pt idx="9274">
                  <c:v>3</c:v>
                </c:pt>
                <c:pt idx="9275">
                  <c:v>2.5</c:v>
                </c:pt>
                <c:pt idx="9276">
                  <c:v>2.7</c:v>
                </c:pt>
                <c:pt idx="9277">
                  <c:v>3.2</c:v>
                </c:pt>
                <c:pt idx="9278">
                  <c:v>2.9</c:v>
                </c:pt>
                <c:pt idx="9279">
                  <c:v>2.5</c:v>
                </c:pt>
                <c:pt idx="9280">
                  <c:v>7.9</c:v>
                </c:pt>
                <c:pt idx="9281">
                  <c:v>2.6</c:v>
                </c:pt>
                <c:pt idx="9282">
                  <c:v>3.4</c:v>
                </c:pt>
                <c:pt idx="9283">
                  <c:v>5.0999999999999996</c:v>
                </c:pt>
                <c:pt idx="9284">
                  <c:v>3.7</c:v>
                </c:pt>
                <c:pt idx="9285">
                  <c:v>4.3</c:v>
                </c:pt>
                <c:pt idx="9286">
                  <c:v>3.8</c:v>
                </c:pt>
                <c:pt idx="9287">
                  <c:v>4.4000000000000004</c:v>
                </c:pt>
                <c:pt idx="9288">
                  <c:v>3.7</c:v>
                </c:pt>
                <c:pt idx="9289">
                  <c:v>4.4000000000000004</c:v>
                </c:pt>
                <c:pt idx="9290">
                  <c:v>5.2</c:v>
                </c:pt>
                <c:pt idx="9291">
                  <c:v>5.6</c:v>
                </c:pt>
                <c:pt idx="9292">
                  <c:v>5.7</c:v>
                </c:pt>
                <c:pt idx="9293">
                  <c:v>6.3</c:v>
                </c:pt>
                <c:pt idx="9294">
                  <c:v>6.6</c:v>
                </c:pt>
                <c:pt idx="9295">
                  <c:v>5.0999999999999996</c:v>
                </c:pt>
                <c:pt idx="9296">
                  <c:v>5.7</c:v>
                </c:pt>
                <c:pt idx="9297">
                  <c:v>7.1</c:v>
                </c:pt>
                <c:pt idx="9298">
                  <c:v>5.9</c:v>
                </c:pt>
                <c:pt idx="9299">
                  <c:v>6.4</c:v>
                </c:pt>
                <c:pt idx="9300">
                  <c:v>6.4</c:v>
                </c:pt>
                <c:pt idx="9301">
                  <c:v>7.3</c:v>
                </c:pt>
                <c:pt idx="9302">
                  <c:v>7.4</c:v>
                </c:pt>
                <c:pt idx="9303">
                  <c:v>7.4</c:v>
                </c:pt>
                <c:pt idx="9304">
                  <c:v>6</c:v>
                </c:pt>
                <c:pt idx="9305">
                  <c:v>7.5</c:v>
                </c:pt>
                <c:pt idx="9306">
                  <c:v>4.5999999999999996</c:v>
                </c:pt>
                <c:pt idx="9307">
                  <c:v>20.3</c:v>
                </c:pt>
                <c:pt idx="9308">
                  <c:v>19.899999999999999</c:v>
                </c:pt>
                <c:pt idx="9309">
                  <c:v>20.100000000000001</c:v>
                </c:pt>
                <c:pt idx="9310">
                  <c:v>20.7</c:v>
                </c:pt>
                <c:pt idx="9311">
                  <c:v>19.8</c:v>
                </c:pt>
                <c:pt idx="9312">
                  <c:v>20</c:v>
                </c:pt>
                <c:pt idx="9313">
                  <c:v>19.2</c:v>
                </c:pt>
                <c:pt idx="9314">
                  <c:v>20.2</c:v>
                </c:pt>
                <c:pt idx="9315">
                  <c:v>19.3</c:v>
                </c:pt>
                <c:pt idx="9316">
                  <c:v>19.8</c:v>
                </c:pt>
                <c:pt idx="9317">
                  <c:v>19.7</c:v>
                </c:pt>
                <c:pt idx="9318">
                  <c:v>19.5</c:v>
                </c:pt>
                <c:pt idx="9319">
                  <c:v>19.399999999999999</c:v>
                </c:pt>
                <c:pt idx="9320">
                  <c:v>19.2</c:v>
                </c:pt>
                <c:pt idx="9321">
                  <c:v>19.8</c:v>
                </c:pt>
                <c:pt idx="9322">
                  <c:v>18</c:v>
                </c:pt>
                <c:pt idx="9323">
                  <c:v>18.5</c:v>
                </c:pt>
                <c:pt idx="9324">
                  <c:v>18.8</c:v>
                </c:pt>
                <c:pt idx="9325">
                  <c:v>19.100000000000001</c:v>
                </c:pt>
                <c:pt idx="9326">
                  <c:v>18.899999999999999</c:v>
                </c:pt>
                <c:pt idx="9327">
                  <c:v>20.100000000000001</c:v>
                </c:pt>
                <c:pt idx="9328">
                  <c:v>19.399999999999999</c:v>
                </c:pt>
                <c:pt idx="9329">
                  <c:v>20</c:v>
                </c:pt>
                <c:pt idx="9330">
                  <c:v>20.6</c:v>
                </c:pt>
                <c:pt idx="9331">
                  <c:v>20.7</c:v>
                </c:pt>
                <c:pt idx="9332">
                  <c:v>19.8</c:v>
                </c:pt>
                <c:pt idx="9333">
                  <c:v>19.399999999999999</c:v>
                </c:pt>
                <c:pt idx="9334">
                  <c:v>19.5</c:v>
                </c:pt>
                <c:pt idx="9335">
                  <c:v>19.3</c:v>
                </c:pt>
                <c:pt idx="9336">
                  <c:v>19.399999999999999</c:v>
                </c:pt>
                <c:pt idx="9337">
                  <c:v>19.399999999999999</c:v>
                </c:pt>
                <c:pt idx="9338">
                  <c:v>19.899999999999999</c:v>
                </c:pt>
                <c:pt idx="9339">
                  <c:v>19.399999999999999</c:v>
                </c:pt>
                <c:pt idx="9340">
                  <c:v>20</c:v>
                </c:pt>
                <c:pt idx="9341">
                  <c:v>20.7</c:v>
                </c:pt>
                <c:pt idx="9342">
                  <c:v>18.3</c:v>
                </c:pt>
                <c:pt idx="9343">
                  <c:v>20</c:v>
                </c:pt>
                <c:pt idx="9344">
                  <c:v>19</c:v>
                </c:pt>
                <c:pt idx="9345">
                  <c:v>20.2</c:v>
                </c:pt>
                <c:pt idx="9346">
                  <c:v>20.399999999999999</c:v>
                </c:pt>
                <c:pt idx="9347">
                  <c:v>20.8</c:v>
                </c:pt>
                <c:pt idx="9348">
                  <c:v>20.8</c:v>
                </c:pt>
                <c:pt idx="9349">
                  <c:v>21.3</c:v>
                </c:pt>
                <c:pt idx="9350">
                  <c:v>21.8</c:v>
                </c:pt>
                <c:pt idx="9351">
                  <c:v>21.9</c:v>
                </c:pt>
                <c:pt idx="9352">
                  <c:v>22.1</c:v>
                </c:pt>
                <c:pt idx="9353">
                  <c:v>21.4</c:v>
                </c:pt>
                <c:pt idx="9354">
                  <c:v>21.1</c:v>
                </c:pt>
                <c:pt idx="9355">
                  <c:v>21.8</c:v>
                </c:pt>
                <c:pt idx="9356">
                  <c:v>20.6</c:v>
                </c:pt>
                <c:pt idx="9357">
                  <c:v>21.7</c:v>
                </c:pt>
                <c:pt idx="9358">
                  <c:v>20.8</c:v>
                </c:pt>
                <c:pt idx="9359">
                  <c:v>21</c:v>
                </c:pt>
                <c:pt idx="9360">
                  <c:v>21.8</c:v>
                </c:pt>
                <c:pt idx="9361">
                  <c:v>22.8</c:v>
                </c:pt>
                <c:pt idx="9362">
                  <c:v>22.1</c:v>
                </c:pt>
                <c:pt idx="9363">
                  <c:v>22.2</c:v>
                </c:pt>
                <c:pt idx="9364">
                  <c:v>22</c:v>
                </c:pt>
                <c:pt idx="9365">
                  <c:v>22.4</c:v>
                </c:pt>
                <c:pt idx="9366">
                  <c:v>25.2</c:v>
                </c:pt>
                <c:pt idx="9367">
                  <c:v>26.2</c:v>
                </c:pt>
                <c:pt idx="9368">
                  <c:v>26</c:v>
                </c:pt>
                <c:pt idx="9369">
                  <c:v>25.9</c:v>
                </c:pt>
                <c:pt idx="9370">
                  <c:v>23.6</c:v>
                </c:pt>
                <c:pt idx="9371">
                  <c:v>28.2</c:v>
                </c:pt>
                <c:pt idx="9372">
                  <c:v>20.9</c:v>
                </c:pt>
                <c:pt idx="9373">
                  <c:v>28.4</c:v>
                </c:pt>
                <c:pt idx="9374">
                  <c:v>24.7</c:v>
                </c:pt>
                <c:pt idx="9375">
                  <c:v>27.8</c:v>
                </c:pt>
                <c:pt idx="9376">
                  <c:v>27.8</c:v>
                </c:pt>
                <c:pt idx="9377">
                  <c:v>28.5</c:v>
                </c:pt>
                <c:pt idx="9378">
                  <c:v>30.3</c:v>
                </c:pt>
                <c:pt idx="9379">
                  <c:v>29.3</c:v>
                </c:pt>
                <c:pt idx="9380">
                  <c:v>30.2</c:v>
                </c:pt>
                <c:pt idx="9381">
                  <c:v>29</c:v>
                </c:pt>
                <c:pt idx="9382">
                  <c:v>28.1</c:v>
                </c:pt>
                <c:pt idx="9383">
                  <c:v>29.1</c:v>
                </c:pt>
                <c:pt idx="9384">
                  <c:v>31.8</c:v>
                </c:pt>
                <c:pt idx="9385">
                  <c:v>30.4</c:v>
                </c:pt>
                <c:pt idx="9386">
                  <c:v>29</c:v>
                </c:pt>
                <c:pt idx="9387">
                  <c:v>27.9</c:v>
                </c:pt>
                <c:pt idx="9388">
                  <c:v>29.6</c:v>
                </c:pt>
                <c:pt idx="9389">
                  <c:v>29.4</c:v>
                </c:pt>
                <c:pt idx="9390">
                  <c:v>19.5</c:v>
                </c:pt>
                <c:pt idx="9391">
                  <c:v>28.9</c:v>
                </c:pt>
                <c:pt idx="9392">
                  <c:v>28.5</c:v>
                </c:pt>
                <c:pt idx="9393">
                  <c:v>29.6</c:v>
                </c:pt>
                <c:pt idx="9394">
                  <c:v>30</c:v>
                </c:pt>
                <c:pt idx="9395">
                  <c:v>21.3</c:v>
                </c:pt>
                <c:pt idx="9396">
                  <c:v>20.7</c:v>
                </c:pt>
                <c:pt idx="9397">
                  <c:v>20.3</c:v>
                </c:pt>
                <c:pt idx="9398">
                  <c:v>21</c:v>
                </c:pt>
                <c:pt idx="9399">
                  <c:v>21</c:v>
                </c:pt>
                <c:pt idx="9400">
                  <c:v>20.5</c:v>
                </c:pt>
                <c:pt idx="9401">
                  <c:v>29.2</c:v>
                </c:pt>
                <c:pt idx="9402">
                  <c:v>21.9</c:v>
                </c:pt>
                <c:pt idx="9403">
                  <c:v>21.5</c:v>
                </c:pt>
                <c:pt idx="9404">
                  <c:v>21.3</c:v>
                </c:pt>
                <c:pt idx="9405">
                  <c:v>21.4</c:v>
                </c:pt>
                <c:pt idx="9406">
                  <c:v>21.4</c:v>
                </c:pt>
                <c:pt idx="9407">
                  <c:v>21.3</c:v>
                </c:pt>
                <c:pt idx="9408">
                  <c:v>21.5</c:v>
                </c:pt>
                <c:pt idx="9409">
                  <c:v>22.7</c:v>
                </c:pt>
                <c:pt idx="9410">
                  <c:v>21.4</c:v>
                </c:pt>
                <c:pt idx="9411">
                  <c:v>22.6</c:v>
                </c:pt>
                <c:pt idx="9412">
                  <c:v>23.6</c:v>
                </c:pt>
                <c:pt idx="9413">
                  <c:v>22.1</c:v>
                </c:pt>
                <c:pt idx="9414">
                  <c:v>23.4</c:v>
                </c:pt>
                <c:pt idx="9415">
                  <c:v>22.7</c:v>
                </c:pt>
                <c:pt idx="9416">
                  <c:v>23.7</c:v>
                </c:pt>
                <c:pt idx="9417">
                  <c:v>20.100000000000001</c:v>
                </c:pt>
                <c:pt idx="9418">
                  <c:v>23.1</c:v>
                </c:pt>
                <c:pt idx="9419">
                  <c:v>23</c:v>
                </c:pt>
                <c:pt idx="9420">
                  <c:v>23</c:v>
                </c:pt>
                <c:pt idx="9421">
                  <c:v>23.1</c:v>
                </c:pt>
                <c:pt idx="9422">
                  <c:v>22.4</c:v>
                </c:pt>
                <c:pt idx="9423">
                  <c:v>23.2</c:v>
                </c:pt>
                <c:pt idx="9424">
                  <c:v>21.2</c:v>
                </c:pt>
                <c:pt idx="9425">
                  <c:v>21.9</c:v>
                </c:pt>
                <c:pt idx="9426">
                  <c:v>23.4</c:v>
                </c:pt>
                <c:pt idx="9427">
                  <c:v>23.6</c:v>
                </c:pt>
                <c:pt idx="9428">
                  <c:v>25.1</c:v>
                </c:pt>
                <c:pt idx="9429">
                  <c:v>24.2</c:v>
                </c:pt>
                <c:pt idx="9430">
                  <c:v>25.4</c:v>
                </c:pt>
                <c:pt idx="9431">
                  <c:v>25</c:v>
                </c:pt>
                <c:pt idx="9432">
                  <c:v>25</c:v>
                </c:pt>
                <c:pt idx="9433">
                  <c:v>24.2</c:v>
                </c:pt>
                <c:pt idx="9434">
                  <c:v>24.3</c:v>
                </c:pt>
                <c:pt idx="9435">
                  <c:v>10.4</c:v>
                </c:pt>
                <c:pt idx="9436">
                  <c:v>10.3</c:v>
                </c:pt>
                <c:pt idx="9437">
                  <c:v>27.4</c:v>
                </c:pt>
                <c:pt idx="9438">
                  <c:v>11.6</c:v>
                </c:pt>
                <c:pt idx="9439">
                  <c:v>10.199999999999999</c:v>
                </c:pt>
                <c:pt idx="9440">
                  <c:v>10.6</c:v>
                </c:pt>
                <c:pt idx="9441">
                  <c:v>9.9</c:v>
                </c:pt>
                <c:pt idx="9442">
                  <c:v>10.9</c:v>
                </c:pt>
                <c:pt idx="9443">
                  <c:v>10.4</c:v>
                </c:pt>
                <c:pt idx="9444">
                  <c:v>10.8</c:v>
                </c:pt>
                <c:pt idx="9445">
                  <c:v>10.8</c:v>
                </c:pt>
                <c:pt idx="9446">
                  <c:v>11.3</c:v>
                </c:pt>
                <c:pt idx="9447">
                  <c:v>11.1</c:v>
                </c:pt>
                <c:pt idx="9448">
                  <c:v>11.9</c:v>
                </c:pt>
                <c:pt idx="9449">
                  <c:v>10.8</c:v>
                </c:pt>
                <c:pt idx="9450">
                  <c:v>11.8</c:v>
                </c:pt>
                <c:pt idx="9451">
                  <c:v>11.5</c:v>
                </c:pt>
                <c:pt idx="9452">
                  <c:v>11.9</c:v>
                </c:pt>
                <c:pt idx="9453">
                  <c:v>11.5</c:v>
                </c:pt>
                <c:pt idx="9454">
                  <c:v>11.4</c:v>
                </c:pt>
                <c:pt idx="9455">
                  <c:v>10.7</c:v>
                </c:pt>
                <c:pt idx="9456">
                  <c:v>9</c:v>
                </c:pt>
                <c:pt idx="9457">
                  <c:v>10.4</c:v>
                </c:pt>
                <c:pt idx="9458">
                  <c:v>10.9</c:v>
                </c:pt>
                <c:pt idx="9459">
                  <c:v>10.6</c:v>
                </c:pt>
                <c:pt idx="9460">
                  <c:v>10.3</c:v>
                </c:pt>
                <c:pt idx="9461">
                  <c:v>9.8000000000000007</c:v>
                </c:pt>
                <c:pt idx="9462">
                  <c:v>9.9</c:v>
                </c:pt>
                <c:pt idx="9463">
                  <c:v>10</c:v>
                </c:pt>
                <c:pt idx="9464">
                  <c:v>9.8000000000000007</c:v>
                </c:pt>
                <c:pt idx="9465">
                  <c:v>3.2</c:v>
                </c:pt>
                <c:pt idx="9466">
                  <c:v>2.9</c:v>
                </c:pt>
                <c:pt idx="9467">
                  <c:v>3.7</c:v>
                </c:pt>
                <c:pt idx="9468">
                  <c:v>5.5</c:v>
                </c:pt>
                <c:pt idx="9469">
                  <c:v>10.8</c:v>
                </c:pt>
                <c:pt idx="9470">
                  <c:v>11.3</c:v>
                </c:pt>
                <c:pt idx="9471">
                  <c:v>11</c:v>
                </c:pt>
                <c:pt idx="9472">
                  <c:v>12</c:v>
                </c:pt>
                <c:pt idx="9473">
                  <c:v>10.9</c:v>
                </c:pt>
                <c:pt idx="9474">
                  <c:v>9.5</c:v>
                </c:pt>
                <c:pt idx="9475">
                  <c:v>11.5</c:v>
                </c:pt>
                <c:pt idx="9476">
                  <c:v>12.7</c:v>
                </c:pt>
                <c:pt idx="9477">
                  <c:v>9.3000000000000007</c:v>
                </c:pt>
                <c:pt idx="9478">
                  <c:v>12</c:v>
                </c:pt>
                <c:pt idx="9479">
                  <c:v>11.7</c:v>
                </c:pt>
                <c:pt idx="9480">
                  <c:v>10.9</c:v>
                </c:pt>
                <c:pt idx="9481">
                  <c:v>11.3</c:v>
                </c:pt>
                <c:pt idx="9482">
                  <c:v>10.5</c:v>
                </c:pt>
                <c:pt idx="9483">
                  <c:v>10.5</c:v>
                </c:pt>
                <c:pt idx="9484">
                  <c:v>11.2</c:v>
                </c:pt>
                <c:pt idx="9485">
                  <c:v>12.1</c:v>
                </c:pt>
                <c:pt idx="9486">
                  <c:v>10.5</c:v>
                </c:pt>
                <c:pt idx="9487">
                  <c:v>11.5</c:v>
                </c:pt>
                <c:pt idx="9488">
                  <c:v>11.7</c:v>
                </c:pt>
                <c:pt idx="9489">
                  <c:v>7.6</c:v>
                </c:pt>
                <c:pt idx="9490">
                  <c:v>14.3</c:v>
                </c:pt>
                <c:pt idx="9491">
                  <c:v>14.3</c:v>
                </c:pt>
                <c:pt idx="9492">
                  <c:v>14</c:v>
                </c:pt>
                <c:pt idx="9493">
                  <c:v>14.2</c:v>
                </c:pt>
                <c:pt idx="9494">
                  <c:v>15</c:v>
                </c:pt>
                <c:pt idx="9495">
                  <c:v>15.6</c:v>
                </c:pt>
                <c:pt idx="9496">
                  <c:v>16</c:v>
                </c:pt>
                <c:pt idx="9497">
                  <c:v>15.6</c:v>
                </c:pt>
                <c:pt idx="9498">
                  <c:v>15.6</c:v>
                </c:pt>
                <c:pt idx="9499">
                  <c:v>14.2</c:v>
                </c:pt>
                <c:pt idx="9500">
                  <c:v>10.6</c:v>
                </c:pt>
                <c:pt idx="9501">
                  <c:v>19.3</c:v>
                </c:pt>
                <c:pt idx="9502">
                  <c:v>15.1</c:v>
                </c:pt>
                <c:pt idx="9503">
                  <c:v>18.600000000000001</c:v>
                </c:pt>
                <c:pt idx="9504">
                  <c:v>18.3</c:v>
                </c:pt>
                <c:pt idx="9505">
                  <c:v>18.8</c:v>
                </c:pt>
                <c:pt idx="9506">
                  <c:v>20.8</c:v>
                </c:pt>
                <c:pt idx="9507">
                  <c:v>20.399999999999999</c:v>
                </c:pt>
                <c:pt idx="9508">
                  <c:v>20.6</c:v>
                </c:pt>
                <c:pt idx="9509">
                  <c:v>19.399999999999999</c:v>
                </c:pt>
                <c:pt idx="9510">
                  <c:v>18.8</c:v>
                </c:pt>
                <c:pt idx="9511">
                  <c:v>19.7</c:v>
                </c:pt>
                <c:pt idx="9512">
                  <c:v>21.2</c:v>
                </c:pt>
                <c:pt idx="9513">
                  <c:v>20.2</c:v>
                </c:pt>
                <c:pt idx="9514">
                  <c:v>18.600000000000001</c:v>
                </c:pt>
                <c:pt idx="9515">
                  <c:v>18.8</c:v>
                </c:pt>
                <c:pt idx="9516">
                  <c:v>19.399999999999999</c:v>
                </c:pt>
                <c:pt idx="9517">
                  <c:v>20</c:v>
                </c:pt>
                <c:pt idx="9518">
                  <c:v>9.3000000000000007</c:v>
                </c:pt>
                <c:pt idx="9519">
                  <c:v>18.600000000000001</c:v>
                </c:pt>
                <c:pt idx="9520">
                  <c:v>20.6</c:v>
                </c:pt>
                <c:pt idx="9521">
                  <c:v>21.5</c:v>
                </c:pt>
                <c:pt idx="9522">
                  <c:v>9.3000000000000007</c:v>
                </c:pt>
                <c:pt idx="9523">
                  <c:v>10.1</c:v>
                </c:pt>
                <c:pt idx="9524">
                  <c:v>10.4</c:v>
                </c:pt>
                <c:pt idx="9525">
                  <c:v>10.4</c:v>
                </c:pt>
                <c:pt idx="9526">
                  <c:v>10.3</c:v>
                </c:pt>
                <c:pt idx="9527">
                  <c:v>9.9</c:v>
                </c:pt>
                <c:pt idx="9528">
                  <c:v>11.8</c:v>
                </c:pt>
                <c:pt idx="9529">
                  <c:v>12.4</c:v>
                </c:pt>
                <c:pt idx="9530">
                  <c:v>11.6</c:v>
                </c:pt>
                <c:pt idx="9531">
                  <c:v>10.8</c:v>
                </c:pt>
                <c:pt idx="9532">
                  <c:v>11.5</c:v>
                </c:pt>
                <c:pt idx="9533">
                  <c:v>11.9</c:v>
                </c:pt>
                <c:pt idx="9534">
                  <c:v>11.1</c:v>
                </c:pt>
                <c:pt idx="9535">
                  <c:v>11.3</c:v>
                </c:pt>
                <c:pt idx="9536">
                  <c:v>13.1</c:v>
                </c:pt>
                <c:pt idx="9537">
                  <c:v>11.4</c:v>
                </c:pt>
                <c:pt idx="9538">
                  <c:v>12.2</c:v>
                </c:pt>
                <c:pt idx="9539">
                  <c:v>13.2</c:v>
                </c:pt>
                <c:pt idx="9540">
                  <c:v>12</c:v>
                </c:pt>
                <c:pt idx="9541">
                  <c:v>12.7</c:v>
                </c:pt>
                <c:pt idx="9542">
                  <c:v>12.3</c:v>
                </c:pt>
                <c:pt idx="9543">
                  <c:v>13.9</c:v>
                </c:pt>
                <c:pt idx="9544">
                  <c:v>9.8000000000000007</c:v>
                </c:pt>
                <c:pt idx="9545">
                  <c:v>12.8</c:v>
                </c:pt>
                <c:pt idx="9546">
                  <c:v>13</c:v>
                </c:pt>
                <c:pt idx="9547">
                  <c:v>14.3</c:v>
                </c:pt>
                <c:pt idx="9548">
                  <c:v>14</c:v>
                </c:pt>
                <c:pt idx="9549">
                  <c:v>14.4</c:v>
                </c:pt>
                <c:pt idx="9550">
                  <c:v>14.9</c:v>
                </c:pt>
                <c:pt idx="9551">
                  <c:v>13</c:v>
                </c:pt>
                <c:pt idx="9552">
                  <c:v>13.7</c:v>
                </c:pt>
                <c:pt idx="9553">
                  <c:v>15.3</c:v>
                </c:pt>
                <c:pt idx="9554">
                  <c:v>14.3</c:v>
                </c:pt>
                <c:pt idx="9555">
                  <c:v>16</c:v>
                </c:pt>
                <c:pt idx="9556">
                  <c:v>14.8</c:v>
                </c:pt>
                <c:pt idx="9557">
                  <c:v>15.7</c:v>
                </c:pt>
                <c:pt idx="9558">
                  <c:v>15.5</c:v>
                </c:pt>
                <c:pt idx="9559">
                  <c:v>15.5</c:v>
                </c:pt>
                <c:pt idx="9560">
                  <c:v>5.6</c:v>
                </c:pt>
                <c:pt idx="9561">
                  <c:v>14.7</c:v>
                </c:pt>
                <c:pt idx="9562">
                  <c:v>1.8</c:v>
                </c:pt>
                <c:pt idx="9563">
                  <c:v>2.8</c:v>
                </c:pt>
                <c:pt idx="9564">
                  <c:v>1.5</c:v>
                </c:pt>
                <c:pt idx="9565">
                  <c:v>1.7</c:v>
                </c:pt>
                <c:pt idx="9566">
                  <c:v>1.3</c:v>
                </c:pt>
                <c:pt idx="9567">
                  <c:v>2.1</c:v>
                </c:pt>
                <c:pt idx="9568">
                  <c:v>1.8</c:v>
                </c:pt>
                <c:pt idx="9569">
                  <c:v>2</c:v>
                </c:pt>
                <c:pt idx="9570">
                  <c:v>2.6</c:v>
                </c:pt>
                <c:pt idx="9571">
                  <c:v>2.7</c:v>
                </c:pt>
                <c:pt idx="9572">
                  <c:v>2.9</c:v>
                </c:pt>
                <c:pt idx="9573">
                  <c:v>3</c:v>
                </c:pt>
                <c:pt idx="9574">
                  <c:v>1.5</c:v>
                </c:pt>
                <c:pt idx="9575">
                  <c:v>2.7</c:v>
                </c:pt>
                <c:pt idx="9576">
                  <c:v>3.1</c:v>
                </c:pt>
                <c:pt idx="9577">
                  <c:v>3.3</c:v>
                </c:pt>
                <c:pt idx="9578">
                  <c:v>2.7</c:v>
                </c:pt>
                <c:pt idx="9579">
                  <c:v>1.1000000000000001</c:v>
                </c:pt>
                <c:pt idx="9580">
                  <c:v>0.5</c:v>
                </c:pt>
                <c:pt idx="9581">
                  <c:v>2.4</c:v>
                </c:pt>
                <c:pt idx="9582">
                  <c:v>2.5</c:v>
                </c:pt>
                <c:pt idx="9583">
                  <c:v>1.7</c:v>
                </c:pt>
                <c:pt idx="9584">
                  <c:v>1.2</c:v>
                </c:pt>
                <c:pt idx="9585">
                  <c:v>1.2</c:v>
                </c:pt>
                <c:pt idx="9586">
                  <c:v>2.2000000000000002</c:v>
                </c:pt>
                <c:pt idx="9587">
                  <c:v>1.8</c:v>
                </c:pt>
                <c:pt idx="9588">
                  <c:v>1.9</c:v>
                </c:pt>
                <c:pt idx="9589">
                  <c:v>1.8</c:v>
                </c:pt>
                <c:pt idx="9590">
                  <c:v>2.1</c:v>
                </c:pt>
                <c:pt idx="9591">
                  <c:v>1.9</c:v>
                </c:pt>
                <c:pt idx="9592">
                  <c:v>2.4</c:v>
                </c:pt>
                <c:pt idx="9593">
                  <c:v>1.3</c:v>
                </c:pt>
                <c:pt idx="9594">
                  <c:v>1.8</c:v>
                </c:pt>
                <c:pt idx="9595">
                  <c:v>2</c:v>
                </c:pt>
                <c:pt idx="9596">
                  <c:v>2</c:v>
                </c:pt>
                <c:pt idx="9597">
                  <c:v>2</c:v>
                </c:pt>
                <c:pt idx="9598">
                  <c:v>0.6</c:v>
                </c:pt>
                <c:pt idx="9599">
                  <c:v>2.5</c:v>
                </c:pt>
                <c:pt idx="9600">
                  <c:v>2.4</c:v>
                </c:pt>
                <c:pt idx="9601">
                  <c:v>3.3</c:v>
                </c:pt>
                <c:pt idx="9602">
                  <c:v>2.8</c:v>
                </c:pt>
                <c:pt idx="9603">
                  <c:v>3.2</c:v>
                </c:pt>
                <c:pt idx="9604">
                  <c:v>2.2000000000000002</c:v>
                </c:pt>
                <c:pt idx="9605">
                  <c:v>2.1</c:v>
                </c:pt>
                <c:pt idx="9606">
                  <c:v>1.6</c:v>
                </c:pt>
                <c:pt idx="9607">
                  <c:v>2</c:v>
                </c:pt>
                <c:pt idx="9608">
                  <c:v>1.4</c:v>
                </c:pt>
                <c:pt idx="9609">
                  <c:v>1.5</c:v>
                </c:pt>
                <c:pt idx="9610">
                  <c:v>0.4</c:v>
                </c:pt>
                <c:pt idx="9611">
                  <c:v>0.7</c:v>
                </c:pt>
                <c:pt idx="9612">
                  <c:v>1.2</c:v>
                </c:pt>
                <c:pt idx="9613">
                  <c:v>1.7</c:v>
                </c:pt>
                <c:pt idx="9614">
                  <c:v>0.4</c:v>
                </c:pt>
                <c:pt idx="9615">
                  <c:v>1.3</c:v>
                </c:pt>
                <c:pt idx="9616">
                  <c:v>1</c:v>
                </c:pt>
                <c:pt idx="9617">
                  <c:v>1</c:v>
                </c:pt>
                <c:pt idx="9618">
                  <c:v>1.7</c:v>
                </c:pt>
                <c:pt idx="9619">
                  <c:v>3.9</c:v>
                </c:pt>
                <c:pt idx="9620">
                  <c:v>5.0999999999999996</c:v>
                </c:pt>
                <c:pt idx="9621">
                  <c:v>5.3</c:v>
                </c:pt>
                <c:pt idx="9622">
                  <c:v>5.9</c:v>
                </c:pt>
                <c:pt idx="9623">
                  <c:v>3.5</c:v>
                </c:pt>
                <c:pt idx="9624">
                  <c:v>1.3</c:v>
                </c:pt>
                <c:pt idx="9625">
                  <c:v>9.1</c:v>
                </c:pt>
                <c:pt idx="9626">
                  <c:v>11.2</c:v>
                </c:pt>
                <c:pt idx="9627">
                  <c:v>11</c:v>
                </c:pt>
                <c:pt idx="9628">
                  <c:v>9.6999999999999993</c:v>
                </c:pt>
                <c:pt idx="9629">
                  <c:v>11.7</c:v>
                </c:pt>
                <c:pt idx="9630">
                  <c:v>12.5</c:v>
                </c:pt>
                <c:pt idx="9631">
                  <c:v>11.9</c:v>
                </c:pt>
                <c:pt idx="9632">
                  <c:v>14.2</c:v>
                </c:pt>
                <c:pt idx="9633">
                  <c:v>14.3</c:v>
                </c:pt>
                <c:pt idx="9634">
                  <c:v>14.7</c:v>
                </c:pt>
                <c:pt idx="9635">
                  <c:v>15.9</c:v>
                </c:pt>
                <c:pt idx="9636">
                  <c:v>19.399999999999999</c:v>
                </c:pt>
                <c:pt idx="9637">
                  <c:v>20.100000000000001</c:v>
                </c:pt>
                <c:pt idx="9638">
                  <c:v>18.899999999999999</c:v>
                </c:pt>
                <c:pt idx="9639">
                  <c:v>19.100000000000001</c:v>
                </c:pt>
                <c:pt idx="9640">
                  <c:v>18.899999999999999</c:v>
                </c:pt>
                <c:pt idx="9641">
                  <c:v>23.7</c:v>
                </c:pt>
                <c:pt idx="9642">
                  <c:v>0.6</c:v>
                </c:pt>
                <c:pt idx="9643">
                  <c:v>21.8</c:v>
                </c:pt>
                <c:pt idx="9644">
                  <c:v>21.1</c:v>
                </c:pt>
                <c:pt idx="9645">
                  <c:v>24.1</c:v>
                </c:pt>
                <c:pt idx="9646">
                  <c:v>1</c:v>
                </c:pt>
                <c:pt idx="9647">
                  <c:v>1.3</c:v>
                </c:pt>
                <c:pt idx="9648">
                  <c:v>1.8</c:v>
                </c:pt>
                <c:pt idx="9649">
                  <c:v>1.3</c:v>
                </c:pt>
                <c:pt idx="9650">
                  <c:v>1</c:v>
                </c:pt>
                <c:pt idx="9651">
                  <c:v>1</c:v>
                </c:pt>
                <c:pt idx="9652">
                  <c:v>2.8</c:v>
                </c:pt>
                <c:pt idx="9653">
                  <c:v>1.8</c:v>
                </c:pt>
                <c:pt idx="9654">
                  <c:v>1.2</c:v>
                </c:pt>
                <c:pt idx="9655">
                  <c:v>0.6</c:v>
                </c:pt>
                <c:pt idx="9656">
                  <c:v>1.1000000000000001</c:v>
                </c:pt>
                <c:pt idx="9657">
                  <c:v>1.5</c:v>
                </c:pt>
                <c:pt idx="9658">
                  <c:v>0.8</c:v>
                </c:pt>
                <c:pt idx="9659">
                  <c:v>1.2</c:v>
                </c:pt>
                <c:pt idx="9660">
                  <c:v>1.6</c:v>
                </c:pt>
                <c:pt idx="9661">
                  <c:v>0.7</c:v>
                </c:pt>
                <c:pt idx="9662">
                  <c:v>1.4</c:v>
                </c:pt>
                <c:pt idx="9663">
                  <c:v>2.5</c:v>
                </c:pt>
                <c:pt idx="9664">
                  <c:v>1.9</c:v>
                </c:pt>
                <c:pt idx="9665">
                  <c:v>2</c:v>
                </c:pt>
                <c:pt idx="9666">
                  <c:v>1.4</c:v>
                </c:pt>
                <c:pt idx="9667">
                  <c:v>3</c:v>
                </c:pt>
                <c:pt idx="9668">
                  <c:v>0.4</c:v>
                </c:pt>
                <c:pt idx="9669">
                  <c:v>1.5</c:v>
                </c:pt>
                <c:pt idx="9670">
                  <c:v>1.4</c:v>
                </c:pt>
                <c:pt idx="9671">
                  <c:v>1.5</c:v>
                </c:pt>
                <c:pt idx="9672">
                  <c:v>1.5</c:v>
                </c:pt>
                <c:pt idx="9673">
                  <c:v>1.4</c:v>
                </c:pt>
                <c:pt idx="9674">
                  <c:v>1.5</c:v>
                </c:pt>
                <c:pt idx="9675">
                  <c:v>0.8</c:v>
                </c:pt>
                <c:pt idx="9676">
                  <c:v>1.2</c:v>
                </c:pt>
                <c:pt idx="9677">
                  <c:v>2.4</c:v>
                </c:pt>
                <c:pt idx="9678">
                  <c:v>1.9</c:v>
                </c:pt>
                <c:pt idx="9679">
                  <c:v>3.2</c:v>
                </c:pt>
                <c:pt idx="9680">
                  <c:v>2</c:v>
                </c:pt>
                <c:pt idx="9681">
                  <c:v>3.6</c:v>
                </c:pt>
                <c:pt idx="9682">
                  <c:v>0.7</c:v>
                </c:pt>
                <c:pt idx="9683">
                  <c:v>2.4</c:v>
                </c:pt>
                <c:pt idx="9684">
                  <c:v>3.2</c:v>
                </c:pt>
                <c:pt idx="9685">
                  <c:v>1.5</c:v>
                </c:pt>
                <c:pt idx="9686">
                  <c:v>8.1999999999999993</c:v>
                </c:pt>
                <c:pt idx="9687">
                  <c:v>8.4</c:v>
                </c:pt>
                <c:pt idx="9688">
                  <c:v>37.299999999999997</c:v>
                </c:pt>
                <c:pt idx="9689">
                  <c:v>8.5</c:v>
                </c:pt>
                <c:pt idx="9690">
                  <c:v>8</c:v>
                </c:pt>
                <c:pt idx="9691">
                  <c:v>7.7</c:v>
                </c:pt>
                <c:pt idx="9692">
                  <c:v>6.8</c:v>
                </c:pt>
                <c:pt idx="9693">
                  <c:v>7.4</c:v>
                </c:pt>
                <c:pt idx="9694">
                  <c:v>7</c:v>
                </c:pt>
                <c:pt idx="9695">
                  <c:v>6.9</c:v>
                </c:pt>
                <c:pt idx="9696">
                  <c:v>7.1</c:v>
                </c:pt>
                <c:pt idx="9697">
                  <c:v>7.5</c:v>
                </c:pt>
                <c:pt idx="9698">
                  <c:v>6.9</c:v>
                </c:pt>
                <c:pt idx="9699">
                  <c:v>7.7</c:v>
                </c:pt>
                <c:pt idx="9700">
                  <c:v>7.8</c:v>
                </c:pt>
                <c:pt idx="9701">
                  <c:v>7.6</c:v>
                </c:pt>
                <c:pt idx="9702">
                  <c:v>7.6</c:v>
                </c:pt>
                <c:pt idx="9703">
                  <c:v>8.1</c:v>
                </c:pt>
                <c:pt idx="9704">
                  <c:v>8</c:v>
                </c:pt>
                <c:pt idx="9705">
                  <c:v>7.3</c:v>
                </c:pt>
                <c:pt idx="9706">
                  <c:v>7.9</c:v>
                </c:pt>
                <c:pt idx="9707">
                  <c:v>6.5</c:v>
                </c:pt>
                <c:pt idx="9708">
                  <c:v>8.1999999999999993</c:v>
                </c:pt>
                <c:pt idx="9709">
                  <c:v>8.5</c:v>
                </c:pt>
                <c:pt idx="9710">
                  <c:v>8.9</c:v>
                </c:pt>
                <c:pt idx="9711">
                  <c:v>7.1</c:v>
                </c:pt>
                <c:pt idx="9712">
                  <c:v>7.8</c:v>
                </c:pt>
                <c:pt idx="9713">
                  <c:v>8.3000000000000007</c:v>
                </c:pt>
                <c:pt idx="9714">
                  <c:v>8.1999999999999993</c:v>
                </c:pt>
                <c:pt idx="9715">
                  <c:v>8.1</c:v>
                </c:pt>
                <c:pt idx="9716">
                  <c:v>7.3</c:v>
                </c:pt>
                <c:pt idx="9717">
                  <c:v>8</c:v>
                </c:pt>
                <c:pt idx="9718">
                  <c:v>8.1</c:v>
                </c:pt>
                <c:pt idx="9719">
                  <c:v>8</c:v>
                </c:pt>
                <c:pt idx="9720">
                  <c:v>8</c:v>
                </c:pt>
                <c:pt idx="9721">
                  <c:v>7.3</c:v>
                </c:pt>
                <c:pt idx="9722">
                  <c:v>7.1</c:v>
                </c:pt>
                <c:pt idx="9723">
                  <c:v>7.2</c:v>
                </c:pt>
                <c:pt idx="9724">
                  <c:v>7.8</c:v>
                </c:pt>
                <c:pt idx="9725">
                  <c:v>7.5</c:v>
                </c:pt>
                <c:pt idx="9726">
                  <c:v>7.4</c:v>
                </c:pt>
                <c:pt idx="9727">
                  <c:v>8.1999999999999993</c:v>
                </c:pt>
                <c:pt idx="9728">
                  <c:v>7.1</c:v>
                </c:pt>
                <c:pt idx="9729">
                  <c:v>7</c:v>
                </c:pt>
                <c:pt idx="9730">
                  <c:v>6.9</c:v>
                </c:pt>
                <c:pt idx="9731">
                  <c:v>6.9</c:v>
                </c:pt>
                <c:pt idx="9732">
                  <c:v>8.1</c:v>
                </c:pt>
                <c:pt idx="9733">
                  <c:v>6.5</c:v>
                </c:pt>
                <c:pt idx="9734">
                  <c:v>5.7</c:v>
                </c:pt>
                <c:pt idx="9735">
                  <c:v>5.6</c:v>
                </c:pt>
                <c:pt idx="9736">
                  <c:v>6.8</c:v>
                </c:pt>
                <c:pt idx="9737">
                  <c:v>16.899999999999999</c:v>
                </c:pt>
                <c:pt idx="9738">
                  <c:v>17.3</c:v>
                </c:pt>
                <c:pt idx="9739">
                  <c:v>18</c:v>
                </c:pt>
                <c:pt idx="9740">
                  <c:v>17.899999999999999</c:v>
                </c:pt>
                <c:pt idx="9741">
                  <c:v>15.9</c:v>
                </c:pt>
                <c:pt idx="9742">
                  <c:v>19.5</c:v>
                </c:pt>
                <c:pt idx="9743">
                  <c:v>8.5</c:v>
                </c:pt>
                <c:pt idx="9744">
                  <c:v>19.2</c:v>
                </c:pt>
                <c:pt idx="9745">
                  <c:v>19.600000000000001</c:v>
                </c:pt>
                <c:pt idx="9746">
                  <c:v>20.3</c:v>
                </c:pt>
                <c:pt idx="9747">
                  <c:v>20.5</c:v>
                </c:pt>
                <c:pt idx="9748">
                  <c:v>19.899999999999999</c:v>
                </c:pt>
                <c:pt idx="9749">
                  <c:v>21.6</c:v>
                </c:pt>
                <c:pt idx="9750">
                  <c:v>20.9</c:v>
                </c:pt>
                <c:pt idx="9751">
                  <c:v>20</c:v>
                </c:pt>
                <c:pt idx="9752">
                  <c:v>20.7</c:v>
                </c:pt>
                <c:pt idx="9753">
                  <c:v>21.4</c:v>
                </c:pt>
                <c:pt idx="9754">
                  <c:v>20.399999999999999</c:v>
                </c:pt>
                <c:pt idx="9755">
                  <c:v>21.4</c:v>
                </c:pt>
                <c:pt idx="9756">
                  <c:v>23.6</c:v>
                </c:pt>
                <c:pt idx="9757">
                  <c:v>22.2</c:v>
                </c:pt>
                <c:pt idx="9758">
                  <c:v>18.899999999999999</c:v>
                </c:pt>
                <c:pt idx="9759">
                  <c:v>18.600000000000001</c:v>
                </c:pt>
                <c:pt idx="9760">
                  <c:v>17.399999999999999</c:v>
                </c:pt>
                <c:pt idx="9761">
                  <c:v>16.100000000000001</c:v>
                </c:pt>
                <c:pt idx="9762">
                  <c:v>6.5</c:v>
                </c:pt>
                <c:pt idx="9763">
                  <c:v>15.1</c:v>
                </c:pt>
                <c:pt idx="9764">
                  <c:v>15.5</c:v>
                </c:pt>
                <c:pt idx="9765">
                  <c:v>16.8</c:v>
                </c:pt>
                <c:pt idx="9766">
                  <c:v>15.7</c:v>
                </c:pt>
                <c:pt idx="9767">
                  <c:v>7.8</c:v>
                </c:pt>
                <c:pt idx="9768">
                  <c:v>5.8</c:v>
                </c:pt>
                <c:pt idx="9769">
                  <c:v>8.5</c:v>
                </c:pt>
                <c:pt idx="9770">
                  <c:v>5.4</c:v>
                </c:pt>
                <c:pt idx="9771">
                  <c:v>5.6</c:v>
                </c:pt>
                <c:pt idx="9772">
                  <c:v>4.8</c:v>
                </c:pt>
                <c:pt idx="9773">
                  <c:v>3.8</c:v>
                </c:pt>
                <c:pt idx="9774">
                  <c:v>6.2</c:v>
                </c:pt>
                <c:pt idx="9775">
                  <c:v>5.6</c:v>
                </c:pt>
                <c:pt idx="9776">
                  <c:v>5.0999999999999996</c:v>
                </c:pt>
                <c:pt idx="9777">
                  <c:v>4.8</c:v>
                </c:pt>
                <c:pt idx="9778">
                  <c:v>5.9</c:v>
                </c:pt>
                <c:pt idx="9779">
                  <c:v>5.0999999999999996</c:v>
                </c:pt>
                <c:pt idx="9780">
                  <c:v>6.4</c:v>
                </c:pt>
                <c:pt idx="9781">
                  <c:v>9</c:v>
                </c:pt>
                <c:pt idx="9782">
                  <c:v>6</c:v>
                </c:pt>
                <c:pt idx="9783">
                  <c:v>7.9</c:v>
                </c:pt>
                <c:pt idx="9784">
                  <c:v>10.1</c:v>
                </c:pt>
                <c:pt idx="9785">
                  <c:v>9.6999999999999993</c:v>
                </c:pt>
                <c:pt idx="9786">
                  <c:v>10.7</c:v>
                </c:pt>
                <c:pt idx="9787">
                  <c:v>9.9</c:v>
                </c:pt>
                <c:pt idx="9788">
                  <c:v>11.1</c:v>
                </c:pt>
                <c:pt idx="9789">
                  <c:v>7.9</c:v>
                </c:pt>
                <c:pt idx="9790">
                  <c:v>11.8</c:v>
                </c:pt>
                <c:pt idx="9791">
                  <c:v>11.6</c:v>
                </c:pt>
                <c:pt idx="9792">
                  <c:v>8.1999999999999993</c:v>
                </c:pt>
                <c:pt idx="9793">
                  <c:v>12.6</c:v>
                </c:pt>
                <c:pt idx="9794">
                  <c:v>12.1</c:v>
                </c:pt>
                <c:pt idx="9795">
                  <c:v>12.5</c:v>
                </c:pt>
                <c:pt idx="9796">
                  <c:v>10.7</c:v>
                </c:pt>
                <c:pt idx="9797">
                  <c:v>11.6</c:v>
                </c:pt>
                <c:pt idx="9798">
                  <c:v>13.5</c:v>
                </c:pt>
                <c:pt idx="9799">
                  <c:v>12.9</c:v>
                </c:pt>
                <c:pt idx="9800">
                  <c:v>13.3</c:v>
                </c:pt>
                <c:pt idx="9801">
                  <c:v>13.3</c:v>
                </c:pt>
                <c:pt idx="9802">
                  <c:v>14.5</c:v>
                </c:pt>
                <c:pt idx="9803">
                  <c:v>14</c:v>
                </c:pt>
                <c:pt idx="9804">
                  <c:v>14</c:v>
                </c:pt>
                <c:pt idx="9805">
                  <c:v>8.4</c:v>
                </c:pt>
                <c:pt idx="9806">
                  <c:v>12.7</c:v>
                </c:pt>
                <c:pt idx="9807">
                  <c:v>8</c:v>
                </c:pt>
                <c:pt idx="9808">
                  <c:v>17.5</c:v>
                </c:pt>
                <c:pt idx="9809">
                  <c:v>17.2</c:v>
                </c:pt>
                <c:pt idx="9810">
                  <c:v>17.7</c:v>
                </c:pt>
                <c:pt idx="9811">
                  <c:v>17.5</c:v>
                </c:pt>
                <c:pt idx="9812">
                  <c:v>16.8</c:v>
                </c:pt>
                <c:pt idx="9813">
                  <c:v>16.600000000000001</c:v>
                </c:pt>
                <c:pt idx="9814">
                  <c:v>15.8</c:v>
                </c:pt>
                <c:pt idx="9815">
                  <c:v>16.5</c:v>
                </c:pt>
                <c:pt idx="9816">
                  <c:v>16.3</c:v>
                </c:pt>
                <c:pt idx="9817">
                  <c:v>16.100000000000001</c:v>
                </c:pt>
                <c:pt idx="9818">
                  <c:v>16.5</c:v>
                </c:pt>
                <c:pt idx="9819">
                  <c:v>16.399999999999999</c:v>
                </c:pt>
                <c:pt idx="9820">
                  <c:v>16.8</c:v>
                </c:pt>
                <c:pt idx="9821">
                  <c:v>16.8</c:v>
                </c:pt>
                <c:pt idx="9822">
                  <c:v>16.8</c:v>
                </c:pt>
                <c:pt idx="9823">
                  <c:v>14.5</c:v>
                </c:pt>
                <c:pt idx="9824">
                  <c:v>16.7</c:v>
                </c:pt>
                <c:pt idx="9825">
                  <c:v>17.3</c:v>
                </c:pt>
                <c:pt idx="9826">
                  <c:v>17.2</c:v>
                </c:pt>
                <c:pt idx="9827">
                  <c:v>16.7</c:v>
                </c:pt>
                <c:pt idx="9828">
                  <c:v>17.100000000000001</c:v>
                </c:pt>
                <c:pt idx="9829">
                  <c:v>10.8</c:v>
                </c:pt>
                <c:pt idx="9830">
                  <c:v>17.399999999999999</c:v>
                </c:pt>
                <c:pt idx="9831">
                  <c:v>17.100000000000001</c:v>
                </c:pt>
                <c:pt idx="9832">
                  <c:v>17</c:v>
                </c:pt>
                <c:pt idx="9833">
                  <c:v>15.4</c:v>
                </c:pt>
                <c:pt idx="9834">
                  <c:v>16.100000000000001</c:v>
                </c:pt>
                <c:pt idx="9835">
                  <c:v>16.100000000000001</c:v>
                </c:pt>
                <c:pt idx="9836">
                  <c:v>17</c:v>
                </c:pt>
                <c:pt idx="9837">
                  <c:v>16.7</c:v>
                </c:pt>
                <c:pt idx="9838">
                  <c:v>16.2</c:v>
                </c:pt>
                <c:pt idx="9839">
                  <c:v>16.5</c:v>
                </c:pt>
                <c:pt idx="9840">
                  <c:v>15.2</c:v>
                </c:pt>
                <c:pt idx="9841">
                  <c:v>15.4</c:v>
                </c:pt>
                <c:pt idx="9842">
                  <c:v>14.9</c:v>
                </c:pt>
                <c:pt idx="9843">
                  <c:v>17.399999999999999</c:v>
                </c:pt>
                <c:pt idx="9844">
                  <c:v>16.899999999999999</c:v>
                </c:pt>
                <c:pt idx="9845">
                  <c:v>17</c:v>
                </c:pt>
                <c:pt idx="9846">
                  <c:v>17</c:v>
                </c:pt>
                <c:pt idx="9847">
                  <c:v>16.5</c:v>
                </c:pt>
                <c:pt idx="9848">
                  <c:v>17.3</c:v>
                </c:pt>
                <c:pt idx="9849">
                  <c:v>17.5</c:v>
                </c:pt>
                <c:pt idx="9850">
                  <c:v>18.2</c:v>
                </c:pt>
                <c:pt idx="9851">
                  <c:v>17.899999999999999</c:v>
                </c:pt>
                <c:pt idx="9852">
                  <c:v>18.2</c:v>
                </c:pt>
                <c:pt idx="9853">
                  <c:v>17.7</c:v>
                </c:pt>
                <c:pt idx="9854">
                  <c:v>17</c:v>
                </c:pt>
                <c:pt idx="9855">
                  <c:v>17.3</c:v>
                </c:pt>
                <c:pt idx="9856">
                  <c:v>16.899999999999999</c:v>
                </c:pt>
                <c:pt idx="9857">
                  <c:v>17.100000000000001</c:v>
                </c:pt>
                <c:pt idx="9858">
                  <c:v>17.5</c:v>
                </c:pt>
                <c:pt idx="9859">
                  <c:v>17.399999999999999</c:v>
                </c:pt>
                <c:pt idx="9860">
                  <c:v>18.399999999999999</c:v>
                </c:pt>
                <c:pt idx="9861">
                  <c:v>18.2</c:v>
                </c:pt>
                <c:pt idx="9862">
                  <c:v>19.3</c:v>
                </c:pt>
                <c:pt idx="9863">
                  <c:v>20.7</c:v>
                </c:pt>
                <c:pt idx="9864">
                  <c:v>21.4</c:v>
                </c:pt>
                <c:pt idx="9865">
                  <c:v>21.3</c:v>
                </c:pt>
                <c:pt idx="9866">
                  <c:v>21.2</c:v>
                </c:pt>
                <c:pt idx="9867">
                  <c:v>19.5</c:v>
                </c:pt>
                <c:pt idx="9868">
                  <c:v>24</c:v>
                </c:pt>
                <c:pt idx="9869">
                  <c:v>17.8</c:v>
                </c:pt>
                <c:pt idx="9870">
                  <c:v>24</c:v>
                </c:pt>
                <c:pt idx="9871">
                  <c:v>23.2</c:v>
                </c:pt>
                <c:pt idx="9872">
                  <c:v>23.2</c:v>
                </c:pt>
                <c:pt idx="9873">
                  <c:v>24.2</c:v>
                </c:pt>
                <c:pt idx="9874">
                  <c:v>23.2</c:v>
                </c:pt>
                <c:pt idx="9875">
                  <c:v>25</c:v>
                </c:pt>
                <c:pt idx="9876">
                  <c:v>26.2</c:v>
                </c:pt>
                <c:pt idx="9877">
                  <c:v>26.1</c:v>
                </c:pt>
                <c:pt idx="9878">
                  <c:v>26.6</c:v>
                </c:pt>
                <c:pt idx="9879">
                  <c:v>27.1</c:v>
                </c:pt>
                <c:pt idx="9880">
                  <c:v>25.4</c:v>
                </c:pt>
                <c:pt idx="9881">
                  <c:v>27.3</c:v>
                </c:pt>
                <c:pt idx="9882">
                  <c:v>30</c:v>
                </c:pt>
                <c:pt idx="9883">
                  <c:v>28.5</c:v>
                </c:pt>
                <c:pt idx="9884">
                  <c:v>26.2</c:v>
                </c:pt>
                <c:pt idx="9885">
                  <c:v>27.3</c:v>
                </c:pt>
                <c:pt idx="9886">
                  <c:v>27.9</c:v>
                </c:pt>
                <c:pt idx="9887">
                  <c:v>28.7</c:v>
                </c:pt>
                <c:pt idx="9888">
                  <c:v>16</c:v>
                </c:pt>
                <c:pt idx="9889">
                  <c:v>27.1</c:v>
                </c:pt>
                <c:pt idx="9890">
                  <c:v>26.4</c:v>
                </c:pt>
                <c:pt idx="9891">
                  <c:v>25.3</c:v>
                </c:pt>
                <c:pt idx="9892">
                  <c:v>25.5</c:v>
                </c:pt>
                <c:pt idx="9893">
                  <c:v>18.2</c:v>
                </c:pt>
                <c:pt idx="9894">
                  <c:v>16.7</c:v>
                </c:pt>
                <c:pt idx="9895">
                  <c:v>17.7</c:v>
                </c:pt>
                <c:pt idx="9896">
                  <c:v>16.7</c:v>
                </c:pt>
                <c:pt idx="9897">
                  <c:v>16.7</c:v>
                </c:pt>
                <c:pt idx="9898">
                  <c:v>16.2</c:v>
                </c:pt>
                <c:pt idx="9899">
                  <c:v>15.2</c:v>
                </c:pt>
                <c:pt idx="9900">
                  <c:v>17.5</c:v>
                </c:pt>
                <c:pt idx="9901">
                  <c:v>16.899999999999999</c:v>
                </c:pt>
                <c:pt idx="9902">
                  <c:v>17.5</c:v>
                </c:pt>
                <c:pt idx="9903">
                  <c:v>18.8</c:v>
                </c:pt>
                <c:pt idx="9904">
                  <c:v>19.100000000000001</c:v>
                </c:pt>
                <c:pt idx="9905">
                  <c:v>18.100000000000001</c:v>
                </c:pt>
                <c:pt idx="9906">
                  <c:v>18.899999999999999</c:v>
                </c:pt>
                <c:pt idx="9907">
                  <c:v>17.5</c:v>
                </c:pt>
                <c:pt idx="9908">
                  <c:v>18.3</c:v>
                </c:pt>
                <c:pt idx="9909">
                  <c:v>19.899999999999999</c:v>
                </c:pt>
                <c:pt idx="9910">
                  <c:v>21.9</c:v>
                </c:pt>
                <c:pt idx="9911">
                  <c:v>20.399999999999999</c:v>
                </c:pt>
                <c:pt idx="9912">
                  <c:v>21.4</c:v>
                </c:pt>
                <c:pt idx="9913">
                  <c:v>20.7</c:v>
                </c:pt>
                <c:pt idx="9914">
                  <c:v>21.7</c:v>
                </c:pt>
                <c:pt idx="9915">
                  <c:v>17.5</c:v>
                </c:pt>
                <c:pt idx="9916">
                  <c:v>20.7</c:v>
                </c:pt>
                <c:pt idx="9917">
                  <c:v>20.399999999999999</c:v>
                </c:pt>
                <c:pt idx="9918">
                  <c:v>20.3</c:v>
                </c:pt>
                <c:pt idx="9919">
                  <c:v>22</c:v>
                </c:pt>
                <c:pt idx="9920">
                  <c:v>22.4</c:v>
                </c:pt>
                <c:pt idx="9921">
                  <c:v>22.5</c:v>
                </c:pt>
                <c:pt idx="9922">
                  <c:v>20.7</c:v>
                </c:pt>
                <c:pt idx="9923">
                  <c:v>20.6</c:v>
                </c:pt>
                <c:pt idx="9924">
                  <c:v>21.1</c:v>
                </c:pt>
                <c:pt idx="9925">
                  <c:v>21.6</c:v>
                </c:pt>
                <c:pt idx="9926">
                  <c:v>21.2</c:v>
                </c:pt>
                <c:pt idx="9927">
                  <c:v>21.1</c:v>
                </c:pt>
                <c:pt idx="9928">
                  <c:v>21.3</c:v>
                </c:pt>
                <c:pt idx="9929">
                  <c:v>21.4</c:v>
                </c:pt>
                <c:pt idx="9930">
                  <c:v>21.4</c:v>
                </c:pt>
                <c:pt idx="9931">
                  <c:v>20.6</c:v>
                </c:pt>
                <c:pt idx="9932">
                  <c:v>19.899999999999999</c:v>
                </c:pt>
                <c:pt idx="9933">
                  <c:v>17.100000000000001</c:v>
                </c:pt>
                <c:pt idx="9934">
                  <c:v>15.7</c:v>
                </c:pt>
                <c:pt idx="9935">
                  <c:v>16</c:v>
                </c:pt>
                <c:pt idx="9936">
                  <c:v>37.200000000000003</c:v>
                </c:pt>
                <c:pt idx="9937">
                  <c:v>16.399999999999999</c:v>
                </c:pt>
                <c:pt idx="9938">
                  <c:v>15.4</c:v>
                </c:pt>
                <c:pt idx="9939">
                  <c:v>16.2</c:v>
                </c:pt>
                <c:pt idx="9940">
                  <c:v>15.9</c:v>
                </c:pt>
                <c:pt idx="9941">
                  <c:v>17.5</c:v>
                </c:pt>
                <c:pt idx="9942">
                  <c:v>17.7</c:v>
                </c:pt>
                <c:pt idx="9943">
                  <c:v>17.399999999999999</c:v>
                </c:pt>
                <c:pt idx="9944">
                  <c:v>17.899999999999999</c:v>
                </c:pt>
                <c:pt idx="9945">
                  <c:v>18.3</c:v>
                </c:pt>
                <c:pt idx="9946">
                  <c:v>17.899999999999999</c:v>
                </c:pt>
                <c:pt idx="9947">
                  <c:v>18.399999999999999</c:v>
                </c:pt>
                <c:pt idx="9948">
                  <c:v>15.3</c:v>
                </c:pt>
                <c:pt idx="9949">
                  <c:v>18.3</c:v>
                </c:pt>
                <c:pt idx="9950">
                  <c:v>18.7</c:v>
                </c:pt>
                <c:pt idx="9951">
                  <c:v>19.100000000000001</c:v>
                </c:pt>
                <c:pt idx="9952">
                  <c:v>18.3</c:v>
                </c:pt>
                <c:pt idx="9953">
                  <c:v>18.399999999999999</c:v>
                </c:pt>
                <c:pt idx="9954">
                  <c:v>15.6</c:v>
                </c:pt>
                <c:pt idx="9955">
                  <c:v>11.8</c:v>
                </c:pt>
                <c:pt idx="9956">
                  <c:v>13.7</c:v>
                </c:pt>
                <c:pt idx="9957">
                  <c:v>13.8</c:v>
                </c:pt>
                <c:pt idx="9958">
                  <c:v>14.4</c:v>
                </c:pt>
                <c:pt idx="9959">
                  <c:v>12.8</c:v>
                </c:pt>
                <c:pt idx="9960">
                  <c:v>14.6</c:v>
                </c:pt>
                <c:pt idx="9961">
                  <c:v>16.100000000000001</c:v>
                </c:pt>
                <c:pt idx="9962">
                  <c:v>16</c:v>
                </c:pt>
                <c:pt idx="9963">
                  <c:v>16.5</c:v>
                </c:pt>
                <c:pt idx="9964">
                  <c:v>15.9</c:v>
                </c:pt>
                <c:pt idx="9965">
                  <c:v>16.8</c:v>
                </c:pt>
                <c:pt idx="9966">
                  <c:v>15.9</c:v>
                </c:pt>
                <c:pt idx="9967">
                  <c:v>17.399999999999999</c:v>
                </c:pt>
                <c:pt idx="9968">
                  <c:v>17.899999999999999</c:v>
                </c:pt>
                <c:pt idx="9969">
                  <c:v>16.8</c:v>
                </c:pt>
                <c:pt idx="9970">
                  <c:v>18.7</c:v>
                </c:pt>
                <c:pt idx="9971">
                  <c:v>17</c:v>
                </c:pt>
                <c:pt idx="9972">
                  <c:v>7</c:v>
                </c:pt>
                <c:pt idx="9973">
                  <c:v>17</c:v>
                </c:pt>
                <c:pt idx="9974">
                  <c:v>17.8</c:v>
                </c:pt>
                <c:pt idx="9975">
                  <c:v>17.899999999999999</c:v>
                </c:pt>
                <c:pt idx="9976">
                  <c:v>18.399999999999999</c:v>
                </c:pt>
                <c:pt idx="9977">
                  <c:v>19.899999999999999</c:v>
                </c:pt>
                <c:pt idx="9978">
                  <c:v>20.8</c:v>
                </c:pt>
                <c:pt idx="9979">
                  <c:v>22.7</c:v>
                </c:pt>
                <c:pt idx="9980">
                  <c:v>22</c:v>
                </c:pt>
                <c:pt idx="9981">
                  <c:v>21.6</c:v>
                </c:pt>
                <c:pt idx="9982">
                  <c:v>22.7</c:v>
                </c:pt>
                <c:pt idx="9983">
                  <c:v>21.8</c:v>
                </c:pt>
                <c:pt idx="9984">
                  <c:v>16.2</c:v>
                </c:pt>
                <c:pt idx="9985">
                  <c:v>20.6</c:v>
                </c:pt>
                <c:pt idx="9986">
                  <c:v>20.6</c:v>
                </c:pt>
                <c:pt idx="9987">
                  <c:v>22.2</c:v>
                </c:pt>
                <c:pt idx="9988">
                  <c:v>23</c:v>
                </c:pt>
                <c:pt idx="9989">
                  <c:v>23.9</c:v>
                </c:pt>
                <c:pt idx="9990">
                  <c:v>24.4</c:v>
                </c:pt>
                <c:pt idx="9991">
                  <c:v>24.3</c:v>
                </c:pt>
                <c:pt idx="9992">
                  <c:v>24.1</c:v>
                </c:pt>
                <c:pt idx="9993">
                  <c:v>21.7</c:v>
                </c:pt>
                <c:pt idx="9994">
                  <c:v>26.2</c:v>
                </c:pt>
                <c:pt idx="9995">
                  <c:v>17.600000000000001</c:v>
                </c:pt>
                <c:pt idx="9996">
                  <c:v>25.1</c:v>
                </c:pt>
                <c:pt idx="9997">
                  <c:v>24.1</c:v>
                </c:pt>
                <c:pt idx="9998">
                  <c:v>25.8</c:v>
                </c:pt>
                <c:pt idx="9999">
                  <c:v>25.9</c:v>
                </c:pt>
                <c:pt idx="10000">
                  <c:v>25.3</c:v>
                </c:pt>
                <c:pt idx="10001">
                  <c:v>27.2</c:v>
                </c:pt>
                <c:pt idx="10002">
                  <c:v>27.2</c:v>
                </c:pt>
                <c:pt idx="10003">
                  <c:v>26.2</c:v>
                </c:pt>
                <c:pt idx="10004">
                  <c:v>28</c:v>
                </c:pt>
                <c:pt idx="10005">
                  <c:v>25.5</c:v>
                </c:pt>
                <c:pt idx="10006">
                  <c:v>23.8</c:v>
                </c:pt>
                <c:pt idx="10007">
                  <c:v>25.2</c:v>
                </c:pt>
                <c:pt idx="10008">
                  <c:v>29.2</c:v>
                </c:pt>
                <c:pt idx="10009">
                  <c:v>26.8</c:v>
                </c:pt>
                <c:pt idx="10010">
                  <c:v>23.2</c:v>
                </c:pt>
                <c:pt idx="10011">
                  <c:v>22.3</c:v>
                </c:pt>
                <c:pt idx="10012">
                  <c:v>22.6</c:v>
                </c:pt>
                <c:pt idx="10013">
                  <c:v>22.3</c:v>
                </c:pt>
                <c:pt idx="10014">
                  <c:v>15.7</c:v>
                </c:pt>
                <c:pt idx="10015">
                  <c:v>22.4</c:v>
                </c:pt>
                <c:pt idx="10016">
                  <c:v>22.7</c:v>
                </c:pt>
                <c:pt idx="10017">
                  <c:v>20.7</c:v>
                </c:pt>
                <c:pt idx="10018">
                  <c:v>22.1</c:v>
                </c:pt>
                <c:pt idx="10019">
                  <c:v>18.100000000000001</c:v>
                </c:pt>
                <c:pt idx="10020">
                  <c:v>18.8</c:v>
                </c:pt>
                <c:pt idx="10021">
                  <c:v>15.7</c:v>
                </c:pt>
                <c:pt idx="10022">
                  <c:v>19.7</c:v>
                </c:pt>
                <c:pt idx="10023">
                  <c:v>20.6</c:v>
                </c:pt>
                <c:pt idx="10024">
                  <c:v>17.100000000000001</c:v>
                </c:pt>
                <c:pt idx="10025">
                  <c:v>18.5</c:v>
                </c:pt>
                <c:pt idx="10026">
                  <c:v>20.6</c:v>
                </c:pt>
                <c:pt idx="10027">
                  <c:v>20.2</c:v>
                </c:pt>
                <c:pt idx="10028">
                  <c:v>20.7</c:v>
                </c:pt>
                <c:pt idx="10029">
                  <c:v>21.2</c:v>
                </c:pt>
                <c:pt idx="10030">
                  <c:v>21.1</c:v>
                </c:pt>
                <c:pt idx="10031">
                  <c:v>20.399999999999999</c:v>
                </c:pt>
                <c:pt idx="10032">
                  <c:v>22.5</c:v>
                </c:pt>
                <c:pt idx="10033">
                  <c:v>23.7</c:v>
                </c:pt>
                <c:pt idx="10034">
                  <c:v>21.6</c:v>
                </c:pt>
                <c:pt idx="10035">
                  <c:v>22.6</c:v>
                </c:pt>
                <c:pt idx="10036">
                  <c:v>23.7</c:v>
                </c:pt>
                <c:pt idx="10037">
                  <c:v>22.1</c:v>
                </c:pt>
                <c:pt idx="10038">
                  <c:v>22.8</c:v>
                </c:pt>
                <c:pt idx="10039">
                  <c:v>22.1</c:v>
                </c:pt>
                <c:pt idx="10040">
                  <c:v>22.8</c:v>
                </c:pt>
                <c:pt idx="10041">
                  <c:v>16.399999999999999</c:v>
                </c:pt>
                <c:pt idx="10042">
                  <c:v>21.9</c:v>
                </c:pt>
                <c:pt idx="10043">
                  <c:v>21.9</c:v>
                </c:pt>
                <c:pt idx="10044">
                  <c:v>22.4</c:v>
                </c:pt>
                <c:pt idx="10045">
                  <c:v>23.9</c:v>
                </c:pt>
                <c:pt idx="10046">
                  <c:v>23.5</c:v>
                </c:pt>
                <c:pt idx="10047">
                  <c:v>24</c:v>
                </c:pt>
                <c:pt idx="10048">
                  <c:v>22.2</c:v>
                </c:pt>
                <c:pt idx="10049">
                  <c:v>22.9</c:v>
                </c:pt>
                <c:pt idx="10050">
                  <c:v>23.4</c:v>
                </c:pt>
                <c:pt idx="10051">
                  <c:v>23.9</c:v>
                </c:pt>
                <c:pt idx="10052">
                  <c:v>23.6</c:v>
                </c:pt>
                <c:pt idx="10053">
                  <c:v>24</c:v>
                </c:pt>
                <c:pt idx="10054">
                  <c:v>23.7</c:v>
                </c:pt>
                <c:pt idx="10055">
                  <c:v>23.7</c:v>
                </c:pt>
                <c:pt idx="10056">
                  <c:v>20.399999999999999</c:v>
                </c:pt>
                <c:pt idx="10057">
                  <c:v>23.3</c:v>
                </c:pt>
                <c:pt idx="10058">
                  <c:v>23.5</c:v>
                </c:pt>
                <c:pt idx="10059">
                  <c:v>15.8</c:v>
                </c:pt>
                <c:pt idx="10060">
                  <c:v>24.9</c:v>
                </c:pt>
                <c:pt idx="10061">
                  <c:v>25.2</c:v>
                </c:pt>
                <c:pt idx="10062">
                  <c:v>24.2</c:v>
                </c:pt>
                <c:pt idx="10063">
                  <c:v>25.2</c:v>
                </c:pt>
                <c:pt idx="10064">
                  <c:v>24.7</c:v>
                </c:pt>
                <c:pt idx="10065">
                  <c:v>24.2</c:v>
                </c:pt>
                <c:pt idx="10066">
                  <c:v>22.6</c:v>
                </c:pt>
                <c:pt idx="10067">
                  <c:v>24</c:v>
                </c:pt>
                <c:pt idx="10068">
                  <c:v>23.8</c:v>
                </c:pt>
                <c:pt idx="10069">
                  <c:v>22.3</c:v>
                </c:pt>
                <c:pt idx="10070">
                  <c:v>22.2</c:v>
                </c:pt>
                <c:pt idx="10071">
                  <c:v>22.5</c:v>
                </c:pt>
                <c:pt idx="10072">
                  <c:v>22.4</c:v>
                </c:pt>
                <c:pt idx="10073">
                  <c:v>21.9</c:v>
                </c:pt>
                <c:pt idx="10074">
                  <c:v>24.4</c:v>
                </c:pt>
                <c:pt idx="10075">
                  <c:v>21.7</c:v>
                </c:pt>
                <c:pt idx="10076">
                  <c:v>22.7</c:v>
                </c:pt>
                <c:pt idx="10077">
                  <c:v>22.7</c:v>
                </c:pt>
                <c:pt idx="10078">
                  <c:v>22.3</c:v>
                </c:pt>
                <c:pt idx="10079">
                  <c:v>21.8</c:v>
                </c:pt>
                <c:pt idx="10080">
                  <c:v>25</c:v>
                </c:pt>
                <c:pt idx="10081">
                  <c:v>23.5</c:v>
                </c:pt>
                <c:pt idx="10082">
                  <c:v>22.7</c:v>
                </c:pt>
                <c:pt idx="10083">
                  <c:v>22.2</c:v>
                </c:pt>
                <c:pt idx="10084">
                  <c:v>21.7</c:v>
                </c:pt>
                <c:pt idx="10085">
                  <c:v>22.8</c:v>
                </c:pt>
                <c:pt idx="10086">
                  <c:v>21.7</c:v>
                </c:pt>
                <c:pt idx="10087">
                  <c:v>22.8</c:v>
                </c:pt>
                <c:pt idx="10088">
                  <c:v>21.9</c:v>
                </c:pt>
                <c:pt idx="10089">
                  <c:v>24.7</c:v>
                </c:pt>
                <c:pt idx="10090">
                  <c:v>22.8</c:v>
                </c:pt>
                <c:pt idx="10091">
                  <c:v>24</c:v>
                </c:pt>
                <c:pt idx="10092">
                  <c:v>23</c:v>
                </c:pt>
                <c:pt idx="10093">
                  <c:v>23.2</c:v>
                </c:pt>
                <c:pt idx="10094">
                  <c:v>24.2</c:v>
                </c:pt>
                <c:pt idx="10095">
                  <c:v>24.3</c:v>
                </c:pt>
                <c:pt idx="10096">
                  <c:v>24.2</c:v>
                </c:pt>
                <c:pt idx="10097">
                  <c:v>24.7</c:v>
                </c:pt>
                <c:pt idx="10098">
                  <c:v>24.6</c:v>
                </c:pt>
                <c:pt idx="10099">
                  <c:v>23.8</c:v>
                </c:pt>
                <c:pt idx="10100">
                  <c:v>23.4</c:v>
                </c:pt>
                <c:pt idx="10101">
                  <c:v>23.3</c:v>
                </c:pt>
                <c:pt idx="10102">
                  <c:v>23.7</c:v>
                </c:pt>
                <c:pt idx="10103">
                  <c:v>23.3</c:v>
                </c:pt>
                <c:pt idx="10104">
                  <c:v>25.5</c:v>
                </c:pt>
                <c:pt idx="10105">
                  <c:v>26.5</c:v>
                </c:pt>
                <c:pt idx="10106">
                  <c:v>26.6</c:v>
                </c:pt>
                <c:pt idx="10107">
                  <c:v>28.3</c:v>
                </c:pt>
                <c:pt idx="10108">
                  <c:v>29.2</c:v>
                </c:pt>
                <c:pt idx="10109">
                  <c:v>27.9</c:v>
                </c:pt>
                <c:pt idx="10110">
                  <c:v>28.3</c:v>
                </c:pt>
                <c:pt idx="10111">
                  <c:v>28.1</c:v>
                </c:pt>
                <c:pt idx="10112">
                  <c:v>27.7</c:v>
                </c:pt>
                <c:pt idx="10113">
                  <c:v>26.3</c:v>
                </c:pt>
                <c:pt idx="10114">
                  <c:v>30.1</c:v>
                </c:pt>
                <c:pt idx="10115">
                  <c:v>28.1</c:v>
                </c:pt>
                <c:pt idx="10116">
                  <c:v>29.6</c:v>
                </c:pt>
                <c:pt idx="10117">
                  <c:v>29.4</c:v>
                </c:pt>
                <c:pt idx="10118">
                  <c:v>29.7</c:v>
                </c:pt>
                <c:pt idx="10119">
                  <c:v>30.8</c:v>
                </c:pt>
                <c:pt idx="10120">
                  <c:v>28.7</c:v>
                </c:pt>
                <c:pt idx="10121">
                  <c:v>31.5</c:v>
                </c:pt>
                <c:pt idx="10122">
                  <c:v>31.8</c:v>
                </c:pt>
                <c:pt idx="10123">
                  <c:v>31.5</c:v>
                </c:pt>
                <c:pt idx="10124">
                  <c:v>31</c:v>
                </c:pt>
                <c:pt idx="10125">
                  <c:v>30</c:v>
                </c:pt>
                <c:pt idx="10126">
                  <c:v>29</c:v>
                </c:pt>
                <c:pt idx="10127">
                  <c:v>28.4</c:v>
                </c:pt>
                <c:pt idx="10128">
                  <c:v>30.4</c:v>
                </c:pt>
                <c:pt idx="10129">
                  <c:v>29.8</c:v>
                </c:pt>
                <c:pt idx="10130">
                  <c:v>27.2</c:v>
                </c:pt>
                <c:pt idx="10131">
                  <c:v>27.5</c:v>
                </c:pt>
                <c:pt idx="10132">
                  <c:v>28.5</c:v>
                </c:pt>
                <c:pt idx="10133">
                  <c:v>28.9</c:v>
                </c:pt>
                <c:pt idx="10134">
                  <c:v>25.1</c:v>
                </c:pt>
                <c:pt idx="10135">
                  <c:v>27.4</c:v>
                </c:pt>
                <c:pt idx="10136">
                  <c:v>27.6</c:v>
                </c:pt>
                <c:pt idx="10137">
                  <c:v>27.2</c:v>
                </c:pt>
                <c:pt idx="10138">
                  <c:v>29</c:v>
                </c:pt>
                <c:pt idx="10139">
                  <c:v>26.3</c:v>
                </c:pt>
                <c:pt idx="10140">
                  <c:v>25.7</c:v>
                </c:pt>
                <c:pt idx="10141">
                  <c:v>25.2</c:v>
                </c:pt>
                <c:pt idx="10142">
                  <c:v>26.1</c:v>
                </c:pt>
                <c:pt idx="10143">
                  <c:v>25.6</c:v>
                </c:pt>
                <c:pt idx="10144">
                  <c:v>24.3</c:v>
                </c:pt>
                <c:pt idx="10145">
                  <c:v>24.2</c:v>
                </c:pt>
                <c:pt idx="10146">
                  <c:v>27.2</c:v>
                </c:pt>
                <c:pt idx="10147">
                  <c:v>26.9</c:v>
                </c:pt>
                <c:pt idx="10148">
                  <c:v>26.9</c:v>
                </c:pt>
                <c:pt idx="10149">
                  <c:v>27.7</c:v>
                </c:pt>
                <c:pt idx="10150">
                  <c:v>28.2</c:v>
                </c:pt>
                <c:pt idx="10151">
                  <c:v>27.2</c:v>
                </c:pt>
                <c:pt idx="10152">
                  <c:v>28.2</c:v>
                </c:pt>
                <c:pt idx="10153">
                  <c:v>29.5</c:v>
                </c:pt>
                <c:pt idx="10154">
                  <c:v>28.4</c:v>
                </c:pt>
                <c:pt idx="10155">
                  <c:v>29.7</c:v>
                </c:pt>
                <c:pt idx="10156">
                  <c:v>30.4</c:v>
                </c:pt>
                <c:pt idx="10157">
                  <c:v>30.1</c:v>
                </c:pt>
                <c:pt idx="10158">
                  <c:v>31</c:v>
                </c:pt>
                <c:pt idx="10159">
                  <c:v>30.3</c:v>
                </c:pt>
                <c:pt idx="10160">
                  <c:v>30.7</c:v>
                </c:pt>
                <c:pt idx="10161">
                  <c:v>24.6</c:v>
                </c:pt>
                <c:pt idx="10162">
                  <c:v>30.2</c:v>
                </c:pt>
                <c:pt idx="10163">
                  <c:v>30.1</c:v>
                </c:pt>
                <c:pt idx="10164">
                  <c:v>30.1</c:v>
                </c:pt>
                <c:pt idx="10165">
                  <c:v>30.6</c:v>
                </c:pt>
                <c:pt idx="10166">
                  <c:v>30.2</c:v>
                </c:pt>
                <c:pt idx="10167">
                  <c:v>29.6</c:v>
                </c:pt>
                <c:pt idx="10168">
                  <c:v>27.4</c:v>
                </c:pt>
                <c:pt idx="10169">
                  <c:v>28.6</c:v>
                </c:pt>
                <c:pt idx="10170">
                  <c:v>29</c:v>
                </c:pt>
                <c:pt idx="10171">
                  <c:v>29</c:v>
                </c:pt>
                <c:pt idx="10172">
                  <c:v>30.3</c:v>
                </c:pt>
                <c:pt idx="10173">
                  <c:v>30.1</c:v>
                </c:pt>
                <c:pt idx="10174">
                  <c:v>29.3</c:v>
                </c:pt>
                <c:pt idx="10175">
                  <c:v>29.6</c:v>
                </c:pt>
                <c:pt idx="10176">
                  <c:v>29.3</c:v>
                </c:pt>
                <c:pt idx="10177">
                  <c:v>26.8</c:v>
                </c:pt>
                <c:pt idx="10178">
                  <c:v>24.7</c:v>
                </c:pt>
                <c:pt idx="10179">
                  <c:v>31.1</c:v>
                </c:pt>
                <c:pt idx="10180">
                  <c:v>31.3</c:v>
                </c:pt>
                <c:pt idx="10181">
                  <c:v>31.3</c:v>
                </c:pt>
                <c:pt idx="10182">
                  <c:v>32</c:v>
                </c:pt>
                <c:pt idx="10183">
                  <c:v>31.3</c:v>
                </c:pt>
                <c:pt idx="10184">
                  <c:v>30.7</c:v>
                </c:pt>
                <c:pt idx="10185">
                  <c:v>30.8</c:v>
                </c:pt>
                <c:pt idx="10186">
                  <c:v>30.8</c:v>
                </c:pt>
                <c:pt idx="10187">
                  <c:v>31</c:v>
                </c:pt>
                <c:pt idx="10188">
                  <c:v>30.6</c:v>
                </c:pt>
                <c:pt idx="10189">
                  <c:v>31.1</c:v>
                </c:pt>
                <c:pt idx="10190">
                  <c:v>31.5</c:v>
                </c:pt>
                <c:pt idx="10191">
                  <c:v>31.1</c:v>
                </c:pt>
                <c:pt idx="10192">
                  <c:v>32.1</c:v>
                </c:pt>
                <c:pt idx="10193">
                  <c:v>31.6</c:v>
                </c:pt>
                <c:pt idx="10194">
                  <c:v>31.3</c:v>
                </c:pt>
                <c:pt idx="10195">
                  <c:v>31.7</c:v>
                </c:pt>
                <c:pt idx="10196">
                  <c:v>31.6</c:v>
                </c:pt>
                <c:pt idx="10197">
                  <c:v>32.1</c:v>
                </c:pt>
                <c:pt idx="10198">
                  <c:v>31</c:v>
                </c:pt>
                <c:pt idx="10199">
                  <c:v>32.299999999999997</c:v>
                </c:pt>
                <c:pt idx="10200">
                  <c:v>31.8</c:v>
                </c:pt>
                <c:pt idx="10201">
                  <c:v>31.6</c:v>
                </c:pt>
                <c:pt idx="10202">
                  <c:v>31.9</c:v>
                </c:pt>
                <c:pt idx="10203">
                  <c:v>31.9</c:v>
                </c:pt>
                <c:pt idx="10204">
                  <c:v>32.5</c:v>
                </c:pt>
                <c:pt idx="10205">
                  <c:v>31.1</c:v>
                </c:pt>
                <c:pt idx="10206">
                  <c:v>30.5</c:v>
                </c:pt>
                <c:pt idx="10207">
                  <c:v>30.4</c:v>
                </c:pt>
                <c:pt idx="10208">
                  <c:v>30.9</c:v>
                </c:pt>
                <c:pt idx="10209">
                  <c:v>31.1</c:v>
                </c:pt>
                <c:pt idx="10210">
                  <c:v>31</c:v>
                </c:pt>
                <c:pt idx="10211">
                  <c:v>30</c:v>
                </c:pt>
                <c:pt idx="10212">
                  <c:v>29.7</c:v>
                </c:pt>
                <c:pt idx="10213">
                  <c:v>30</c:v>
                </c:pt>
                <c:pt idx="10214">
                  <c:v>30.3</c:v>
                </c:pt>
                <c:pt idx="10215">
                  <c:v>32</c:v>
                </c:pt>
                <c:pt idx="10216">
                  <c:v>31.3</c:v>
                </c:pt>
                <c:pt idx="10217">
                  <c:v>32.200000000000003</c:v>
                </c:pt>
                <c:pt idx="10218">
                  <c:v>31.6</c:v>
                </c:pt>
                <c:pt idx="10219">
                  <c:v>31.7</c:v>
                </c:pt>
                <c:pt idx="10220">
                  <c:v>32.200000000000003</c:v>
                </c:pt>
                <c:pt idx="10221">
                  <c:v>31.6</c:v>
                </c:pt>
                <c:pt idx="10222">
                  <c:v>31.1</c:v>
                </c:pt>
                <c:pt idx="10223">
                  <c:v>32.5</c:v>
                </c:pt>
                <c:pt idx="10224">
                  <c:v>30.8</c:v>
                </c:pt>
                <c:pt idx="10225">
                  <c:v>30.2</c:v>
                </c:pt>
                <c:pt idx="10226">
                  <c:v>30.7</c:v>
                </c:pt>
                <c:pt idx="10227">
                  <c:v>31.9</c:v>
                </c:pt>
                <c:pt idx="10228">
                  <c:v>33.299999999999997</c:v>
                </c:pt>
                <c:pt idx="10229">
                  <c:v>34.700000000000003</c:v>
                </c:pt>
                <c:pt idx="10230">
                  <c:v>33.1</c:v>
                </c:pt>
                <c:pt idx="10231">
                  <c:v>32.4</c:v>
                </c:pt>
                <c:pt idx="10232">
                  <c:v>30.6</c:v>
                </c:pt>
                <c:pt idx="10233">
                  <c:v>34.799999999999997</c:v>
                </c:pt>
                <c:pt idx="10234">
                  <c:v>31</c:v>
                </c:pt>
                <c:pt idx="10235">
                  <c:v>34.6</c:v>
                </c:pt>
                <c:pt idx="10236">
                  <c:v>34</c:v>
                </c:pt>
                <c:pt idx="10237">
                  <c:v>34.5</c:v>
                </c:pt>
                <c:pt idx="10238">
                  <c:v>36.1</c:v>
                </c:pt>
                <c:pt idx="10239">
                  <c:v>34.200000000000003</c:v>
                </c:pt>
                <c:pt idx="10240">
                  <c:v>36.200000000000003</c:v>
                </c:pt>
                <c:pt idx="10241">
                  <c:v>35.700000000000003</c:v>
                </c:pt>
                <c:pt idx="10242">
                  <c:v>35.1</c:v>
                </c:pt>
                <c:pt idx="10243">
                  <c:v>35.700000000000003</c:v>
                </c:pt>
                <c:pt idx="10244">
                  <c:v>35.299999999999997</c:v>
                </c:pt>
                <c:pt idx="10245">
                  <c:v>33.299999999999997</c:v>
                </c:pt>
                <c:pt idx="10246">
                  <c:v>34.799999999999997</c:v>
                </c:pt>
                <c:pt idx="10247">
                  <c:v>35.799999999999997</c:v>
                </c:pt>
                <c:pt idx="10248">
                  <c:v>34.5</c:v>
                </c:pt>
                <c:pt idx="10249">
                  <c:v>32.9</c:v>
                </c:pt>
                <c:pt idx="10250">
                  <c:v>34.200000000000003</c:v>
                </c:pt>
                <c:pt idx="10251">
                  <c:v>35.299999999999997</c:v>
                </c:pt>
                <c:pt idx="10252">
                  <c:v>36.799999999999997</c:v>
                </c:pt>
                <c:pt idx="10253">
                  <c:v>29.1</c:v>
                </c:pt>
                <c:pt idx="10254">
                  <c:v>35.200000000000003</c:v>
                </c:pt>
                <c:pt idx="10255">
                  <c:v>34.299999999999997</c:v>
                </c:pt>
                <c:pt idx="10256">
                  <c:v>32.9</c:v>
                </c:pt>
                <c:pt idx="10257">
                  <c:v>35.700000000000003</c:v>
                </c:pt>
                <c:pt idx="10258">
                  <c:v>32.1</c:v>
                </c:pt>
                <c:pt idx="10259">
                  <c:v>30</c:v>
                </c:pt>
                <c:pt idx="10260">
                  <c:v>31.8</c:v>
                </c:pt>
                <c:pt idx="10261">
                  <c:v>30.5</c:v>
                </c:pt>
                <c:pt idx="10262">
                  <c:v>29.5</c:v>
                </c:pt>
                <c:pt idx="10263">
                  <c:v>28.5</c:v>
                </c:pt>
                <c:pt idx="10264">
                  <c:v>27.9</c:v>
                </c:pt>
                <c:pt idx="10265">
                  <c:v>31.3</c:v>
                </c:pt>
                <c:pt idx="10266">
                  <c:v>30.8</c:v>
                </c:pt>
                <c:pt idx="10267">
                  <c:v>31.1</c:v>
                </c:pt>
                <c:pt idx="10268">
                  <c:v>30.7</c:v>
                </c:pt>
                <c:pt idx="10269">
                  <c:v>31.4</c:v>
                </c:pt>
                <c:pt idx="10270">
                  <c:v>30.8</c:v>
                </c:pt>
                <c:pt idx="10271">
                  <c:v>31.2</c:v>
                </c:pt>
                <c:pt idx="10272">
                  <c:v>33.5</c:v>
                </c:pt>
                <c:pt idx="10273">
                  <c:v>30.8</c:v>
                </c:pt>
                <c:pt idx="10274">
                  <c:v>32.9</c:v>
                </c:pt>
                <c:pt idx="10275">
                  <c:v>34</c:v>
                </c:pt>
                <c:pt idx="10276">
                  <c:v>32.1</c:v>
                </c:pt>
                <c:pt idx="10277">
                  <c:v>34.700000000000003</c:v>
                </c:pt>
                <c:pt idx="10278">
                  <c:v>34</c:v>
                </c:pt>
                <c:pt idx="10279">
                  <c:v>34</c:v>
                </c:pt>
                <c:pt idx="10280">
                  <c:v>31.1</c:v>
                </c:pt>
                <c:pt idx="10281">
                  <c:v>35.200000000000003</c:v>
                </c:pt>
                <c:pt idx="10282">
                  <c:v>34.9</c:v>
                </c:pt>
                <c:pt idx="10283">
                  <c:v>35.4</c:v>
                </c:pt>
                <c:pt idx="10284">
                  <c:v>36.700000000000003</c:v>
                </c:pt>
                <c:pt idx="10285">
                  <c:v>35.700000000000003</c:v>
                </c:pt>
                <c:pt idx="10286">
                  <c:v>35.5</c:v>
                </c:pt>
                <c:pt idx="10287">
                  <c:v>33.299999999999997</c:v>
                </c:pt>
                <c:pt idx="10288">
                  <c:v>35</c:v>
                </c:pt>
                <c:pt idx="10289">
                  <c:v>34.9</c:v>
                </c:pt>
                <c:pt idx="10290">
                  <c:v>35.200000000000003</c:v>
                </c:pt>
                <c:pt idx="10291">
                  <c:v>36.200000000000003</c:v>
                </c:pt>
                <c:pt idx="10292">
                  <c:v>35.1</c:v>
                </c:pt>
                <c:pt idx="10293">
                  <c:v>35.1</c:v>
                </c:pt>
                <c:pt idx="10294">
                  <c:v>34.5</c:v>
                </c:pt>
                <c:pt idx="10295">
                  <c:v>34.5</c:v>
                </c:pt>
                <c:pt idx="10296">
                  <c:v>33.700000000000003</c:v>
                </c:pt>
                <c:pt idx="10297">
                  <c:v>31.9</c:v>
                </c:pt>
                <c:pt idx="10298">
                  <c:v>31.2</c:v>
                </c:pt>
                <c:pt idx="10299">
                  <c:v>30.3</c:v>
                </c:pt>
                <c:pt idx="10300">
                  <c:v>29.9</c:v>
                </c:pt>
                <c:pt idx="10301">
                  <c:v>30.1</c:v>
                </c:pt>
                <c:pt idx="10302">
                  <c:v>30.9</c:v>
                </c:pt>
                <c:pt idx="10303">
                  <c:v>30.5</c:v>
                </c:pt>
                <c:pt idx="10304">
                  <c:v>30</c:v>
                </c:pt>
                <c:pt idx="10305">
                  <c:v>28.8</c:v>
                </c:pt>
                <c:pt idx="10306">
                  <c:v>29.1</c:v>
                </c:pt>
                <c:pt idx="10307">
                  <c:v>27.9</c:v>
                </c:pt>
                <c:pt idx="10308">
                  <c:v>28.7</c:v>
                </c:pt>
                <c:pt idx="10309">
                  <c:v>29.2</c:v>
                </c:pt>
                <c:pt idx="10310">
                  <c:v>29.8</c:v>
                </c:pt>
                <c:pt idx="10311">
                  <c:v>29</c:v>
                </c:pt>
                <c:pt idx="10312">
                  <c:v>27.9</c:v>
                </c:pt>
                <c:pt idx="10313">
                  <c:v>29.5</c:v>
                </c:pt>
                <c:pt idx="10314">
                  <c:v>28</c:v>
                </c:pt>
                <c:pt idx="10315">
                  <c:v>28.8</c:v>
                </c:pt>
                <c:pt idx="10316">
                  <c:v>28.5</c:v>
                </c:pt>
                <c:pt idx="10317">
                  <c:v>28</c:v>
                </c:pt>
                <c:pt idx="10318">
                  <c:v>27.4</c:v>
                </c:pt>
                <c:pt idx="10319">
                  <c:v>30.2</c:v>
                </c:pt>
                <c:pt idx="10320">
                  <c:v>19.399999999999999</c:v>
                </c:pt>
                <c:pt idx="10321">
                  <c:v>19.5</c:v>
                </c:pt>
                <c:pt idx="10322">
                  <c:v>19.899999999999999</c:v>
                </c:pt>
                <c:pt idx="10323">
                  <c:v>27.9</c:v>
                </c:pt>
                <c:pt idx="10324">
                  <c:v>27.1</c:v>
                </c:pt>
                <c:pt idx="10325">
                  <c:v>27.6</c:v>
                </c:pt>
                <c:pt idx="10326">
                  <c:v>27.5</c:v>
                </c:pt>
                <c:pt idx="10327">
                  <c:v>27.2</c:v>
                </c:pt>
                <c:pt idx="10328">
                  <c:v>26.5</c:v>
                </c:pt>
                <c:pt idx="10329">
                  <c:v>27</c:v>
                </c:pt>
                <c:pt idx="10330">
                  <c:v>31.4</c:v>
                </c:pt>
                <c:pt idx="10331">
                  <c:v>28.7</c:v>
                </c:pt>
                <c:pt idx="10332">
                  <c:v>29</c:v>
                </c:pt>
                <c:pt idx="10333">
                  <c:v>30</c:v>
                </c:pt>
                <c:pt idx="10334">
                  <c:v>29</c:v>
                </c:pt>
                <c:pt idx="10335">
                  <c:v>29.1</c:v>
                </c:pt>
                <c:pt idx="10336">
                  <c:v>29.3</c:v>
                </c:pt>
                <c:pt idx="10337">
                  <c:v>29.9</c:v>
                </c:pt>
                <c:pt idx="10338">
                  <c:v>30.2</c:v>
                </c:pt>
                <c:pt idx="10339">
                  <c:v>30.6</c:v>
                </c:pt>
                <c:pt idx="10340">
                  <c:v>31.2</c:v>
                </c:pt>
                <c:pt idx="10341">
                  <c:v>32.700000000000003</c:v>
                </c:pt>
                <c:pt idx="10342">
                  <c:v>32.1</c:v>
                </c:pt>
                <c:pt idx="10343">
                  <c:v>32.299999999999997</c:v>
                </c:pt>
                <c:pt idx="10344">
                  <c:v>32.1</c:v>
                </c:pt>
                <c:pt idx="10345">
                  <c:v>30.9</c:v>
                </c:pt>
                <c:pt idx="10346">
                  <c:v>33.299999999999997</c:v>
                </c:pt>
                <c:pt idx="10347">
                  <c:v>33.299999999999997</c:v>
                </c:pt>
                <c:pt idx="10348">
                  <c:v>34.9</c:v>
                </c:pt>
                <c:pt idx="10349">
                  <c:v>37.299999999999997</c:v>
                </c:pt>
                <c:pt idx="10350">
                  <c:v>38.5</c:v>
                </c:pt>
                <c:pt idx="10351">
                  <c:v>39.1</c:v>
                </c:pt>
                <c:pt idx="10352">
                  <c:v>39.4</c:v>
                </c:pt>
                <c:pt idx="10353">
                  <c:v>39.200000000000003</c:v>
                </c:pt>
                <c:pt idx="10354">
                  <c:v>37.5</c:v>
                </c:pt>
                <c:pt idx="10355">
                  <c:v>41.2</c:v>
                </c:pt>
                <c:pt idx="10356">
                  <c:v>30.9</c:v>
                </c:pt>
                <c:pt idx="10357">
                  <c:v>36.799999999999997</c:v>
                </c:pt>
                <c:pt idx="10358">
                  <c:v>40.9</c:v>
                </c:pt>
                <c:pt idx="10359">
                  <c:v>40.9</c:v>
                </c:pt>
                <c:pt idx="10360">
                  <c:v>42</c:v>
                </c:pt>
                <c:pt idx="10361">
                  <c:v>40.700000000000003</c:v>
                </c:pt>
                <c:pt idx="10362">
                  <c:v>42.7</c:v>
                </c:pt>
                <c:pt idx="10363">
                  <c:v>41.5</c:v>
                </c:pt>
                <c:pt idx="10364">
                  <c:v>41.1</c:v>
                </c:pt>
                <c:pt idx="10365">
                  <c:v>40.6</c:v>
                </c:pt>
                <c:pt idx="10366">
                  <c:v>38.299999999999997</c:v>
                </c:pt>
                <c:pt idx="10367">
                  <c:v>37</c:v>
                </c:pt>
                <c:pt idx="10368">
                  <c:v>38.6</c:v>
                </c:pt>
                <c:pt idx="10369">
                  <c:v>39.9</c:v>
                </c:pt>
                <c:pt idx="10370">
                  <c:v>36.9</c:v>
                </c:pt>
                <c:pt idx="10371">
                  <c:v>36</c:v>
                </c:pt>
                <c:pt idx="10372">
                  <c:v>34</c:v>
                </c:pt>
                <c:pt idx="10373">
                  <c:v>34.200000000000003</c:v>
                </c:pt>
                <c:pt idx="10374">
                  <c:v>36.1</c:v>
                </c:pt>
                <c:pt idx="10375">
                  <c:v>29.8</c:v>
                </c:pt>
                <c:pt idx="10376">
                  <c:v>34.6</c:v>
                </c:pt>
                <c:pt idx="10377">
                  <c:v>34.5</c:v>
                </c:pt>
                <c:pt idx="10378">
                  <c:v>34.4</c:v>
                </c:pt>
                <c:pt idx="10379">
                  <c:v>35.1</c:v>
                </c:pt>
                <c:pt idx="10380">
                  <c:v>33.1</c:v>
                </c:pt>
                <c:pt idx="10381">
                  <c:v>30.8</c:v>
                </c:pt>
                <c:pt idx="10382">
                  <c:v>30.8</c:v>
                </c:pt>
                <c:pt idx="10383">
                  <c:v>31.8</c:v>
                </c:pt>
                <c:pt idx="10384">
                  <c:v>31.7</c:v>
                </c:pt>
                <c:pt idx="10385">
                  <c:v>31.3</c:v>
                </c:pt>
                <c:pt idx="10386">
                  <c:v>30.6</c:v>
                </c:pt>
                <c:pt idx="10387">
                  <c:v>34.4</c:v>
                </c:pt>
                <c:pt idx="10388">
                  <c:v>34.299999999999997</c:v>
                </c:pt>
                <c:pt idx="10389">
                  <c:v>34.1</c:v>
                </c:pt>
                <c:pt idx="10390">
                  <c:v>34.299999999999997</c:v>
                </c:pt>
                <c:pt idx="10391">
                  <c:v>36</c:v>
                </c:pt>
                <c:pt idx="10392">
                  <c:v>36.1</c:v>
                </c:pt>
                <c:pt idx="10393">
                  <c:v>35.700000000000003</c:v>
                </c:pt>
                <c:pt idx="10394">
                  <c:v>37.9</c:v>
                </c:pt>
                <c:pt idx="10395">
                  <c:v>35.799999999999997</c:v>
                </c:pt>
                <c:pt idx="10396">
                  <c:v>37.5</c:v>
                </c:pt>
                <c:pt idx="10397">
                  <c:v>39.4</c:v>
                </c:pt>
                <c:pt idx="10398">
                  <c:v>38.6</c:v>
                </c:pt>
                <c:pt idx="10399">
                  <c:v>39.1</c:v>
                </c:pt>
                <c:pt idx="10400">
                  <c:v>38.299999999999997</c:v>
                </c:pt>
                <c:pt idx="10401">
                  <c:v>39.1</c:v>
                </c:pt>
                <c:pt idx="10402">
                  <c:v>30.6</c:v>
                </c:pt>
                <c:pt idx="10403">
                  <c:v>39</c:v>
                </c:pt>
                <c:pt idx="10404">
                  <c:v>38.4</c:v>
                </c:pt>
                <c:pt idx="10405">
                  <c:v>38.799999999999997</c:v>
                </c:pt>
                <c:pt idx="10406">
                  <c:v>40.799999999999997</c:v>
                </c:pt>
                <c:pt idx="10407">
                  <c:v>39</c:v>
                </c:pt>
                <c:pt idx="10408">
                  <c:v>39.5</c:v>
                </c:pt>
                <c:pt idx="10409">
                  <c:v>37.4</c:v>
                </c:pt>
                <c:pt idx="10410">
                  <c:v>37.9</c:v>
                </c:pt>
                <c:pt idx="10411">
                  <c:v>39.200000000000003</c:v>
                </c:pt>
                <c:pt idx="10412">
                  <c:v>39.5</c:v>
                </c:pt>
                <c:pt idx="10413">
                  <c:v>39.9</c:v>
                </c:pt>
                <c:pt idx="10414">
                  <c:v>38.6</c:v>
                </c:pt>
                <c:pt idx="10415">
                  <c:v>40.1</c:v>
                </c:pt>
                <c:pt idx="10416">
                  <c:v>39.9</c:v>
                </c:pt>
                <c:pt idx="10417">
                  <c:v>39.9</c:v>
                </c:pt>
                <c:pt idx="10418">
                  <c:v>39</c:v>
                </c:pt>
                <c:pt idx="10419">
                  <c:v>37.6</c:v>
                </c:pt>
                <c:pt idx="10420">
                  <c:v>30.8</c:v>
                </c:pt>
                <c:pt idx="10421">
                  <c:v>30.4</c:v>
                </c:pt>
                <c:pt idx="10422">
                  <c:v>30</c:v>
                </c:pt>
                <c:pt idx="10423">
                  <c:v>30.3</c:v>
                </c:pt>
                <c:pt idx="10424">
                  <c:v>30.7</c:v>
                </c:pt>
                <c:pt idx="10425">
                  <c:v>30.5</c:v>
                </c:pt>
                <c:pt idx="10426">
                  <c:v>29.6</c:v>
                </c:pt>
                <c:pt idx="10427">
                  <c:v>29</c:v>
                </c:pt>
                <c:pt idx="10428">
                  <c:v>29.4</c:v>
                </c:pt>
                <c:pt idx="10429">
                  <c:v>28.9</c:v>
                </c:pt>
                <c:pt idx="10430">
                  <c:v>28.8</c:v>
                </c:pt>
                <c:pt idx="10431">
                  <c:v>29</c:v>
                </c:pt>
                <c:pt idx="10432">
                  <c:v>28.4</c:v>
                </c:pt>
                <c:pt idx="10433">
                  <c:v>28.4</c:v>
                </c:pt>
                <c:pt idx="10434">
                  <c:v>28.2</c:v>
                </c:pt>
                <c:pt idx="10435">
                  <c:v>30</c:v>
                </c:pt>
                <c:pt idx="10436">
                  <c:v>27.7</c:v>
                </c:pt>
                <c:pt idx="10437">
                  <c:v>28.6</c:v>
                </c:pt>
                <c:pt idx="10438">
                  <c:v>28.9</c:v>
                </c:pt>
                <c:pt idx="10439">
                  <c:v>28.4</c:v>
                </c:pt>
                <c:pt idx="10440">
                  <c:v>27.7</c:v>
                </c:pt>
                <c:pt idx="10441">
                  <c:v>30.1</c:v>
                </c:pt>
                <c:pt idx="10442">
                  <c:v>28.9</c:v>
                </c:pt>
                <c:pt idx="10443">
                  <c:v>29.7</c:v>
                </c:pt>
                <c:pt idx="10444">
                  <c:v>29.7</c:v>
                </c:pt>
                <c:pt idx="10445">
                  <c:v>29.3</c:v>
                </c:pt>
                <c:pt idx="10446">
                  <c:v>24.2</c:v>
                </c:pt>
                <c:pt idx="10447">
                  <c:v>26.1</c:v>
                </c:pt>
                <c:pt idx="10448">
                  <c:v>25.4</c:v>
                </c:pt>
                <c:pt idx="10449">
                  <c:v>25.4</c:v>
                </c:pt>
                <c:pt idx="10450">
                  <c:v>25.1</c:v>
                </c:pt>
                <c:pt idx="10451">
                  <c:v>26.3</c:v>
                </c:pt>
                <c:pt idx="10452">
                  <c:v>25.7</c:v>
                </c:pt>
                <c:pt idx="10453">
                  <c:v>24.6</c:v>
                </c:pt>
                <c:pt idx="10454">
                  <c:v>25.7</c:v>
                </c:pt>
                <c:pt idx="10455">
                  <c:v>30.8</c:v>
                </c:pt>
                <c:pt idx="10456">
                  <c:v>28.4</c:v>
                </c:pt>
                <c:pt idx="10457">
                  <c:v>30</c:v>
                </c:pt>
                <c:pt idx="10458">
                  <c:v>30</c:v>
                </c:pt>
                <c:pt idx="10459">
                  <c:v>29.3</c:v>
                </c:pt>
                <c:pt idx="10460">
                  <c:v>35.200000000000003</c:v>
                </c:pt>
                <c:pt idx="10461">
                  <c:v>30.1</c:v>
                </c:pt>
                <c:pt idx="10462">
                  <c:v>30.1</c:v>
                </c:pt>
                <c:pt idx="10463">
                  <c:v>30.2</c:v>
                </c:pt>
                <c:pt idx="10464">
                  <c:v>30.8</c:v>
                </c:pt>
                <c:pt idx="10465">
                  <c:v>30.7</c:v>
                </c:pt>
                <c:pt idx="10466">
                  <c:v>30.2</c:v>
                </c:pt>
                <c:pt idx="10467">
                  <c:v>30</c:v>
                </c:pt>
                <c:pt idx="10468">
                  <c:v>30.3</c:v>
                </c:pt>
                <c:pt idx="10469">
                  <c:v>30.9</c:v>
                </c:pt>
                <c:pt idx="10470">
                  <c:v>30.9</c:v>
                </c:pt>
                <c:pt idx="10471">
                  <c:v>31.7</c:v>
                </c:pt>
                <c:pt idx="10472">
                  <c:v>31.7</c:v>
                </c:pt>
                <c:pt idx="10473">
                  <c:v>32.299999999999997</c:v>
                </c:pt>
                <c:pt idx="10474">
                  <c:v>33.299999999999997</c:v>
                </c:pt>
                <c:pt idx="10475">
                  <c:v>34.799999999999997</c:v>
                </c:pt>
                <c:pt idx="10476">
                  <c:v>35.4</c:v>
                </c:pt>
                <c:pt idx="10477">
                  <c:v>35.200000000000003</c:v>
                </c:pt>
                <c:pt idx="10478">
                  <c:v>35.299999999999997</c:v>
                </c:pt>
                <c:pt idx="10479">
                  <c:v>33.4</c:v>
                </c:pt>
                <c:pt idx="10480">
                  <c:v>36.4</c:v>
                </c:pt>
                <c:pt idx="10481">
                  <c:v>31.3</c:v>
                </c:pt>
                <c:pt idx="10482">
                  <c:v>35.799999999999997</c:v>
                </c:pt>
                <c:pt idx="10483">
                  <c:v>36.700000000000003</c:v>
                </c:pt>
                <c:pt idx="10484">
                  <c:v>37.1</c:v>
                </c:pt>
                <c:pt idx="10485">
                  <c:v>35.6</c:v>
                </c:pt>
                <c:pt idx="10486">
                  <c:v>37.700000000000003</c:v>
                </c:pt>
                <c:pt idx="10487">
                  <c:v>38.6</c:v>
                </c:pt>
                <c:pt idx="10488">
                  <c:v>38.1</c:v>
                </c:pt>
                <c:pt idx="10489">
                  <c:v>37.700000000000003</c:v>
                </c:pt>
                <c:pt idx="10490">
                  <c:v>36.4</c:v>
                </c:pt>
                <c:pt idx="10491">
                  <c:v>35.700000000000003</c:v>
                </c:pt>
                <c:pt idx="10492">
                  <c:v>35.799999999999997</c:v>
                </c:pt>
                <c:pt idx="10493">
                  <c:v>37.1</c:v>
                </c:pt>
                <c:pt idx="10494">
                  <c:v>35.799999999999997</c:v>
                </c:pt>
                <c:pt idx="10495">
                  <c:v>33.799999999999997</c:v>
                </c:pt>
                <c:pt idx="10496">
                  <c:v>35</c:v>
                </c:pt>
                <c:pt idx="10497">
                  <c:v>35.799999999999997</c:v>
                </c:pt>
                <c:pt idx="10498">
                  <c:v>37.799999999999997</c:v>
                </c:pt>
                <c:pt idx="10499">
                  <c:v>29.6</c:v>
                </c:pt>
                <c:pt idx="10500">
                  <c:v>36.9</c:v>
                </c:pt>
                <c:pt idx="10501">
                  <c:v>35.6</c:v>
                </c:pt>
                <c:pt idx="10502">
                  <c:v>35.9</c:v>
                </c:pt>
                <c:pt idx="10503">
                  <c:v>38.9</c:v>
                </c:pt>
                <c:pt idx="10504">
                  <c:v>31</c:v>
                </c:pt>
                <c:pt idx="10505">
                  <c:v>31.3</c:v>
                </c:pt>
                <c:pt idx="10506">
                  <c:v>30.8</c:v>
                </c:pt>
                <c:pt idx="10507">
                  <c:v>31.8</c:v>
                </c:pt>
                <c:pt idx="10508">
                  <c:v>31.8</c:v>
                </c:pt>
                <c:pt idx="10509">
                  <c:v>31.6</c:v>
                </c:pt>
                <c:pt idx="10510">
                  <c:v>30.4</c:v>
                </c:pt>
                <c:pt idx="10511">
                  <c:v>32.1</c:v>
                </c:pt>
                <c:pt idx="10512">
                  <c:v>32.799999999999997</c:v>
                </c:pt>
                <c:pt idx="10513">
                  <c:v>31.5</c:v>
                </c:pt>
                <c:pt idx="10514">
                  <c:v>33.1</c:v>
                </c:pt>
                <c:pt idx="10515">
                  <c:v>32.1</c:v>
                </c:pt>
                <c:pt idx="10516">
                  <c:v>32.1</c:v>
                </c:pt>
                <c:pt idx="10517">
                  <c:v>33</c:v>
                </c:pt>
                <c:pt idx="10518">
                  <c:v>33.799999999999997</c:v>
                </c:pt>
                <c:pt idx="10519">
                  <c:v>32.6</c:v>
                </c:pt>
                <c:pt idx="10520">
                  <c:v>33.299999999999997</c:v>
                </c:pt>
                <c:pt idx="10521">
                  <c:v>34</c:v>
                </c:pt>
                <c:pt idx="10522">
                  <c:v>32.299999999999997</c:v>
                </c:pt>
                <c:pt idx="10523">
                  <c:v>34.6</c:v>
                </c:pt>
                <c:pt idx="10524">
                  <c:v>33.1</c:v>
                </c:pt>
                <c:pt idx="10525">
                  <c:v>34.1</c:v>
                </c:pt>
                <c:pt idx="10526">
                  <c:v>30.5</c:v>
                </c:pt>
                <c:pt idx="10527">
                  <c:v>33.4</c:v>
                </c:pt>
                <c:pt idx="10528">
                  <c:v>33.299999999999997</c:v>
                </c:pt>
                <c:pt idx="10529">
                  <c:v>34.799999999999997</c:v>
                </c:pt>
                <c:pt idx="10530">
                  <c:v>35.299999999999997</c:v>
                </c:pt>
                <c:pt idx="10531">
                  <c:v>33.5</c:v>
                </c:pt>
                <c:pt idx="10532">
                  <c:v>34.700000000000003</c:v>
                </c:pt>
                <c:pt idx="10533">
                  <c:v>33.299999999999997</c:v>
                </c:pt>
                <c:pt idx="10534">
                  <c:v>33.1</c:v>
                </c:pt>
                <c:pt idx="10535">
                  <c:v>32.9</c:v>
                </c:pt>
                <c:pt idx="10536">
                  <c:v>34.299999999999997</c:v>
                </c:pt>
                <c:pt idx="10537">
                  <c:v>35</c:v>
                </c:pt>
                <c:pt idx="10538">
                  <c:v>35.200000000000003</c:v>
                </c:pt>
                <c:pt idx="10539">
                  <c:v>34.700000000000003</c:v>
                </c:pt>
                <c:pt idx="10540">
                  <c:v>34.9</c:v>
                </c:pt>
                <c:pt idx="10541">
                  <c:v>34.9</c:v>
                </c:pt>
                <c:pt idx="10542">
                  <c:v>33.799999999999997</c:v>
                </c:pt>
                <c:pt idx="10543">
                  <c:v>33.799999999999997</c:v>
                </c:pt>
                <c:pt idx="10544">
                  <c:v>28.1</c:v>
                </c:pt>
                <c:pt idx="10545">
                  <c:v>25.1</c:v>
                </c:pt>
                <c:pt idx="10546">
                  <c:v>23.9</c:v>
                </c:pt>
                <c:pt idx="10547">
                  <c:v>24.2</c:v>
                </c:pt>
                <c:pt idx="10548">
                  <c:v>25.1</c:v>
                </c:pt>
                <c:pt idx="10549">
                  <c:v>24.5</c:v>
                </c:pt>
                <c:pt idx="10550">
                  <c:v>24.2</c:v>
                </c:pt>
                <c:pt idx="10551">
                  <c:v>22.8</c:v>
                </c:pt>
                <c:pt idx="10552">
                  <c:v>24</c:v>
                </c:pt>
                <c:pt idx="10553">
                  <c:v>23.4</c:v>
                </c:pt>
                <c:pt idx="10554">
                  <c:v>23.7</c:v>
                </c:pt>
                <c:pt idx="10555">
                  <c:v>23.8</c:v>
                </c:pt>
                <c:pt idx="10556">
                  <c:v>23.6</c:v>
                </c:pt>
                <c:pt idx="10557">
                  <c:v>23.4</c:v>
                </c:pt>
                <c:pt idx="10558">
                  <c:v>23.7</c:v>
                </c:pt>
                <c:pt idx="10559">
                  <c:v>24</c:v>
                </c:pt>
                <c:pt idx="10560">
                  <c:v>22.8</c:v>
                </c:pt>
                <c:pt idx="10561">
                  <c:v>23.4</c:v>
                </c:pt>
                <c:pt idx="10562">
                  <c:v>24.2</c:v>
                </c:pt>
                <c:pt idx="10563">
                  <c:v>24.1</c:v>
                </c:pt>
                <c:pt idx="10564">
                  <c:v>24.3</c:v>
                </c:pt>
                <c:pt idx="10565">
                  <c:v>24.7</c:v>
                </c:pt>
                <c:pt idx="10566">
                  <c:v>23.5</c:v>
                </c:pt>
                <c:pt idx="10567">
                  <c:v>24.1</c:v>
                </c:pt>
                <c:pt idx="10568">
                  <c:v>24.4</c:v>
                </c:pt>
                <c:pt idx="10569">
                  <c:v>24.3</c:v>
                </c:pt>
                <c:pt idx="10570">
                  <c:v>23.8</c:v>
                </c:pt>
                <c:pt idx="10571">
                  <c:v>23</c:v>
                </c:pt>
                <c:pt idx="10572">
                  <c:v>22.4</c:v>
                </c:pt>
                <c:pt idx="10573">
                  <c:v>21.9</c:v>
                </c:pt>
                <c:pt idx="10574">
                  <c:v>21.9</c:v>
                </c:pt>
                <c:pt idx="10575">
                  <c:v>21.7</c:v>
                </c:pt>
                <c:pt idx="10576">
                  <c:v>22.6</c:v>
                </c:pt>
                <c:pt idx="10577">
                  <c:v>22</c:v>
                </c:pt>
                <c:pt idx="10578">
                  <c:v>22.8</c:v>
                </c:pt>
                <c:pt idx="10579">
                  <c:v>25.1</c:v>
                </c:pt>
                <c:pt idx="10580">
                  <c:v>24.1</c:v>
                </c:pt>
                <c:pt idx="10581">
                  <c:v>25</c:v>
                </c:pt>
                <c:pt idx="10582">
                  <c:v>26</c:v>
                </c:pt>
                <c:pt idx="10583">
                  <c:v>24.8</c:v>
                </c:pt>
                <c:pt idx="10584">
                  <c:v>25.3</c:v>
                </c:pt>
                <c:pt idx="10585">
                  <c:v>25.5</c:v>
                </c:pt>
                <c:pt idx="10586">
                  <c:v>25.9</c:v>
                </c:pt>
                <c:pt idx="10587">
                  <c:v>27.3</c:v>
                </c:pt>
                <c:pt idx="10588">
                  <c:v>27.8</c:v>
                </c:pt>
                <c:pt idx="10589">
                  <c:v>28.5</c:v>
                </c:pt>
                <c:pt idx="10590">
                  <c:v>30.5</c:v>
                </c:pt>
                <c:pt idx="10591">
                  <c:v>31.3</c:v>
                </c:pt>
                <c:pt idx="10592">
                  <c:v>30.8</c:v>
                </c:pt>
                <c:pt idx="10593">
                  <c:v>32.700000000000003</c:v>
                </c:pt>
                <c:pt idx="10594">
                  <c:v>24.9</c:v>
                </c:pt>
                <c:pt idx="10595">
                  <c:v>31.5</c:v>
                </c:pt>
                <c:pt idx="10596">
                  <c:v>31.5</c:v>
                </c:pt>
                <c:pt idx="10597">
                  <c:v>33.6</c:v>
                </c:pt>
                <c:pt idx="10598">
                  <c:v>34.4</c:v>
                </c:pt>
                <c:pt idx="10599">
                  <c:v>30.5</c:v>
                </c:pt>
                <c:pt idx="10600">
                  <c:v>28.9</c:v>
                </c:pt>
                <c:pt idx="10601">
                  <c:v>29.9</c:v>
                </c:pt>
                <c:pt idx="10602">
                  <c:v>29.3</c:v>
                </c:pt>
                <c:pt idx="10603">
                  <c:v>28.9</c:v>
                </c:pt>
                <c:pt idx="10604">
                  <c:v>29.8</c:v>
                </c:pt>
                <c:pt idx="10605">
                  <c:v>34.4</c:v>
                </c:pt>
                <c:pt idx="10606">
                  <c:v>34.799999999999997</c:v>
                </c:pt>
                <c:pt idx="10607">
                  <c:v>34.700000000000003</c:v>
                </c:pt>
                <c:pt idx="10608">
                  <c:v>34.299999999999997</c:v>
                </c:pt>
                <c:pt idx="10609">
                  <c:v>32.4</c:v>
                </c:pt>
                <c:pt idx="10610">
                  <c:v>36.1</c:v>
                </c:pt>
                <c:pt idx="10611">
                  <c:v>27.3</c:v>
                </c:pt>
                <c:pt idx="10612">
                  <c:v>34.700000000000003</c:v>
                </c:pt>
                <c:pt idx="10613">
                  <c:v>35.5</c:v>
                </c:pt>
                <c:pt idx="10614">
                  <c:v>36</c:v>
                </c:pt>
                <c:pt idx="10615">
                  <c:v>34.799999999999997</c:v>
                </c:pt>
                <c:pt idx="10616">
                  <c:v>37</c:v>
                </c:pt>
                <c:pt idx="10617">
                  <c:v>37.5</c:v>
                </c:pt>
                <c:pt idx="10618">
                  <c:v>38</c:v>
                </c:pt>
                <c:pt idx="10619">
                  <c:v>38.4</c:v>
                </c:pt>
                <c:pt idx="10620">
                  <c:v>36.5</c:v>
                </c:pt>
                <c:pt idx="10621">
                  <c:v>36.1</c:v>
                </c:pt>
                <c:pt idx="10622">
                  <c:v>37.200000000000003</c:v>
                </c:pt>
                <c:pt idx="10623">
                  <c:v>37.6</c:v>
                </c:pt>
                <c:pt idx="10624">
                  <c:v>35.9</c:v>
                </c:pt>
                <c:pt idx="10625">
                  <c:v>35.4</c:v>
                </c:pt>
                <c:pt idx="10626">
                  <c:v>35.6</c:v>
                </c:pt>
                <c:pt idx="10627">
                  <c:v>35.9</c:v>
                </c:pt>
                <c:pt idx="10628">
                  <c:v>35.5</c:v>
                </c:pt>
                <c:pt idx="10629">
                  <c:v>25.9</c:v>
                </c:pt>
                <c:pt idx="10630">
                  <c:v>35.4</c:v>
                </c:pt>
                <c:pt idx="10631">
                  <c:v>35.4</c:v>
                </c:pt>
                <c:pt idx="10632">
                  <c:v>33.200000000000003</c:v>
                </c:pt>
                <c:pt idx="10633">
                  <c:v>34.799999999999997</c:v>
                </c:pt>
                <c:pt idx="10634">
                  <c:v>28.1</c:v>
                </c:pt>
                <c:pt idx="10635">
                  <c:v>28.6</c:v>
                </c:pt>
                <c:pt idx="10636">
                  <c:v>25.7</c:v>
                </c:pt>
                <c:pt idx="10637">
                  <c:v>29.7</c:v>
                </c:pt>
                <c:pt idx="10638">
                  <c:v>29</c:v>
                </c:pt>
                <c:pt idx="10639">
                  <c:v>30.1</c:v>
                </c:pt>
                <c:pt idx="10640">
                  <c:v>33.6</c:v>
                </c:pt>
                <c:pt idx="10641">
                  <c:v>31.3</c:v>
                </c:pt>
                <c:pt idx="10642">
                  <c:v>31.7</c:v>
                </c:pt>
                <c:pt idx="10643">
                  <c:v>32.4</c:v>
                </c:pt>
                <c:pt idx="10644">
                  <c:v>34</c:v>
                </c:pt>
                <c:pt idx="10645">
                  <c:v>33.5</c:v>
                </c:pt>
                <c:pt idx="10646">
                  <c:v>33.299999999999997</c:v>
                </c:pt>
                <c:pt idx="10647">
                  <c:v>34.4</c:v>
                </c:pt>
                <c:pt idx="10648">
                  <c:v>36.299999999999997</c:v>
                </c:pt>
                <c:pt idx="10649">
                  <c:v>29.5</c:v>
                </c:pt>
                <c:pt idx="10650">
                  <c:v>35.1</c:v>
                </c:pt>
                <c:pt idx="10651">
                  <c:v>35.200000000000003</c:v>
                </c:pt>
                <c:pt idx="10652">
                  <c:v>34.1</c:v>
                </c:pt>
                <c:pt idx="10653">
                  <c:v>36.200000000000003</c:v>
                </c:pt>
                <c:pt idx="10654">
                  <c:v>34.700000000000003</c:v>
                </c:pt>
                <c:pt idx="10655">
                  <c:v>35.700000000000003</c:v>
                </c:pt>
                <c:pt idx="10656">
                  <c:v>25.4</c:v>
                </c:pt>
                <c:pt idx="10657">
                  <c:v>34.9</c:v>
                </c:pt>
                <c:pt idx="10658">
                  <c:v>35.4</c:v>
                </c:pt>
                <c:pt idx="10659">
                  <c:v>35</c:v>
                </c:pt>
                <c:pt idx="10660">
                  <c:v>37.5</c:v>
                </c:pt>
                <c:pt idx="10661">
                  <c:v>34.700000000000003</c:v>
                </c:pt>
                <c:pt idx="10662">
                  <c:v>35</c:v>
                </c:pt>
                <c:pt idx="10663">
                  <c:v>33.299999999999997</c:v>
                </c:pt>
                <c:pt idx="10664">
                  <c:v>34</c:v>
                </c:pt>
                <c:pt idx="10665">
                  <c:v>34.4</c:v>
                </c:pt>
                <c:pt idx="10666">
                  <c:v>35.1</c:v>
                </c:pt>
                <c:pt idx="10667">
                  <c:v>35</c:v>
                </c:pt>
                <c:pt idx="10668">
                  <c:v>34</c:v>
                </c:pt>
                <c:pt idx="10669">
                  <c:v>35.5</c:v>
                </c:pt>
                <c:pt idx="10670">
                  <c:v>34.6</c:v>
                </c:pt>
                <c:pt idx="10671">
                  <c:v>34.6</c:v>
                </c:pt>
                <c:pt idx="10672">
                  <c:v>34.1</c:v>
                </c:pt>
                <c:pt idx="10673">
                  <c:v>34</c:v>
                </c:pt>
                <c:pt idx="10674">
                  <c:v>3.7</c:v>
                </c:pt>
                <c:pt idx="10675">
                  <c:v>2.2999999999999998</c:v>
                </c:pt>
                <c:pt idx="10676">
                  <c:v>2.7</c:v>
                </c:pt>
                <c:pt idx="10677">
                  <c:v>3.6</c:v>
                </c:pt>
                <c:pt idx="10678">
                  <c:v>3.5</c:v>
                </c:pt>
                <c:pt idx="10679">
                  <c:v>2.6</c:v>
                </c:pt>
                <c:pt idx="10680">
                  <c:v>2.5</c:v>
                </c:pt>
                <c:pt idx="10681">
                  <c:v>4.0999999999999996</c:v>
                </c:pt>
                <c:pt idx="10682">
                  <c:v>3.2</c:v>
                </c:pt>
                <c:pt idx="10683">
                  <c:v>3.2</c:v>
                </c:pt>
                <c:pt idx="10684">
                  <c:v>4.0999999999999996</c:v>
                </c:pt>
                <c:pt idx="10685">
                  <c:v>4.3</c:v>
                </c:pt>
                <c:pt idx="10686">
                  <c:v>4.3</c:v>
                </c:pt>
                <c:pt idx="10687">
                  <c:v>4.5</c:v>
                </c:pt>
                <c:pt idx="10688">
                  <c:v>3</c:v>
                </c:pt>
                <c:pt idx="10689">
                  <c:v>4</c:v>
                </c:pt>
                <c:pt idx="10690">
                  <c:v>4.5</c:v>
                </c:pt>
                <c:pt idx="10691">
                  <c:v>4.5999999999999996</c:v>
                </c:pt>
                <c:pt idx="10692">
                  <c:v>4.2</c:v>
                </c:pt>
                <c:pt idx="10693">
                  <c:v>2.4</c:v>
                </c:pt>
                <c:pt idx="10694">
                  <c:v>1.7</c:v>
                </c:pt>
                <c:pt idx="10695">
                  <c:v>2.6</c:v>
                </c:pt>
                <c:pt idx="10696">
                  <c:v>3.5</c:v>
                </c:pt>
                <c:pt idx="10697">
                  <c:v>3.2</c:v>
                </c:pt>
                <c:pt idx="10698">
                  <c:v>2.7</c:v>
                </c:pt>
                <c:pt idx="10699">
                  <c:v>2.1</c:v>
                </c:pt>
                <c:pt idx="10700">
                  <c:v>3.3</c:v>
                </c:pt>
                <c:pt idx="10701">
                  <c:v>3</c:v>
                </c:pt>
                <c:pt idx="10702">
                  <c:v>3.3</c:v>
                </c:pt>
                <c:pt idx="10703">
                  <c:v>3.6</c:v>
                </c:pt>
                <c:pt idx="10704">
                  <c:v>3.9</c:v>
                </c:pt>
                <c:pt idx="10705">
                  <c:v>3.5</c:v>
                </c:pt>
                <c:pt idx="10706">
                  <c:v>3.7</c:v>
                </c:pt>
                <c:pt idx="10707">
                  <c:v>2.7</c:v>
                </c:pt>
                <c:pt idx="10708">
                  <c:v>3.7</c:v>
                </c:pt>
                <c:pt idx="10709">
                  <c:v>2</c:v>
                </c:pt>
                <c:pt idx="10710">
                  <c:v>4</c:v>
                </c:pt>
                <c:pt idx="10711">
                  <c:v>3.7</c:v>
                </c:pt>
                <c:pt idx="10712">
                  <c:v>4</c:v>
                </c:pt>
                <c:pt idx="10713">
                  <c:v>3.6</c:v>
                </c:pt>
                <c:pt idx="10714">
                  <c:v>5.6</c:v>
                </c:pt>
                <c:pt idx="10715">
                  <c:v>4.4000000000000004</c:v>
                </c:pt>
                <c:pt idx="10716">
                  <c:v>5.2</c:v>
                </c:pt>
                <c:pt idx="10717">
                  <c:v>4.7</c:v>
                </c:pt>
                <c:pt idx="10718">
                  <c:v>4.7</c:v>
                </c:pt>
                <c:pt idx="10719">
                  <c:v>4</c:v>
                </c:pt>
                <c:pt idx="10720">
                  <c:v>5.4</c:v>
                </c:pt>
                <c:pt idx="10721">
                  <c:v>2.6</c:v>
                </c:pt>
                <c:pt idx="10722">
                  <c:v>3.1</c:v>
                </c:pt>
                <c:pt idx="10723">
                  <c:v>2</c:v>
                </c:pt>
                <c:pt idx="10724">
                  <c:v>3.1</c:v>
                </c:pt>
                <c:pt idx="10725">
                  <c:v>3.2</c:v>
                </c:pt>
                <c:pt idx="10726">
                  <c:v>4.9000000000000004</c:v>
                </c:pt>
                <c:pt idx="10727">
                  <c:v>3.5</c:v>
                </c:pt>
                <c:pt idx="10728">
                  <c:v>4.3</c:v>
                </c:pt>
                <c:pt idx="10729">
                  <c:v>4.0999999999999996</c:v>
                </c:pt>
                <c:pt idx="10730">
                  <c:v>3.6</c:v>
                </c:pt>
                <c:pt idx="10731">
                  <c:v>4.9000000000000004</c:v>
                </c:pt>
                <c:pt idx="10732">
                  <c:v>8.1999999999999993</c:v>
                </c:pt>
                <c:pt idx="10733">
                  <c:v>8.9</c:v>
                </c:pt>
                <c:pt idx="10734">
                  <c:v>9.6</c:v>
                </c:pt>
                <c:pt idx="10735">
                  <c:v>9.5</c:v>
                </c:pt>
                <c:pt idx="10736">
                  <c:v>7.8</c:v>
                </c:pt>
                <c:pt idx="10737">
                  <c:v>4</c:v>
                </c:pt>
                <c:pt idx="10738">
                  <c:v>13.7</c:v>
                </c:pt>
                <c:pt idx="10739">
                  <c:v>13.7</c:v>
                </c:pt>
                <c:pt idx="10740">
                  <c:v>15.5</c:v>
                </c:pt>
                <c:pt idx="10741">
                  <c:v>14.4</c:v>
                </c:pt>
                <c:pt idx="10742">
                  <c:v>17.5</c:v>
                </c:pt>
                <c:pt idx="10743">
                  <c:v>17.100000000000001</c:v>
                </c:pt>
                <c:pt idx="10744">
                  <c:v>16.399999999999999</c:v>
                </c:pt>
                <c:pt idx="10745">
                  <c:v>17.8</c:v>
                </c:pt>
                <c:pt idx="10746">
                  <c:v>17.3</c:v>
                </c:pt>
                <c:pt idx="10747">
                  <c:v>17.3</c:v>
                </c:pt>
                <c:pt idx="10748">
                  <c:v>18.7</c:v>
                </c:pt>
                <c:pt idx="10749">
                  <c:v>20.3</c:v>
                </c:pt>
                <c:pt idx="10750">
                  <c:v>20</c:v>
                </c:pt>
                <c:pt idx="10751">
                  <c:v>19</c:v>
                </c:pt>
                <c:pt idx="10752">
                  <c:v>20.5</c:v>
                </c:pt>
                <c:pt idx="10753">
                  <c:v>17.3</c:v>
                </c:pt>
                <c:pt idx="10754">
                  <c:v>18.100000000000001</c:v>
                </c:pt>
                <c:pt idx="10755">
                  <c:v>2.2000000000000002</c:v>
                </c:pt>
                <c:pt idx="10756">
                  <c:v>17.5</c:v>
                </c:pt>
                <c:pt idx="10757">
                  <c:v>17.7</c:v>
                </c:pt>
                <c:pt idx="10758">
                  <c:v>21.4</c:v>
                </c:pt>
                <c:pt idx="10759">
                  <c:v>2.5</c:v>
                </c:pt>
                <c:pt idx="10760">
                  <c:v>3.5</c:v>
                </c:pt>
                <c:pt idx="10761">
                  <c:v>3.1</c:v>
                </c:pt>
                <c:pt idx="10762">
                  <c:v>2.8</c:v>
                </c:pt>
                <c:pt idx="10763">
                  <c:v>2.4</c:v>
                </c:pt>
                <c:pt idx="10764">
                  <c:v>2.1</c:v>
                </c:pt>
                <c:pt idx="10765">
                  <c:v>3.8</c:v>
                </c:pt>
                <c:pt idx="10766">
                  <c:v>2.9</c:v>
                </c:pt>
                <c:pt idx="10767">
                  <c:v>2.5</c:v>
                </c:pt>
                <c:pt idx="10768">
                  <c:v>2.7</c:v>
                </c:pt>
                <c:pt idx="10769">
                  <c:v>1.8</c:v>
                </c:pt>
                <c:pt idx="10770">
                  <c:v>2.9</c:v>
                </c:pt>
                <c:pt idx="10771">
                  <c:v>2.5</c:v>
                </c:pt>
                <c:pt idx="10772">
                  <c:v>3.3</c:v>
                </c:pt>
                <c:pt idx="10773">
                  <c:v>4</c:v>
                </c:pt>
                <c:pt idx="10774">
                  <c:v>2.4</c:v>
                </c:pt>
                <c:pt idx="10775">
                  <c:v>3.9</c:v>
                </c:pt>
                <c:pt idx="10776">
                  <c:v>5.5</c:v>
                </c:pt>
                <c:pt idx="10777">
                  <c:v>4.5999999999999996</c:v>
                </c:pt>
                <c:pt idx="10778">
                  <c:v>4.8</c:v>
                </c:pt>
                <c:pt idx="10779">
                  <c:v>4.3</c:v>
                </c:pt>
                <c:pt idx="10780">
                  <c:v>5.8</c:v>
                </c:pt>
                <c:pt idx="10781">
                  <c:v>3.5</c:v>
                </c:pt>
                <c:pt idx="10782">
                  <c:v>5.2</c:v>
                </c:pt>
                <c:pt idx="10783">
                  <c:v>4.2</c:v>
                </c:pt>
                <c:pt idx="10784">
                  <c:v>5.2</c:v>
                </c:pt>
                <c:pt idx="10785">
                  <c:v>5.0999999999999996</c:v>
                </c:pt>
                <c:pt idx="10786">
                  <c:v>4</c:v>
                </c:pt>
                <c:pt idx="10787">
                  <c:v>4.7</c:v>
                </c:pt>
                <c:pt idx="10788">
                  <c:v>3.1</c:v>
                </c:pt>
                <c:pt idx="10789">
                  <c:v>3.7</c:v>
                </c:pt>
                <c:pt idx="10790">
                  <c:v>5.9</c:v>
                </c:pt>
                <c:pt idx="10791">
                  <c:v>5.0999999999999996</c:v>
                </c:pt>
                <c:pt idx="10792">
                  <c:v>6.8</c:v>
                </c:pt>
                <c:pt idx="10793">
                  <c:v>5.8</c:v>
                </c:pt>
                <c:pt idx="10794">
                  <c:v>7.2</c:v>
                </c:pt>
                <c:pt idx="10795">
                  <c:v>8.3000000000000007</c:v>
                </c:pt>
                <c:pt idx="10796">
                  <c:v>6</c:v>
                </c:pt>
                <c:pt idx="10797">
                  <c:v>7.4</c:v>
                </c:pt>
                <c:pt idx="10798">
                  <c:v>4.4000000000000004</c:v>
                </c:pt>
                <c:pt idx="10799">
                  <c:v>7.1</c:v>
                </c:pt>
                <c:pt idx="10800">
                  <c:v>6.2</c:v>
                </c:pt>
                <c:pt idx="10801">
                  <c:v>6.5</c:v>
                </c:pt>
                <c:pt idx="10802">
                  <c:v>6.4</c:v>
                </c:pt>
                <c:pt idx="10803">
                  <c:v>6.3</c:v>
                </c:pt>
                <c:pt idx="10804">
                  <c:v>6</c:v>
                </c:pt>
                <c:pt idx="10805">
                  <c:v>6</c:v>
                </c:pt>
                <c:pt idx="10806">
                  <c:v>7.2</c:v>
                </c:pt>
                <c:pt idx="10807">
                  <c:v>6.7</c:v>
                </c:pt>
                <c:pt idx="10808">
                  <c:v>6.9</c:v>
                </c:pt>
                <c:pt idx="10809">
                  <c:v>7.2</c:v>
                </c:pt>
                <c:pt idx="10810">
                  <c:v>7.3</c:v>
                </c:pt>
                <c:pt idx="10811">
                  <c:v>7.4</c:v>
                </c:pt>
                <c:pt idx="10812">
                  <c:v>8.1999999999999993</c:v>
                </c:pt>
                <c:pt idx="10813">
                  <c:v>6.2</c:v>
                </c:pt>
                <c:pt idx="10814">
                  <c:v>7.6</c:v>
                </c:pt>
                <c:pt idx="10815">
                  <c:v>7.9</c:v>
                </c:pt>
                <c:pt idx="10816">
                  <c:v>9.1</c:v>
                </c:pt>
                <c:pt idx="10817">
                  <c:v>8.9</c:v>
                </c:pt>
                <c:pt idx="10818">
                  <c:v>-1.3</c:v>
                </c:pt>
                <c:pt idx="10819">
                  <c:v>4.8</c:v>
                </c:pt>
                <c:pt idx="10820">
                  <c:v>6.1</c:v>
                </c:pt>
                <c:pt idx="10821">
                  <c:v>6.8</c:v>
                </c:pt>
                <c:pt idx="10822">
                  <c:v>6.7</c:v>
                </c:pt>
                <c:pt idx="10823">
                  <c:v>6.2</c:v>
                </c:pt>
                <c:pt idx="10824">
                  <c:v>6.3</c:v>
                </c:pt>
                <c:pt idx="10825">
                  <c:v>6</c:v>
                </c:pt>
                <c:pt idx="10826">
                  <c:v>5.9</c:v>
                </c:pt>
                <c:pt idx="10827">
                  <c:v>5.6</c:v>
                </c:pt>
                <c:pt idx="10828">
                  <c:v>5.5</c:v>
                </c:pt>
                <c:pt idx="10829">
                  <c:v>-1.8</c:v>
                </c:pt>
                <c:pt idx="10830">
                  <c:v>-3</c:v>
                </c:pt>
                <c:pt idx="10831">
                  <c:v>-2.5</c:v>
                </c:pt>
                <c:pt idx="10832">
                  <c:v>6.6</c:v>
                </c:pt>
                <c:pt idx="10833">
                  <c:v>9.1</c:v>
                </c:pt>
                <c:pt idx="10834">
                  <c:v>4</c:v>
                </c:pt>
                <c:pt idx="10835">
                  <c:v>7</c:v>
                </c:pt>
                <c:pt idx="10836">
                  <c:v>6.7</c:v>
                </c:pt>
                <c:pt idx="10837">
                  <c:v>7.1</c:v>
                </c:pt>
                <c:pt idx="10838">
                  <c:v>7.5</c:v>
                </c:pt>
                <c:pt idx="10839">
                  <c:v>9.9</c:v>
                </c:pt>
                <c:pt idx="10840">
                  <c:v>9.3000000000000007</c:v>
                </c:pt>
                <c:pt idx="10841">
                  <c:v>9.6999999999999993</c:v>
                </c:pt>
                <c:pt idx="10842">
                  <c:v>10.4</c:v>
                </c:pt>
                <c:pt idx="10843">
                  <c:v>11.9</c:v>
                </c:pt>
                <c:pt idx="10844">
                  <c:v>9.9</c:v>
                </c:pt>
                <c:pt idx="10845">
                  <c:v>8.6999999999999993</c:v>
                </c:pt>
                <c:pt idx="10846">
                  <c:v>6.5</c:v>
                </c:pt>
                <c:pt idx="10847">
                  <c:v>7.7</c:v>
                </c:pt>
                <c:pt idx="10848">
                  <c:v>5.6</c:v>
                </c:pt>
                <c:pt idx="10849">
                  <c:v>7.9</c:v>
                </c:pt>
                <c:pt idx="10850">
                  <c:v>7.1</c:v>
                </c:pt>
                <c:pt idx="10851">
                  <c:v>10.6</c:v>
                </c:pt>
                <c:pt idx="10852">
                  <c:v>9.6</c:v>
                </c:pt>
                <c:pt idx="10853">
                  <c:v>10.4</c:v>
                </c:pt>
                <c:pt idx="10854">
                  <c:v>9.8000000000000007</c:v>
                </c:pt>
                <c:pt idx="10855">
                  <c:v>8.6999999999999993</c:v>
                </c:pt>
                <c:pt idx="10856">
                  <c:v>9.6999999999999993</c:v>
                </c:pt>
                <c:pt idx="10857">
                  <c:v>10.9</c:v>
                </c:pt>
                <c:pt idx="10858">
                  <c:v>11.6</c:v>
                </c:pt>
                <c:pt idx="10859">
                  <c:v>12.2</c:v>
                </c:pt>
                <c:pt idx="10860">
                  <c:v>12.4</c:v>
                </c:pt>
                <c:pt idx="10861">
                  <c:v>10.9</c:v>
                </c:pt>
                <c:pt idx="10862">
                  <c:v>6.7</c:v>
                </c:pt>
                <c:pt idx="10863">
                  <c:v>16.7</c:v>
                </c:pt>
                <c:pt idx="10864">
                  <c:v>17.100000000000001</c:v>
                </c:pt>
                <c:pt idx="10865">
                  <c:v>19.7</c:v>
                </c:pt>
                <c:pt idx="10866">
                  <c:v>18</c:v>
                </c:pt>
                <c:pt idx="10867">
                  <c:v>22</c:v>
                </c:pt>
                <c:pt idx="10868">
                  <c:v>20.399999999999999</c:v>
                </c:pt>
                <c:pt idx="10869">
                  <c:v>19.5</c:v>
                </c:pt>
                <c:pt idx="10870">
                  <c:v>20.7</c:v>
                </c:pt>
                <c:pt idx="10871">
                  <c:v>19.399999999999999</c:v>
                </c:pt>
                <c:pt idx="10872">
                  <c:v>19.899999999999999</c:v>
                </c:pt>
                <c:pt idx="10873">
                  <c:v>21.8</c:v>
                </c:pt>
                <c:pt idx="10874">
                  <c:v>23.1</c:v>
                </c:pt>
                <c:pt idx="10875">
                  <c:v>21.8</c:v>
                </c:pt>
                <c:pt idx="10876">
                  <c:v>20</c:v>
                </c:pt>
                <c:pt idx="10877">
                  <c:v>19.5</c:v>
                </c:pt>
                <c:pt idx="10878">
                  <c:v>17</c:v>
                </c:pt>
                <c:pt idx="10879">
                  <c:v>17.3</c:v>
                </c:pt>
                <c:pt idx="10880">
                  <c:v>4.8</c:v>
                </c:pt>
                <c:pt idx="10881">
                  <c:v>17</c:v>
                </c:pt>
                <c:pt idx="10882">
                  <c:v>18</c:v>
                </c:pt>
                <c:pt idx="10883">
                  <c:v>19.899999999999999</c:v>
                </c:pt>
                <c:pt idx="10884">
                  <c:v>5.7</c:v>
                </c:pt>
                <c:pt idx="10885">
                  <c:v>5.6</c:v>
                </c:pt>
                <c:pt idx="10886">
                  <c:v>6.6</c:v>
                </c:pt>
                <c:pt idx="10887">
                  <c:v>7.5</c:v>
                </c:pt>
                <c:pt idx="10888">
                  <c:v>5.6</c:v>
                </c:pt>
                <c:pt idx="10889">
                  <c:v>5</c:v>
                </c:pt>
                <c:pt idx="10890">
                  <c:v>5.6</c:v>
                </c:pt>
                <c:pt idx="10891">
                  <c:v>7.3</c:v>
                </c:pt>
                <c:pt idx="10892">
                  <c:v>7.8</c:v>
                </c:pt>
                <c:pt idx="10893">
                  <c:v>6.3</c:v>
                </c:pt>
                <c:pt idx="10894">
                  <c:v>5.9</c:v>
                </c:pt>
                <c:pt idx="10895">
                  <c:v>6.7</c:v>
                </c:pt>
                <c:pt idx="10896">
                  <c:v>6.5</c:v>
                </c:pt>
                <c:pt idx="10897">
                  <c:v>4.5999999999999996</c:v>
                </c:pt>
                <c:pt idx="10898">
                  <c:v>8.6</c:v>
                </c:pt>
                <c:pt idx="10899">
                  <c:v>6.6</c:v>
                </c:pt>
                <c:pt idx="10900">
                  <c:v>7.5</c:v>
                </c:pt>
                <c:pt idx="10901">
                  <c:v>9.6</c:v>
                </c:pt>
                <c:pt idx="10902">
                  <c:v>10.3</c:v>
                </c:pt>
                <c:pt idx="10903">
                  <c:v>9</c:v>
                </c:pt>
                <c:pt idx="10904">
                  <c:v>7.8</c:v>
                </c:pt>
                <c:pt idx="10905">
                  <c:v>10.6</c:v>
                </c:pt>
                <c:pt idx="10906">
                  <c:v>5.6</c:v>
                </c:pt>
                <c:pt idx="10907">
                  <c:v>11</c:v>
                </c:pt>
                <c:pt idx="10908">
                  <c:v>9.6</c:v>
                </c:pt>
                <c:pt idx="10909">
                  <c:v>10.9</c:v>
                </c:pt>
                <c:pt idx="10910">
                  <c:v>10.7</c:v>
                </c:pt>
                <c:pt idx="10911">
                  <c:v>9.1999999999999993</c:v>
                </c:pt>
                <c:pt idx="10912">
                  <c:v>9.4</c:v>
                </c:pt>
                <c:pt idx="10913">
                  <c:v>7.8</c:v>
                </c:pt>
                <c:pt idx="10914">
                  <c:v>8.8000000000000007</c:v>
                </c:pt>
                <c:pt idx="10915">
                  <c:v>9.6</c:v>
                </c:pt>
                <c:pt idx="10916">
                  <c:v>8.8000000000000007</c:v>
                </c:pt>
                <c:pt idx="10917">
                  <c:v>10.8</c:v>
                </c:pt>
                <c:pt idx="10918">
                  <c:v>9.6</c:v>
                </c:pt>
                <c:pt idx="10919">
                  <c:v>10.4</c:v>
                </c:pt>
                <c:pt idx="10920">
                  <c:v>11</c:v>
                </c:pt>
                <c:pt idx="10921">
                  <c:v>10.199999999999999</c:v>
                </c:pt>
                <c:pt idx="10922">
                  <c:v>9.9</c:v>
                </c:pt>
                <c:pt idx="10923">
                  <c:v>6.8</c:v>
                </c:pt>
                <c:pt idx="10924">
                  <c:v>10.1</c:v>
                </c:pt>
                <c:pt idx="10925">
                  <c:v>10</c:v>
                </c:pt>
                <c:pt idx="10926">
                  <c:v>10.4</c:v>
                </c:pt>
                <c:pt idx="10927">
                  <c:v>10.1</c:v>
                </c:pt>
                <c:pt idx="10928">
                  <c:v>10.6</c:v>
                </c:pt>
                <c:pt idx="10929">
                  <c:v>10.4</c:v>
                </c:pt>
                <c:pt idx="10930">
                  <c:v>9.6999999999999993</c:v>
                </c:pt>
                <c:pt idx="10931">
                  <c:v>11.2</c:v>
                </c:pt>
                <c:pt idx="10932">
                  <c:v>11</c:v>
                </c:pt>
                <c:pt idx="10933">
                  <c:v>10.8</c:v>
                </c:pt>
                <c:pt idx="10934">
                  <c:v>9.9</c:v>
                </c:pt>
                <c:pt idx="10935">
                  <c:v>12.4</c:v>
                </c:pt>
                <c:pt idx="10936">
                  <c:v>11.7</c:v>
                </c:pt>
                <c:pt idx="10937">
                  <c:v>12.5</c:v>
                </c:pt>
                <c:pt idx="10938">
                  <c:v>10.199999999999999</c:v>
                </c:pt>
                <c:pt idx="10939">
                  <c:v>12</c:v>
                </c:pt>
                <c:pt idx="10940">
                  <c:v>12.7</c:v>
                </c:pt>
                <c:pt idx="10941">
                  <c:v>13.5</c:v>
                </c:pt>
                <c:pt idx="10942">
                  <c:v>12.8</c:v>
                </c:pt>
                <c:pt idx="10943">
                  <c:v>9.6</c:v>
                </c:pt>
                <c:pt idx="10944">
                  <c:v>10.4</c:v>
                </c:pt>
                <c:pt idx="10945">
                  <c:v>10.6</c:v>
                </c:pt>
                <c:pt idx="10946">
                  <c:v>11</c:v>
                </c:pt>
                <c:pt idx="10947">
                  <c:v>10.7</c:v>
                </c:pt>
                <c:pt idx="10948">
                  <c:v>11.6</c:v>
                </c:pt>
                <c:pt idx="10949">
                  <c:v>11.3</c:v>
                </c:pt>
                <c:pt idx="10950">
                  <c:v>11.4</c:v>
                </c:pt>
                <c:pt idx="10951">
                  <c:v>11.3</c:v>
                </c:pt>
                <c:pt idx="10952">
                  <c:v>11.8</c:v>
                </c:pt>
                <c:pt idx="10953">
                  <c:v>12.7</c:v>
                </c:pt>
                <c:pt idx="10954">
                  <c:v>11.9</c:v>
                </c:pt>
                <c:pt idx="10955">
                  <c:v>13.6</c:v>
                </c:pt>
                <c:pt idx="10956">
                  <c:v>10</c:v>
                </c:pt>
                <c:pt idx="10957">
                  <c:v>13.6</c:v>
                </c:pt>
                <c:pt idx="10958">
                  <c:v>13</c:v>
                </c:pt>
                <c:pt idx="10959">
                  <c:v>10</c:v>
                </c:pt>
                <c:pt idx="10960">
                  <c:v>9.9</c:v>
                </c:pt>
                <c:pt idx="10961">
                  <c:v>10.3</c:v>
                </c:pt>
                <c:pt idx="10962">
                  <c:v>11.4</c:v>
                </c:pt>
                <c:pt idx="10963">
                  <c:v>10.8</c:v>
                </c:pt>
                <c:pt idx="10964">
                  <c:v>11.6</c:v>
                </c:pt>
                <c:pt idx="10965">
                  <c:v>5.4</c:v>
                </c:pt>
                <c:pt idx="10966">
                  <c:v>11.9</c:v>
                </c:pt>
                <c:pt idx="10967">
                  <c:v>11.1</c:v>
                </c:pt>
                <c:pt idx="10968">
                  <c:v>10.8</c:v>
                </c:pt>
                <c:pt idx="10969">
                  <c:v>11.6</c:v>
                </c:pt>
                <c:pt idx="10970">
                  <c:v>11.1</c:v>
                </c:pt>
                <c:pt idx="10971">
                  <c:v>8.6</c:v>
                </c:pt>
                <c:pt idx="10972">
                  <c:v>8</c:v>
                </c:pt>
                <c:pt idx="10973">
                  <c:v>8.1999999999999993</c:v>
                </c:pt>
                <c:pt idx="10974">
                  <c:v>10.1</c:v>
                </c:pt>
                <c:pt idx="10975">
                  <c:v>11.9</c:v>
                </c:pt>
                <c:pt idx="10976">
                  <c:v>11</c:v>
                </c:pt>
                <c:pt idx="10977">
                  <c:v>12.2</c:v>
                </c:pt>
                <c:pt idx="10978">
                  <c:v>11.9</c:v>
                </c:pt>
                <c:pt idx="10979">
                  <c:v>9.9</c:v>
                </c:pt>
                <c:pt idx="10980">
                  <c:v>12</c:v>
                </c:pt>
                <c:pt idx="10981">
                  <c:v>11.5</c:v>
                </c:pt>
                <c:pt idx="10982">
                  <c:v>12</c:v>
                </c:pt>
                <c:pt idx="10983">
                  <c:v>11.5</c:v>
                </c:pt>
                <c:pt idx="10984">
                  <c:v>11.9</c:v>
                </c:pt>
                <c:pt idx="10985">
                  <c:v>11.2</c:v>
                </c:pt>
                <c:pt idx="10986">
                  <c:v>10.3</c:v>
                </c:pt>
                <c:pt idx="10987">
                  <c:v>14.6</c:v>
                </c:pt>
                <c:pt idx="10988">
                  <c:v>14.7</c:v>
                </c:pt>
                <c:pt idx="10989">
                  <c:v>15.5</c:v>
                </c:pt>
                <c:pt idx="10990">
                  <c:v>13.2</c:v>
                </c:pt>
                <c:pt idx="10991">
                  <c:v>16.5</c:v>
                </c:pt>
                <c:pt idx="10992">
                  <c:v>16.7</c:v>
                </c:pt>
                <c:pt idx="10993">
                  <c:v>17.399999999999999</c:v>
                </c:pt>
                <c:pt idx="10994">
                  <c:v>18.5</c:v>
                </c:pt>
                <c:pt idx="10995">
                  <c:v>17.2</c:v>
                </c:pt>
                <c:pt idx="10996">
                  <c:v>15.9</c:v>
                </c:pt>
                <c:pt idx="10997">
                  <c:v>17.100000000000001</c:v>
                </c:pt>
                <c:pt idx="10998">
                  <c:v>18.7</c:v>
                </c:pt>
                <c:pt idx="10999">
                  <c:v>17.3</c:v>
                </c:pt>
                <c:pt idx="11000">
                  <c:v>17.3</c:v>
                </c:pt>
                <c:pt idx="11001">
                  <c:v>18.600000000000001</c:v>
                </c:pt>
                <c:pt idx="11002">
                  <c:v>19.399999999999999</c:v>
                </c:pt>
                <c:pt idx="11003">
                  <c:v>19.600000000000001</c:v>
                </c:pt>
                <c:pt idx="11004">
                  <c:v>8.5</c:v>
                </c:pt>
                <c:pt idx="11005">
                  <c:v>18.8</c:v>
                </c:pt>
                <c:pt idx="11006">
                  <c:v>19.3</c:v>
                </c:pt>
                <c:pt idx="11007">
                  <c:v>21</c:v>
                </c:pt>
                <c:pt idx="11008">
                  <c:v>10.6</c:v>
                </c:pt>
                <c:pt idx="11009">
                  <c:v>8.9</c:v>
                </c:pt>
                <c:pt idx="11010">
                  <c:v>11.3</c:v>
                </c:pt>
                <c:pt idx="11011">
                  <c:v>10.5</c:v>
                </c:pt>
                <c:pt idx="11012">
                  <c:v>8.1999999999999993</c:v>
                </c:pt>
                <c:pt idx="11013">
                  <c:v>8.6999999999999993</c:v>
                </c:pt>
                <c:pt idx="11014">
                  <c:v>9.6</c:v>
                </c:pt>
                <c:pt idx="11015">
                  <c:v>8.8000000000000007</c:v>
                </c:pt>
                <c:pt idx="11016">
                  <c:v>21.7</c:v>
                </c:pt>
                <c:pt idx="11017">
                  <c:v>8.6999999999999993</c:v>
                </c:pt>
                <c:pt idx="11018">
                  <c:v>7.9</c:v>
                </c:pt>
                <c:pt idx="11019">
                  <c:v>8.3000000000000007</c:v>
                </c:pt>
                <c:pt idx="11020">
                  <c:v>8.1999999999999993</c:v>
                </c:pt>
                <c:pt idx="11021">
                  <c:v>5.9</c:v>
                </c:pt>
                <c:pt idx="11022">
                  <c:v>10.4</c:v>
                </c:pt>
                <c:pt idx="11023">
                  <c:v>9.5</c:v>
                </c:pt>
                <c:pt idx="11024">
                  <c:v>10.3</c:v>
                </c:pt>
                <c:pt idx="11025">
                  <c:v>11.7</c:v>
                </c:pt>
                <c:pt idx="11026">
                  <c:v>10.5</c:v>
                </c:pt>
                <c:pt idx="11027">
                  <c:v>11.8</c:v>
                </c:pt>
                <c:pt idx="11028">
                  <c:v>11.2</c:v>
                </c:pt>
                <c:pt idx="11029">
                  <c:v>13.4</c:v>
                </c:pt>
                <c:pt idx="11030">
                  <c:v>9.6999999999999993</c:v>
                </c:pt>
                <c:pt idx="11031">
                  <c:v>11.8</c:v>
                </c:pt>
                <c:pt idx="11032">
                  <c:v>11.5</c:v>
                </c:pt>
                <c:pt idx="11033">
                  <c:v>12.4</c:v>
                </c:pt>
                <c:pt idx="11034">
                  <c:v>12.5</c:v>
                </c:pt>
                <c:pt idx="11035">
                  <c:v>12.4</c:v>
                </c:pt>
                <c:pt idx="11036">
                  <c:v>13</c:v>
                </c:pt>
                <c:pt idx="11037">
                  <c:v>11.2</c:v>
                </c:pt>
                <c:pt idx="11038">
                  <c:v>11.6</c:v>
                </c:pt>
                <c:pt idx="11039">
                  <c:v>12.6</c:v>
                </c:pt>
                <c:pt idx="11040">
                  <c:v>12.1</c:v>
                </c:pt>
                <c:pt idx="11041">
                  <c:v>12.4</c:v>
                </c:pt>
                <c:pt idx="11042">
                  <c:v>11.3</c:v>
                </c:pt>
                <c:pt idx="11043">
                  <c:v>12.4</c:v>
                </c:pt>
                <c:pt idx="11044">
                  <c:v>11.8</c:v>
                </c:pt>
                <c:pt idx="11045">
                  <c:v>10.8</c:v>
                </c:pt>
                <c:pt idx="11046">
                  <c:v>10.5</c:v>
                </c:pt>
                <c:pt idx="11047">
                  <c:v>10.9</c:v>
                </c:pt>
                <c:pt idx="11048">
                  <c:v>22.5</c:v>
                </c:pt>
                <c:pt idx="11049">
                  <c:v>22.4</c:v>
                </c:pt>
                <c:pt idx="11050">
                  <c:v>22.2</c:v>
                </c:pt>
                <c:pt idx="11051">
                  <c:v>22.7</c:v>
                </c:pt>
                <c:pt idx="11052">
                  <c:v>22.4</c:v>
                </c:pt>
                <c:pt idx="11053">
                  <c:v>22.2</c:v>
                </c:pt>
                <c:pt idx="11054">
                  <c:v>21.2</c:v>
                </c:pt>
                <c:pt idx="11055">
                  <c:v>22.3</c:v>
                </c:pt>
                <c:pt idx="11056">
                  <c:v>21.3</c:v>
                </c:pt>
                <c:pt idx="11057">
                  <c:v>22</c:v>
                </c:pt>
                <c:pt idx="11058">
                  <c:v>22</c:v>
                </c:pt>
                <c:pt idx="11059">
                  <c:v>21.6</c:v>
                </c:pt>
                <c:pt idx="11060">
                  <c:v>21.3</c:v>
                </c:pt>
                <c:pt idx="11061">
                  <c:v>20.9</c:v>
                </c:pt>
                <c:pt idx="11062">
                  <c:v>22.3</c:v>
                </c:pt>
                <c:pt idx="11063">
                  <c:v>19.600000000000001</c:v>
                </c:pt>
                <c:pt idx="11064">
                  <c:v>19</c:v>
                </c:pt>
                <c:pt idx="11065">
                  <c:v>18.5</c:v>
                </c:pt>
                <c:pt idx="11066">
                  <c:v>18.399999999999999</c:v>
                </c:pt>
                <c:pt idx="11067">
                  <c:v>6.3</c:v>
                </c:pt>
                <c:pt idx="11068">
                  <c:v>22.6</c:v>
                </c:pt>
                <c:pt idx="11069">
                  <c:v>22.6</c:v>
                </c:pt>
                <c:pt idx="11070">
                  <c:v>22.6</c:v>
                </c:pt>
                <c:pt idx="11071">
                  <c:v>21.4</c:v>
                </c:pt>
                <c:pt idx="11072">
                  <c:v>20.6</c:v>
                </c:pt>
                <c:pt idx="11073">
                  <c:v>19.7</c:v>
                </c:pt>
                <c:pt idx="11074">
                  <c:v>18.7</c:v>
                </c:pt>
                <c:pt idx="11075">
                  <c:v>19</c:v>
                </c:pt>
                <c:pt idx="11076">
                  <c:v>4.5999999999999996</c:v>
                </c:pt>
                <c:pt idx="11077">
                  <c:v>19.8</c:v>
                </c:pt>
                <c:pt idx="11078">
                  <c:v>22.5</c:v>
                </c:pt>
                <c:pt idx="11079">
                  <c:v>19.399999999999999</c:v>
                </c:pt>
                <c:pt idx="11080">
                  <c:v>22</c:v>
                </c:pt>
                <c:pt idx="11081">
                  <c:v>22</c:v>
                </c:pt>
                <c:pt idx="11082">
                  <c:v>22.1</c:v>
                </c:pt>
                <c:pt idx="11083">
                  <c:v>22.6</c:v>
                </c:pt>
                <c:pt idx="11084">
                  <c:v>22.6</c:v>
                </c:pt>
                <c:pt idx="11085">
                  <c:v>22.1</c:v>
                </c:pt>
                <c:pt idx="11086">
                  <c:v>22.7</c:v>
                </c:pt>
                <c:pt idx="11087">
                  <c:v>19.3</c:v>
                </c:pt>
                <c:pt idx="11088">
                  <c:v>18.3</c:v>
                </c:pt>
                <c:pt idx="11089">
                  <c:v>18.8</c:v>
                </c:pt>
                <c:pt idx="11090">
                  <c:v>18.5</c:v>
                </c:pt>
                <c:pt idx="11091">
                  <c:v>22.6</c:v>
                </c:pt>
                <c:pt idx="11092">
                  <c:v>24.1</c:v>
                </c:pt>
                <c:pt idx="11093">
                  <c:v>23.1</c:v>
                </c:pt>
                <c:pt idx="11094">
                  <c:v>23.4</c:v>
                </c:pt>
                <c:pt idx="11095">
                  <c:v>24.6</c:v>
                </c:pt>
                <c:pt idx="11096">
                  <c:v>26.4</c:v>
                </c:pt>
                <c:pt idx="11097">
                  <c:v>25.9</c:v>
                </c:pt>
                <c:pt idx="11098">
                  <c:v>26</c:v>
                </c:pt>
                <c:pt idx="11099">
                  <c:v>25.6</c:v>
                </c:pt>
                <c:pt idx="11100">
                  <c:v>13.3</c:v>
                </c:pt>
                <c:pt idx="11101">
                  <c:v>25.8</c:v>
                </c:pt>
                <c:pt idx="11102">
                  <c:v>19.899999999999999</c:v>
                </c:pt>
                <c:pt idx="11103">
                  <c:v>21.7</c:v>
                </c:pt>
                <c:pt idx="11104">
                  <c:v>16.2</c:v>
                </c:pt>
                <c:pt idx="11105">
                  <c:v>21.1</c:v>
                </c:pt>
                <c:pt idx="11106">
                  <c:v>19.399999999999999</c:v>
                </c:pt>
                <c:pt idx="11107">
                  <c:v>23.4</c:v>
                </c:pt>
                <c:pt idx="11108">
                  <c:v>23.9</c:v>
                </c:pt>
                <c:pt idx="11109">
                  <c:v>24.6</c:v>
                </c:pt>
                <c:pt idx="11110">
                  <c:v>25.7</c:v>
                </c:pt>
                <c:pt idx="11111">
                  <c:v>24.5</c:v>
                </c:pt>
                <c:pt idx="11112">
                  <c:v>27.2</c:v>
                </c:pt>
                <c:pt idx="11113">
                  <c:v>25.5</c:v>
                </c:pt>
                <c:pt idx="11114">
                  <c:v>25.3</c:v>
                </c:pt>
                <c:pt idx="11115">
                  <c:v>26.2</c:v>
                </c:pt>
                <c:pt idx="11116">
                  <c:v>24.9</c:v>
                </c:pt>
                <c:pt idx="11117">
                  <c:v>25.1</c:v>
                </c:pt>
                <c:pt idx="11118">
                  <c:v>26.1</c:v>
                </c:pt>
                <c:pt idx="11119">
                  <c:v>26.9</c:v>
                </c:pt>
                <c:pt idx="11120">
                  <c:v>25.3</c:v>
                </c:pt>
                <c:pt idx="11121">
                  <c:v>23.4</c:v>
                </c:pt>
                <c:pt idx="11122">
                  <c:v>23.2</c:v>
                </c:pt>
                <c:pt idx="11123">
                  <c:v>22.8</c:v>
                </c:pt>
                <c:pt idx="11124">
                  <c:v>23.4</c:v>
                </c:pt>
                <c:pt idx="11125">
                  <c:v>21.7</c:v>
                </c:pt>
                <c:pt idx="11126">
                  <c:v>23.9</c:v>
                </c:pt>
                <c:pt idx="11127">
                  <c:v>23.8</c:v>
                </c:pt>
                <c:pt idx="11128">
                  <c:v>22.5</c:v>
                </c:pt>
                <c:pt idx="11129">
                  <c:v>23.9</c:v>
                </c:pt>
                <c:pt idx="11130">
                  <c:v>22.9</c:v>
                </c:pt>
                <c:pt idx="11131">
                  <c:v>23</c:v>
                </c:pt>
                <c:pt idx="11132">
                  <c:v>23.9</c:v>
                </c:pt>
                <c:pt idx="11133">
                  <c:v>23.3</c:v>
                </c:pt>
                <c:pt idx="11134">
                  <c:v>23.2</c:v>
                </c:pt>
                <c:pt idx="11135">
                  <c:v>24.4</c:v>
                </c:pt>
                <c:pt idx="11136">
                  <c:v>24.4</c:v>
                </c:pt>
                <c:pt idx="11137">
                  <c:v>42.1</c:v>
                </c:pt>
                <c:pt idx="11138">
                  <c:v>23.8</c:v>
                </c:pt>
                <c:pt idx="11139">
                  <c:v>23.7</c:v>
                </c:pt>
                <c:pt idx="11140">
                  <c:v>23.8</c:v>
                </c:pt>
                <c:pt idx="11141">
                  <c:v>23.7</c:v>
                </c:pt>
                <c:pt idx="11142">
                  <c:v>21.3</c:v>
                </c:pt>
                <c:pt idx="11143">
                  <c:v>25.2</c:v>
                </c:pt>
                <c:pt idx="11144">
                  <c:v>24</c:v>
                </c:pt>
                <c:pt idx="11145">
                  <c:v>25.1</c:v>
                </c:pt>
                <c:pt idx="11146">
                  <c:v>26.1</c:v>
                </c:pt>
                <c:pt idx="11147">
                  <c:v>25.1</c:v>
                </c:pt>
                <c:pt idx="11148">
                  <c:v>26.2</c:v>
                </c:pt>
                <c:pt idx="11149">
                  <c:v>25.1</c:v>
                </c:pt>
                <c:pt idx="11150">
                  <c:v>26.6</c:v>
                </c:pt>
                <c:pt idx="11151">
                  <c:v>22.5</c:v>
                </c:pt>
                <c:pt idx="11152">
                  <c:v>26.1</c:v>
                </c:pt>
                <c:pt idx="11153">
                  <c:v>26.9</c:v>
                </c:pt>
                <c:pt idx="11154">
                  <c:v>26.2</c:v>
                </c:pt>
                <c:pt idx="11155">
                  <c:v>26.5</c:v>
                </c:pt>
                <c:pt idx="11156">
                  <c:v>25.8</c:v>
                </c:pt>
                <c:pt idx="11157">
                  <c:v>25.9</c:v>
                </c:pt>
                <c:pt idx="11158">
                  <c:v>23.8</c:v>
                </c:pt>
                <c:pt idx="11159">
                  <c:v>24</c:v>
                </c:pt>
                <c:pt idx="11160">
                  <c:v>24.6</c:v>
                </c:pt>
                <c:pt idx="11161">
                  <c:v>23.3</c:v>
                </c:pt>
                <c:pt idx="11162">
                  <c:v>23.3</c:v>
                </c:pt>
                <c:pt idx="11163">
                  <c:v>22.3</c:v>
                </c:pt>
                <c:pt idx="11164">
                  <c:v>22.3</c:v>
                </c:pt>
                <c:pt idx="11165">
                  <c:v>20</c:v>
                </c:pt>
                <c:pt idx="11166">
                  <c:v>19.7</c:v>
                </c:pt>
                <c:pt idx="11167">
                  <c:v>18.899999999999999</c:v>
                </c:pt>
                <c:pt idx="11168">
                  <c:v>19</c:v>
                </c:pt>
                <c:pt idx="11169">
                  <c:v>22.2</c:v>
                </c:pt>
                <c:pt idx="11170">
                  <c:v>30.6</c:v>
                </c:pt>
                <c:pt idx="11171">
                  <c:v>30.1</c:v>
                </c:pt>
                <c:pt idx="11172">
                  <c:v>30.3</c:v>
                </c:pt>
                <c:pt idx="11173">
                  <c:v>30.7</c:v>
                </c:pt>
                <c:pt idx="11174">
                  <c:v>30.5</c:v>
                </c:pt>
                <c:pt idx="11175">
                  <c:v>30.1</c:v>
                </c:pt>
                <c:pt idx="11176">
                  <c:v>29.1</c:v>
                </c:pt>
                <c:pt idx="11177">
                  <c:v>29.7</c:v>
                </c:pt>
                <c:pt idx="11178">
                  <c:v>28.8</c:v>
                </c:pt>
                <c:pt idx="11179">
                  <c:v>29</c:v>
                </c:pt>
                <c:pt idx="11180">
                  <c:v>29</c:v>
                </c:pt>
                <c:pt idx="11181">
                  <c:v>28.8</c:v>
                </c:pt>
                <c:pt idx="11182">
                  <c:v>29.2</c:v>
                </c:pt>
                <c:pt idx="11183">
                  <c:v>28.8</c:v>
                </c:pt>
                <c:pt idx="11184">
                  <c:v>29.8</c:v>
                </c:pt>
                <c:pt idx="11185">
                  <c:v>29.2</c:v>
                </c:pt>
                <c:pt idx="11186">
                  <c:v>28.9</c:v>
                </c:pt>
                <c:pt idx="11187">
                  <c:v>28.2</c:v>
                </c:pt>
                <c:pt idx="11188">
                  <c:v>27.7</c:v>
                </c:pt>
                <c:pt idx="11189">
                  <c:v>30.4</c:v>
                </c:pt>
                <c:pt idx="11190">
                  <c:v>30.7</c:v>
                </c:pt>
                <c:pt idx="11191">
                  <c:v>30.9</c:v>
                </c:pt>
                <c:pt idx="11192">
                  <c:v>30.8</c:v>
                </c:pt>
                <c:pt idx="11193">
                  <c:v>30.8</c:v>
                </c:pt>
                <c:pt idx="11194">
                  <c:v>30.8</c:v>
                </c:pt>
                <c:pt idx="11195">
                  <c:v>31.3</c:v>
                </c:pt>
                <c:pt idx="11196">
                  <c:v>31</c:v>
                </c:pt>
                <c:pt idx="11197">
                  <c:v>31.2</c:v>
                </c:pt>
                <c:pt idx="11198">
                  <c:v>30.2</c:v>
                </c:pt>
                <c:pt idx="11199">
                  <c:v>31</c:v>
                </c:pt>
                <c:pt idx="11200">
                  <c:v>28.9</c:v>
                </c:pt>
                <c:pt idx="11201">
                  <c:v>10</c:v>
                </c:pt>
                <c:pt idx="11202">
                  <c:v>30</c:v>
                </c:pt>
                <c:pt idx="11203">
                  <c:v>29.1</c:v>
                </c:pt>
                <c:pt idx="11204">
                  <c:v>30</c:v>
                </c:pt>
                <c:pt idx="11205">
                  <c:v>30.4</c:v>
                </c:pt>
                <c:pt idx="11206">
                  <c:v>30.1</c:v>
                </c:pt>
                <c:pt idx="11207">
                  <c:v>30.9</c:v>
                </c:pt>
                <c:pt idx="11208">
                  <c:v>29.4</c:v>
                </c:pt>
                <c:pt idx="11209">
                  <c:v>29.7</c:v>
                </c:pt>
                <c:pt idx="11210">
                  <c:v>25.4</c:v>
                </c:pt>
                <c:pt idx="11211">
                  <c:v>29.3</c:v>
                </c:pt>
                <c:pt idx="11212">
                  <c:v>31.2</c:v>
                </c:pt>
                <c:pt idx="11213">
                  <c:v>31.5</c:v>
                </c:pt>
                <c:pt idx="11214">
                  <c:v>30.3</c:v>
                </c:pt>
                <c:pt idx="11215">
                  <c:v>31.5</c:v>
                </c:pt>
                <c:pt idx="11216">
                  <c:v>32.200000000000003</c:v>
                </c:pt>
                <c:pt idx="11217">
                  <c:v>31.4</c:v>
                </c:pt>
                <c:pt idx="11218">
                  <c:v>31</c:v>
                </c:pt>
                <c:pt idx="11219">
                  <c:v>31.3</c:v>
                </c:pt>
                <c:pt idx="11220">
                  <c:v>30.9</c:v>
                </c:pt>
                <c:pt idx="11221">
                  <c:v>31.1</c:v>
                </c:pt>
                <c:pt idx="11222">
                  <c:v>30.4</c:v>
                </c:pt>
                <c:pt idx="11223">
                  <c:v>30.7</c:v>
                </c:pt>
                <c:pt idx="11224">
                  <c:v>30.1</c:v>
                </c:pt>
                <c:pt idx="11225">
                  <c:v>27.8</c:v>
                </c:pt>
                <c:pt idx="11226">
                  <c:v>30.7</c:v>
                </c:pt>
                <c:pt idx="11227">
                  <c:v>31.7</c:v>
                </c:pt>
                <c:pt idx="11228">
                  <c:v>30.7</c:v>
                </c:pt>
                <c:pt idx="11229">
                  <c:v>31.5</c:v>
                </c:pt>
                <c:pt idx="11230">
                  <c:v>29.5</c:v>
                </c:pt>
                <c:pt idx="11231">
                  <c:v>30.4</c:v>
                </c:pt>
                <c:pt idx="11232">
                  <c:v>33.5</c:v>
                </c:pt>
                <c:pt idx="11233">
                  <c:v>33</c:v>
                </c:pt>
                <c:pt idx="11234">
                  <c:v>32.6</c:v>
                </c:pt>
                <c:pt idx="11235">
                  <c:v>33</c:v>
                </c:pt>
                <c:pt idx="11236">
                  <c:v>32.4</c:v>
                </c:pt>
                <c:pt idx="11237">
                  <c:v>32</c:v>
                </c:pt>
                <c:pt idx="11238">
                  <c:v>35.1</c:v>
                </c:pt>
                <c:pt idx="11239">
                  <c:v>34.9</c:v>
                </c:pt>
                <c:pt idx="11240">
                  <c:v>30.9</c:v>
                </c:pt>
                <c:pt idx="11241">
                  <c:v>29.7</c:v>
                </c:pt>
                <c:pt idx="11242">
                  <c:v>30.5</c:v>
                </c:pt>
                <c:pt idx="11243">
                  <c:v>30.7</c:v>
                </c:pt>
                <c:pt idx="11244">
                  <c:v>29.5</c:v>
                </c:pt>
                <c:pt idx="11245">
                  <c:v>31.1</c:v>
                </c:pt>
                <c:pt idx="11246">
                  <c:v>31</c:v>
                </c:pt>
                <c:pt idx="11247">
                  <c:v>30.8</c:v>
                </c:pt>
                <c:pt idx="11248">
                  <c:v>31.2</c:v>
                </c:pt>
                <c:pt idx="11249">
                  <c:v>30.4</c:v>
                </c:pt>
                <c:pt idx="11250">
                  <c:v>31.3</c:v>
                </c:pt>
                <c:pt idx="11251">
                  <c:v>32.1</c:v>
                </c:pt>
                <c:pt idx="11252">
                  <c:v>31.2</c:v>
                </c:pt>
                <c:pt idx="11253">
                  <c:v>31.4</c:v>
                </c:pt>
                <c:pt idx="11254">
                  <c:v>32.1</c:v>
                </c:pt>
                <c:pt idx="11255">
                  <c:v>32.299999999999997</c:v>
                </c:pt>
                <c:pt idx="11256">
                  <c:v>30.6</c:v>
                </c:pt>
                <c:pt idx="11257">
                  <c:v>31.3</c:v>
                </c:pt>
                <c:pt idx="11258">
                  <c:v>31.4</c:v>
                </c:pt>
                <c:pt idx="11259">
                  <c:v>32</c:v>
                </c:pt>
                <c:pt idx="11260">
                  <c:v>31.9</c:v>
                </c:pt>
                <c:pt idx="11261">
                  <c:v>30</c:v>
                </c:pt>
                <c:pt idx="11262">
                  <c:v>33</c:v>
                </c:pt>
                <c:pt idx="11263">
                  <c:v>32.299999999999997</c:v>
                </c:pt>
                <c:pt idx="11264">
                  <c:v>33.700000000000003</c:v>
                </c:pt>
                <c:pt idx="11265">
                  <c:v>33.6</c:v>
                </c:pt>
                <c:pt idx="11266">
                  <c:v>32.5</c:v>
                </c:pt>
                <c:pt idx="11267">
                  <c:v>32.5</c:v>
                </c:pt>
                <c:pt idx="11268">
                  <c:v>32.4</c:v>
                </c:pt>
                <c:pt idx="11269">
                  <c:v>33.1</c:v>
                </c:pt>
                <c:pt idx="11270">
                  <c:v>30.3</c:v>
                </c:pt>
                <c:pt idx="11271">
                  <c:v>32.4</c:v>
                </c:pt>
                <c:pt idx="11272">
                  <c:v>32.9</c:v>
                </c:pt>
                <c:pt idx="11273">
                  <c:v>31.5</c:v>
                </c:pt>
                <c:pt idx="11274">
                  <c:v>32.200000000000003</c:v>
                </c:pt>
                <c:pt idx="11275">
                  <c:v>31.7</c:v>
                </c:pt>
                <c:pt idx="11276">
                  <c:v>31.3</c:v>
                </c:pt>
                <c:pt idx="11277">
                  <c:v>30.1</c:v>
                </c:pt>
                <c:pt idx="11278">
                  <c:v>31.2</c:v>
                </c:pt>
                <c:pt idx="11279">
                  <c:v>31.5</c:v>
                </c:pt>
                <c:pt idx="11280">
                  <c:v>31.8</c:v>
                </c:pt>
                <c:pt idx="11281">
                  <c:v>30.9</c:v>
                </c:pt>
                <c:pt idx="11282">
                  <c:v>30.3</c:v>
                </c:pt>
                <c:pt idx="11283">
                  <c:v>31.3</c:v>
                </c:pt>
                <c:pt idx="11284">
                  <c:v>30</c:v>
                </c:pt>
                <c:pt idx="11285">
                  <c:v>30</c:v>
                </c:pt>
                <c:pt idx="11286">
                  <c:v>29.4</c:v>
                </c:pt>
                <c:pt idx="11287">
                  <c:v>29.3</c:v>
                </c:pt>
                <c:pt idx="11288">
                  <c:v>30.7</c:v>
                </c:pt>
                <c:pt idx="11289">
                  <c:v>34.200000000000003</c:v>
                </c:pt>
                <c:pt idx="11290">
                  <c:v>33.1</c:v>
                </c:pt>
                <c:pt idx="11291">
                  <c:v>33.799999999999997</c:v>
                </c:pt>
                <c:pt idx="11292">
                  <c:v>34.1</c:v>
                </c:pt>
                <c:pt idx="11293">
                  <c:v>34.4</c:v>
                </c:pt>
                <c:pt idx="11294">
                  <c:v>33.6</c:v>
                </c:pt>
                <c:pt idx="11295">
                  <c:v>33.1</c:v>
                </c:pt>
                <c:pt idx="11296">
                  <c:v>33.1</c:v>
                </c:pt>
                <c:pt idx="11297">
                  <c:v>33.200000000000003</c:v>
                </c:pt>
                <c:pt idx="11298">
                  <c:v>33.6</c:v>
                </c:pt>
                <c:pt idx="11299">
                  <c:v>33.1</c:v>
                </c:pt>
                <c:pt idx="11300">
                  <c:v>34.4</c:v>
                </c:pt>
                <c:pt idx="11301">
                  <c:v>33.799999999999997</c:v>
                </c:pt>
                <c:pt idx="11302">
                  <c:v>34.6</c:v>
                </c:pt>
                <c:pt idx="11303">
                  <c:v>33.5</c:v>
                </c:pt>
                <c:pt idx="11304">
                  <c:v>33.799999999999997</c:v>
                </c:pt>
                <c:pt idx="11305">
                  <c:v>35.299999999999997</c:v>
                </c:pt>
                <c:pt idx="11306">
                  <c:v>34.1</c:v>
                </c:pt>
                <c:pt idx="11307">
                  <c:v>33.799999999999997</c:v>
                </c:pt>
                <c:pt idx="11308">
                  <c:v>19.399999999999999</c:v>
                </c:pt>
                <c:pt idx="11309">
                  <c:v>19.5</c:v>
                </c:pt>
                <c:pt idx="11310">
                  <c:v>20.3</c:v>
                </c:pt>
                <c:pt idx="11311">
                  <c:v>20.100000000000001</c:v>
                </c:pt>
                <c:pt idx="11312">
                  <c:v>20.5</c:v>
                </c:pt>
                <c:pt idx="11313">
                  <c:v>33.9</c:v>
                </c:pt>
                <c:pt idx="11314">
                  <c:v>34.1</c:v>
                </c:pt>
                <c:pt idx="11315">
                  <c:v>34.1</c:v>
                </c:pt>
                <c:pt idx="11316">
                  <c:v>34.700000000000003</c:v>
                </c:pt>
                <c:pt idx="11317">
                  <c:v>35.6</c:v>
                </c:pt>
                <c:pt idx="11318">
                  <c:v>34.5</c:v>
                </c:pt>
                <c:pt idx="11319">
                  <c:v>35.5</c:v>
                </c:pt>
                <c:pt idx="11320">
                  <c:v>33.4</c:v>
                </c:pt>
                <c:pt idx="11321">
                  <c:v>33.700000000000003</c:v>
                </c:pt>
                <c:pt idx="11322">
                  <c:v>34.299999999999997</c:v>
                </c:pt>
                <c:pt idx="11323">
                  <c:v>27</c:v>
                </c:pt>
                <c:pt idx="11324">
                  <c:v>32.799999999999997</c:v>
                </c:pt>
                <c:pt idx="11325">
                  <c:v>33.6</c:v>
                </c:pt>
                <c:pt idx="11326">
                  <c:v>34.1</c:v>
                </c:pt>
                <c:pt idx="11327">
                  <c:v>33.9</c:v>
                </c:pt>
                <c:pt idx="11328">
                  <c:v>34.4</c:v>
                </c:pt>
                <c:pt idx="11329">
                  <c:v>33.700000000000003</c:v>
                </c:pt>
                <c:pt idx="11330">
                  <c:v>34.200000000000003</c:v>
                </c:pt>
                <c:pt idx="11331">
                  <c:v>34.9</c:v>
                </c:pt>
                <c:pt idx="11332">
                  <c:v>34.4</c:v>
                </c:pt>
                <c:pt idx="11333">
                  <c:v>18.5</c:v>
                </c:pt>
                <c:pt idx="11334">
                  <c:v>34.200000000000003</c:v>
                </c:pt>
                <c:pt idx="11335">
                  <c:v>34.200000000000003</c:v>
                </c:pt>
                <c:pt idx="11336">
                  <c:v>33.5</c:v>
                </c:pt>
                <c:pt idx="11337">
                  <c:v>34.6</c:v>
                </c:pt>
                <c:pt idx="11338">
                  <c:v>36.200000000000003</c:v>
                </c:pt>
                <c:pt idx="11339">
                  <c:v>35.6</c:v>
                </c:pt>
                <c:pt idx="11340">
                  <c:v>34.4</c:v>
                </c:pt>
                <c:pt idx="11341">
                  <c:v>34.4</c:v>
                </c:pt>
                <c:pt idx="11342">
                  <c:v>34</c:v>
                </c:pt>
                <c:pt idx="11343">
                  <c:v>34.200000000000003</c:v>
                </c:pt>
                <c:pt idx="11344">
                  <c:v>36</c:v>
                </c:pt>
                <c:pt idx="11345">
                  <c:v>36</c:v>
                </c:pt>
                <c:pt idx="11346">
                  <c:v>36.4</c:v>
                </c:pt>
                <c:pt idx="11347">
                  <c:v>34.5</c:v>
                </c:pt>
                <c:pt idx="11348">
                  <c:v>32.200000000000003</c:v>
                </c:pt>
                <c:pt idx="11349">
                  <c:v>34.299999999999997</c:v>
                </c:pt>
                <c:pt idx="11350">
                  <c:v>34.799999999999997</c:v>
                </c:pt>
                <c:pt idx="11351">
                  <c:v>34.299999999999997</c:v>
                </c:pt>
                <c:pt idx="11352">
                  <c:v>35.4</c:v>
                </c:pt>
                <c:pt idx="11353">
                  <c:v>32.9</c:v>
                </c:pt>
                <c:pt idx="11354">
                  <c:v>33</c:v>
                </c:pt>
                <c:pt idx="11355">
                  <c:v>34.6</c:v>
                </c:pt>
                <c:pt idx="11356">
                  <c:v>33.200000000000003</c:v>
                </c:pt>
                <c:pt idx="11357">
                  <c:v>33.6</c:v>
                </c:pt>
                <c:pt idx="11358">
                  <c:v>32.299999999999997</c:v>
                </c:pt>
                <c:pt idx="11359">
                  <c:v>32</c:v>
                </c:pt>
                <c:pt idx="11360">
                  <c:v>32</c:v>
                </c:pt>
                <c:pt idx="11361">
                  <c:v>32.6</c:v>
                </c:pt>
                <c:pt idx="11362">
                  <c:v>33.5</c:v>
                </c:pt>
                <c:pt idx="11363">
                  <c:v>31.6</c:v>
                </c:pt>
                <c:pt idx="11364">
                  <c:v>31.6</c:v>
                </c:pt>
                <c:pt idx="11365">
                  <c:v>49.5</c:v>
                </c:pt>
                <c:pt idx="11366">
                  <c:v>32</c:v>
                </c:pt>
                <c:pt idx="11367">
                  <c:v>32.6</c:v>
                </c:pt>
                <c:pt idx="11368">
                  <c:v>31.7</c:v>
                </c:pt>
                <c:pt idx="11369">
                  <c:v>32.299999999999997</c:v>
                </c:pt>
                <c:pt idx="11370">
                  <c:v>32.9</c:v>
                </c:pt>
                <c:pt idx="11371">
                  <c:v>35.299999999999997</c:v>
                </c:pt>
                <c:pt idx="11372">
                  <c:v>33.200000000000003</c:v>
                </c:pt>
                <c:pt idx="11373">
                  <c:v>34.799999999999997</c:v>
                </c:pt>
                <c:pt idx="11374">
                  <c:v>37.1</c:v>
                </c:pt>
                <c:pt idx="11375">
                  <c:v>33.799999999999997</c:v>
                </c:pt>
                <c:pt idx="11376">
                  <c:v>33.5</c:v>
                </c:pt>
                <c:pt idx="11377">
                  <c:v>32.9</c:v>
                </c:pt>
                <c:pt idx="11378">
                  <c:v>35.1</c:v>
                </c:pt>
                <c:pt idx="11379">
                  <c:v>34.9</c:v>
                </c:pt>
                <c:pt idx="11380">
                  <c:v>34.6</c:v>
                </c:pt>
                <c:pt idx="11381">
                  <c:v>35.1</c:v>
                </c:pt>
                <c:pt idx="11382">
                  <c:v>34.9</c:v>
                </c:pt>
                <c:pt idx="11383">
                  <c:v>35</c:v>
                </c:pt>
                <c:pt idx="11384">
                  <c:v>36.4</c:v>
                </c:pt>
                <c:pt idx="11385">
                  <c:v>37.299999999999997</c:v>
                </c:pt>
                <c:pt idx="11386">
                  <c:v>35.6</c:v>
                </c:pt>
                <c:pt idx="11387">
                  <c:v>37.5</c:v>
                </c:pt>
                <c:pt idx="11388">
                  <c:v>37.9</c:v>
                </c:pt>
                <c:pt idx="11389">
                  <c:v>35.9</c:v>
                </c:pt>
                <c:pt idx="11390">
                  <c:v>37.5</c:v>
                </c:pt>
                <c:pt idx="11391">
                  <c:v>36.700000000000003</c:v>
                </c:pt>
                <c:pt idx="11392">
                  <c:v>37.799999999999997</c:v>
                </c:pt>
                <c:pt idx="11393">
                  <c:v>33.6</c:v>
                </c:pt>
                <c:pt idx="11394">
                  <c:v>37</c:v>
                </c:pt>
                <c:pt idx="11395">
                  <c:v>37.1</c:v>
                </c:pt>
                <c:pt idx="11396">
                  <c:v>35.6</c:v>
                </c:pt>
                <c:pt idx="11397">
                  <c:v>34.4</c:v>
                </c:pt>
                <c:pt idx="11398">
                  <c:v>36.299999999999997</c:v>
                </c:pt>
                <c:pt idx="11399">
                  <c:v>35.700000000000003</c:v>
                </c:pt>
                <c:pt idx="11400">
                  <c:v>34.200000000000003</c:v>
                </c:pt>
                <c:pt idx="11401">
                  <c:v>35.799999999999997</c:v>
                </c:pt>
                <c:pt idx="11402">
                  <c:v>35.9</c:v>
                </c:pt>
                <c:pt idx="11403">
                  <c:v>37</c:v>
                </c:pt>
                <c:pt idx="11404">
                  <c:v>35.9</c:v>
                </c:pt>
                <c:pt idx="11405">
                  <c:v>35.799999999999997</c:v>
                </c:pt>
                <c:pt idx="11406">
                  <c:v>35.200000000000003</c:v>
                </c:pt>
                <c:pt idx="11407">
                  <c:v>34.6</c:v>
                </c:pt>
                <c:pt idx="11408">
                  <c:v>34.6</c:v>
                </c:pt>
                <c:pt idx="11409">
                  <c:v>33.799999999999997</c:v>
                </c:pt>
                <c:pt idx="11410">
                  <c:v>33.4</c:v>
                </c:pt>
                <c:pt idx="11411">
                  <c:v>33.799999999999997</c:v>
                </c:pt>
                <c:pt idx="11412">
                  <c:v>33.5</c:v>
                </c:pt>
                <c:pt idx="11413">
                  <c:v>32.200000000000003</c:v>
                </c:pt>
                <c:pt idx="11414">
                  <c:v>32.9</c:v>
                </c:pt>
                <c:pt idx="11415">
                  <c:v>33.1</c:v>
                </c:pt>
                <c:pt idx="11416">
                  <c:v>33.9</c:v>
                </c:pt>
                <c:pt idx="11417">
                  <c:v>32.5</c:v>
                </c:pt>
                <c:pt idx="11418">
                  <c:v>31.6</c:v>
                </c:pt>
                <c:pt idx="11419">
                  <c:v>31.7</c:v>
                </c:pt>
                <c:pt idx="11420">
                  <c:v>31.7</c:v>
                </c:pt>
                <c:pt idx="11421">
                  <c:v>31.2</c:v>
                </c:pt>
                <c:pt idx="11422">
                  <c:v>32.6</c:v>
                </c:pt>
                <c:pt idx="11423">
                  <c:v>32.700000000000003</c:v>
                </c:pt>
                <c:pt idx="11424">
                  <c:v>32.700000000000003</c:v>
                </c:pt>
                <c:pt idx="11425">
                  <c:v>32.5</c:v>
                </c:pt>
                <c:pt idx="11426">
                  <c:v>33.4</c:v>
                </c:pt>
                <c:pt idx="11427">
                  <c:v>32.1</c:v>
                </c:pt>
                <c:pt idx="11428">
                  <c:v>33.700000000000003</c:v>
                </c:pt>
                <c:pt idx="11429">
                  <c:v>32.9</c:v>
                </c:pt>
                <c:pt idx="11430">
                  <c:v>32.5</c:v>
                </c:pt>
                <c:pt idx="11431">
                  <c:v>33.4</c:v>
                </c:pt>
                <c:pt idx="11432">
                  <c:v>32.9</c:v>
                </c:pt>
                <c:pt idx="11433">
                  <c:v>33.4</c:v>
                </c:pt>
                <c:pt idx="11434">
                  <c:v>33.200000000000003</c:v>
                </c:pt>
                <c:pt idx="11435">
                  <c:v>32.799999999999997</c:v>
                </c:pt>
                <c:pt idx="11436">
                  <c:v>32.9</c:v>
                </c:pt>
                <c:pt idx="11437">
                  <c:v>33.5</c:v>
                </c:pt>
                <c:pt idx="11438">
                  <c:v>32.799999999999997</c:v>
                </c:pt>
                <c:pt idx="11439">
                  <c:v>32.5</c:v>
                </c:pt>
                <c:pt idx="11440">
                  <c:v>32.700000000000003</c:v>
                </c:pt>
                <c:pt idx="11441">
                  <c:v>32.1</c:v>
                </c:pt>
                <c:pt idx="11442">
                  <c:v>33.700000000000003</c:v>
                </c:pt>
                <c:pt idx="11443">
                  <c:v>32.4</c:v>
                </c:pt>
                <c:pt idx="11444">
                  <c:v>32.5</c:v>
                </c:pt>
                <c:pt idx="11445">
                  <c:v>31.8</c:v>
                </c:pt>
                <c:pt idx="11446">
                  <c:v>30.7</c:v>
                </c:pt>
                <c:pt idx="11447">
                  <c:v>31.4</c:v>
                </c:pt>
                <c:pt idx="11448">
                  <c:v>32.6</c:v>
                </c:pt>
                <c:pt idx="11449">
                  <c:v>31.7</c:v>
                </c:pt>
                <c:pt idx="11450">
                  <c:v>32.5</c:v>
                </c:pt>
                <c:pt idx="11451">
                  <c:v>31.8</c:v>
                </c:pt>
                <c:pt idx="11452">
                  <c:v>32</c:v>
                </c:pt>
                <c:pt idx="11453">
                  <c:v>32.700000000000003</c:v>
                </c:pt>
                <c:pt idx="11454">
                  <c:v>32</c:v>
                </c:pt>
                <c:pt idx="11455">
                  <c:v>33.5</c:v>
                </c:pt>
                <c:pt idx="11456">
                  <c:v>33</c:v>
                </c:pt>
                <c:pt idx="11457">
                  <c:v>32.299999999999997</c:v>
                </c:pt>
                <c:pt idx="11458">
                  <c:v>33.5</c:v>
                </c:pt>
                <c:pt idx="11459">
                  <c:v>35.5</c:v>
                </c:pt>
                <c:pt idx="11460">
                  <c:v>37.299999999999997</c:v>
                </c:pt>
                <c:pt idx="11461">
                  <c:v>35.299999999999997</c:v>
                </c:pt>
                <c:pt idx="11462">
                  <c:v>36.700000000000003</c:v>
                </c:pt>
                <c:pt idx="11463">
                  <c:v>36.5</c:v>
                </c:pt>
                <c:pt idx="11464">
                  <c:v>35.5</c:v>
                </c:pt>
                <c:pt idx="11465">
                  <c:v>36.6</c:v>
                </c:pt>
                <c:pt idx="11466">
                  <c:v>38.6</c:v>
                </c:pt>
                <c:pt idx="11467">
                  <c:v>40.5</c:v>
                </c:pt>
                <c:pt idx="11468">
                  <c:v>34.5</c:v>
                </c:pt>
                <c:pt idx="11469">
                  <c:v>39.1</c:v>
                </c:pt>
                <c:pt idx="11470">
                  <c:v>36.9</c:v>
                </c:pt>
                <c:pt idx="11471">
                  <c:v>33.9</c:v>
                </c:pt>
                <c:pt idx="11472">
                  <c:v>40.6</c:v>
                </c:pt>
                <c:pt idx="11473">
                  <c:v>40</c:v>
                </c:pt>
                <c:pt idx="11474">
                  <c:v>40.6</c:v>
                </c:pt>
                <c:pt idx="11475">
                  <c:v>38.9</c:v>
                </c:pt>
                <c:pt idx="11476">
                  <c:v>38.5</c:v>
                </c:pt>
                <c:pt idx="11477">
                  <c:v>40.9</c:v>
                </c:pt>
                <c:pt idx="11478">
                  <c:v>40.1</c:v>
                </c:pt>
                <c:pt idx="11479">
                  <c:v>40.799999999999997</c:v>
                </c:pt>
                <c:pt idx="11480">
                  <c:v>38.9</c:v>
                </c:pt>
                <c:pt idx="11481">
                  <c:v>37.9</c:v>
                </c:pt>
                <c:pt idx="11482">
                  <c:v>36.4</c:v>
                </c:pt>
                <c:pt idx="11483">
                  <c:v>37.1</c:v>
                </c:pt>
                <c:pt idx="11484">
                  <c:v>37.5</c:v>
                </c:pt>
                <c:pt idx="11485">
                  <c:v>35.700000000000003</c:v>
                </c:pt>
                <c:pt idx="11486">
                  <c:v>33.5</c:v>
                </c:pt>
                <c:pt idx="11487">
                  <c:v>34.1</c:v>
                </c:pt>
                <c:pt idx="11488">
                  <c:v>34.200000000000003</c:v>
                </c:pt>
                <c:pt idx="11489">
                  <c:v>31.5</c:v>
                </c:pt>
                <c:pt idx="11490">
                  <c:v>34.200000000000003</c:v>
                </c:pt>
                <c:pt idx="11491">
                  <c:v>35.4</c:v>
                </c:pt>
                <c:pt idx="11492">
                  <c:v>36.4</c:v>
                </c:pt>
                <c:pt idx="11493">
                  <c:v>33.1</c:v>
                </c:pt>
                <c:pt idx="11494">
                  <c:v>32</c:v>
                </c:pt>
                <c:pt idx="11495">
                  <c:v>34.299999999999997</c:v>
                </c:pt>
                <c:pt idx="11496">
                  <c:v>35.799999999999997</c:v>
                </c:pt>
                <c:pt idx="11497">
                  <c:v>32.299999999999997</c:v>
                </c:pt>
                <c:pt idx="11498">
                  <c:v>33.6</c:v>
                </c:pt>
                <c:pt idx="11499">
                  <c:v>32.5</c:v>
                </c:pt>
                <c:pt idx="11500">
                  <c:v>34.5</c:v>
                </c:pt>
                <c:pt idx="11501">
                  <c:v>33.1</c:v>
                </c:pt>
                <c:pt idx="11502">
                  <c:v>34.200000000000003</c:v>
                </c:pt>
                <c:pt idx="11503">
                  <c:v>33.9</c:v>
                </c:pt>
                <c:pt idx="11504">
                  <c:v>34</c:v>
                </c:pt>
                <c:pt idx="11505">
                  <c:v>33.4</c:v>
                </c:pt>
                <c:pt idx="11506">
                  <c:v>36.1</c:v>
                </c:pt>
                <c:pt idx="11507">
                  <c:v>36.6</c:v>
                </c:pt>
                <c:pt idx="11508">
                  <c:v>35</c:v>
                </c:pt>
                <c:pt idx="11509">
                  <c:v>35.9</c:v>
                </c:pt>
                <c:pt idx="11510">
                  <c:v>37.299999999999997</c:v>
                </c:pt>
                <c:pt idx="11511">
                  <c:v>36.4</c:v>
                </c:pt>
                <c:pt idx="11512">
                  <c:v>36.700000000000003</c:v>
                </c:pt>
                <c:pt idx="11513">
                  <c:v>36</c:v>
                </c:pt>
                <c:pt idx="11514">
                  <c:v>37.6</c:v>
                </c:pt>
                <c:pt idx="11515">
                  <c:v>33.299999999999997</c:v>
                </c:pt>
                <c:pt idx="11516">
                  <c:v>36.6</c:v>
                </c:pt>
                <c:pt idx="11517">
                  <c:v>33.200000000000003</c:v>
                </c:pt>
                <c:pt idx="11518">
                  <c:v>35.9</c:v>
                </c:pt>
                <c:pt idx="11519">
                  <c:v>36.4</c:v>
                </c:pt>
                <c:pt idx="11520">
                  <c:v>37.1</c:v>
                </c:pt>
                <c:pt idx="11521">
                  <c:v>38.6</c:v>
                </c:pt>
                <c:pt idx="11522">
                  <c:v>35.9</c:v>
                </c:pt>
                <c:pt idx="11523">
                  <c:v>36.799999999999997</c:v>
                </c:pt>
                <c:pt idx="11524">
                  <c:v>36.299999999999997</c:v>
                </c:pt>
                <c:pt idx="11525">
                  <c:v>37.5</c:v>
                </c:pt>
                <c:pt idx="11526">
                  <c:v>39.200000000000003</c:v>
                </c:pt>
                <c:pt idx="11527">
                  <c:v>38.5</c:v>
                </c:pt>
                <c:pt idx="11528">
                  <c:v>38</c:v>
                </c:pt>
                <c:pt idx="11529">
                  <c:v>37.9</c:v>
                </c:pt>
                <c:pt idx="11530">
                  <c:v>37.9</c:v>
                </c:pt>
                <c:pt idx="11531">
                  <c:v>37.5</c:v>
                </c:pt>
                <c:pt idx="11532">
                  <c:v>36.799999999999997</c:v>
                </c:pt>
                <c:pt idx="11533">
                  <c:v>33.5</c:v>
                </c:pt>
                <c:pt idx="11534">
                  <c:v>31.4</c:v>
                </c:pt>
                <c:pt idx="11535">
                  <c:v>30</c:v>
                </c:pt>
                <c:pt idx="11536">
                  <c:v>30.5</c:v>
                </c:pt>
                <c:pt idx="11537">
                  <c:v>31</c:v>
                </c:pt>
                <c:pt idx="11538">
                  <c:v>31.1</c:v>
                </c:pt>
                <c:pt idx="11539">
                  <c:v>29.9</c:v>
                </c:pt>
                <c:pt idx="11540">
                  <c:v>28.1</c:v>
                </c:pt>
                <c:pt idx="11541">
                  <c:v>29</c:v>
                </c:pt>
                <c:pt idx="11542">
                  <c:v>28.2</c:v>
                </c:pt>
                <c:pt idx="11543">
                  <c:v>28.3</c:v>
                </c:pt>
                <c:pt idx="11544">
                  <c:v>28.6</c:v>
                </c:pt>
                <c:pt idx="11545">
                  <c:v>29</c:v>
                </c:pt>
                <c:pt idx="11546">
                  <c:v>29</c:v>
                </c:pt>
                <c:pt idx="11547">
                  <c:v>29.1</c:v>
                </c:pt>
                <c:pt idx="11548">
                  <c:v>30.6</c:v>
                </c:pt>
                <c:pt idx="11549">
                  <c:v>28.6</c:v>
                </c:pt>
                <c:pt idx="11550">
                  <c:v>29.5</c:v>
                </c:pt>
                <c:pt idx="11551">
                  <c:v>29.6</c:v>
                </c:pt>
                <c:pt idx="11552">
                  <c:v>29.4</c:v>
                </c:pt>
                <c:pt idx="11553">
                  <c:v>30.2</c:v>
                </c:pt>
                <c:pt idx="11554">
                  <c:v>30.1</c:v>
                </c:pt>
                <c:pt idx="11555">
                  <c:v>29.8</c:v>
                </c:pt>
                <c:pt idx="11556">
                  <c:v>29.6</c:v>
                </c:pt>
                <c:pt idx="11557">
                  <c:v>30</c:v>
                </c:pt>
                <c:pt idx="11558">
                  <c:v>28.2</c:v>
                </c:pt>
                <c:pt idx="11559">
                  <c:v>27.6</c:v>
                </c:pt>
                <c:pt idx="11560">
                  <c:v>27.9</c:v>
                </c:pt>
                <c:pt idx="11561">
                  <c:v>27.4</c:v>
                </c:pt>
                <c:pt idx="11562">
                  <c:v>26.3</c:v>
                </c:pt>
                <c:pt idx="11563">
                  <c:v>25</c:v>
                </c:pt>
                <c:pt idx="11564">
                  <c:v>26.5</c:v>
                </c:pt>
                <c:pt idx="11565">
                  <c:v>24.1</c:v>
                </c:pt>
                <c:pt idx="11566">
                  <c:v>31.3</c:v>
                </c:pt>
                <c:pt idx="11567">
                  <c:v>30.3</c:v>
                </c:pt>
                <c:pt idx="11568">
                  <c:v>30</c:v>
                </c:pt>
                <c:pt idx="11569">
                  <c:v>29.6</c:v>
                </c:pt>
                <c:pt idx="11570">
                  <c:v>30.3</c:v>
                </c:pt>
                <c:pt idx="11571">
                  <c:v>30.7</c:v>
                </c:pt>
                <c:pt idx="11572">
                  <c:v>31.1</c:v>
                </c:pt>
                <c:pt idx="11573">
                  <c:v>31.1</c:v>
                </c:pt>
                <c:pt idx="11574">
                  <c:v>31.4</c:v>
                </c:pt>
                <c:pt idx="11575">
                  <c:v>31.5</c:v>
                </c:pt>
                <c:pt idx="11576">
                  <c:v>31.8</c:v>
                </c:pt>
                <c:pt idx="11577">
                  <c:v>31.6</c:v>
                </c:pt>
                <c:pt idx="11578">
                  <c:v>31.5</c:v>
                </c:pt>
                <c:pt idx="11579">
                  <c:v>34</c:v>
                </c:pt>
                <c:pt idx="11580">
                  <c:v>32.5</c:v>
                </c:pt>
                <c:pt idx="11581">
                  <c:v>34.1</c:v>
                </c:pt>
                <c:pt idx="11582">
                  <c:v>35.6</c:v>
                </c:pt>
                <c:pt idx="11583">
                  <c:v>37.6</c:v>
                </c:pt>
                <c:pt idx="11584">
                  <c:v>35.700000000000003</c:v>
                </c:pt>
                <c:pt idx="11585">
                  <c:v>36</c:v>
                </c:pt>
                <c:pt idx="11586">
                  <c:v>36.200000000000003</c:v>
                </c:pt>
                <c:pt idx="11587">
                  <c:v>35.9</c:v>
                </c:pt>
                <c:pt idx="11588">
                  <c:v>36.700000000000003</c:v>
                </c:pt>
                <c:pt idx="11589">
                  <c:v>36.799999999999997</c:v>
                </c:pt>
                <c:pt idx="11590">
                  <c:v>37.799999999999997</c:v>
                </c:pt>
                <c:pt idx="11591">
                  <c:v>38.5</c:v>
                </c:pt>
                <c:pt idx="11592">
                  <c:v>36.299999999999997</c:v>
                </c:pt>
                <c:pt idx="11593">
                  <c:v>34.4</c:v>
                </c:pt>
                <c:pt idx="11594">
                  <c:v>33.299999999999997</c:v>
                </c:pt>
                <c:pt idx="11595">
                  <c:v>26.8</c:v>
                </c:pt>
                <c:pt idx="11596">
                  <c:v>39.1</c:v>
                </c:pt>
                <c:pt idx="11597">
                  <c:v>38</c:v>
                </c:pt>
                <c:pt idx="11598">
                  <c:v>38.9</c:v>
                </c:pt>
                <c:pt idx="11599">
                  <c:v>37.4</c:v>
                </c:pt>
                <c:pt idx="11600">
                  <c:v>37</c:v>
                </c:pt>
                <c:pt idx="11601">
                  <c:v>39.6</c:v>
                </c:pt>
                <c:pt idx="11602">
                  <c:v>39.299999999999997</c:v>
                </c:pt>
                <c:pt idx="11603">
                  <c:v>39.200000000000003</c:v>
                </c:pt>
                <c:pt idx="11604">
                  <c:v>38.700000000000003</c:v>
                </c:pt>
                <c:pt idx="11605">
                  <c:v>36.700000000000003</c:v>
                </c:pt>
                <c:pt idx="11606">
                  <c:v>37.200000000000003</c:v>
                </c:pt>
                <c:pt idx="11607">
                  <c:v>36.6</c:v>
                </c:pt>
                <c:pt idx="11608">
                  <c:v>36.1</c:v>
                </c:pt>
                <c:pt idx="11609">
                  <c:v>35.5</c:v>
                </c:pt>
                <c:pt idx="11610">
                  <c:v>35.1</c:v>
                </c:pt>
                <c:pt idx="11611">
                  <c:v>35.799999999999997</c:v>
                </c:pt>
                <c:pt idx="11612">
                  <c:v>35.5</c:v>
                </c:pt>
                <c:pt idx="11613">
                  <c:v>32.5</c:v>
                </c:pt>
                <c:pt idx="11614">
                  <c:v>35.1</c:v>
                </c:pt>
                <c:pt idx="11615">
                  <c:v>34.1</c:v>
                </c:pt>
                <c:pt idx="11616">
                  <c:v>36.5</c:v>
                </c:pt>
                <c:pt idx="11617">
                  <c:v>34.200000000000003</c:v>
                </c:pt>
                <c:pt idx="11618">
                  <c:v>33</c:v>
                </c:pt>
                <c:pt idx="11619">
                  <c:v>31.8</c:v>
                </c:pt>
                <c:pt idx="11620">
                  <c:v>36.1</c:v>
                </c:pt>
                <c:pt idx="11621">
                  <c:v>33.6</c:v>
                </c:pt>
                <c:pt idx="11622">
                  <c:v>33.4</c:v>
                </c:pt>
                <c:pt idx="11623">
                  <c:v>49.9</c:v>
                </c:pt>
                <c:pt idx="11624">
                  <c:v>34.4</c:v>
                </c:pt>
                <c:pt idx="11625">
                  <c:v>34</c:v>
                </c:pt>
                <c:pt idx="11626">
                  <c:v>33.799999999999997</c:v>
                </c:pt>
                <c:pt idx="11627">
                  <c:v>34.6</c:v>
                </c:pt>
                <c:pt idx="11628">
                  <c:v>34</c:v>
                </c:pt>
                <c:pt idx="11629">
                  <c:v>33.1</c:v>
                </c:pt>
                <c:pt idx="11630">
                  <c:v>36</c:v>
                </c:pt>
                <c:pt idx="11631">
                  <c:v>35.299999999999997</c:v>
                </c:pt>
                <c:pt idx="11632">
                  <c:v>34.4</c:v>
                </c:pt>
                <c:pt idx="11633">
                  <c:v>35.799999999999997</c:v>
                </c:pt>
                <c:pt idx="11634">
                  <c:v>36.799999999999997</c:v>
                </c:pt>
                <c:pt idx="11635">
                  <c:v>35.5</c:v>
                </c:pt>
                <c:pt idx="11636">
                  <c:v>37</c:v>
                </c:pt>
                <c:pt idx="11637">
                  <c:v>36.200000000000003</c:v>
                </c:pt>
                <c:pt idx="11638">
                  <c:v>38.4</c:v>
                </c:pt>
                <c:pt idx="11639">
                  <c:v>31.3</c:v>
                </c:pt>
                <c:pt idx="11640">
                  <c:v>37.5</c:v>
                </c:pt>
                <c:pt idx="11641">
                  <c:v>37.6</c:v>
                </c:pt>
                <c:pt idx="11642">
                  <c:v>36.5</c:v>
                </c:pt>
                <c:pt idx="11643">
                  <c:v>36.4</c:v>
                </c:pt>
                <c:pt idx="11644">
                  <c:v>37.1</c:v>
                </c:pt>
                <c:pt idx="11645">
                  <c:v>37.200000000000003</c:v>
                </c:pt>
                <c:pt idx="11646">
                  <c:v>34.299999999999997</c:v>
                </c:pt>
                <c:pt idx="11647">
                  <c:v>35.799999999999997</c:v>
                </c:pt>
                <c:pt idx="11648">
                  <c:v>36.200000000000003</c:v>
                </c:pt>
                <c:pt idx="11649">
                  <c:v>36.4</c:v>
                </c:pt>
                <c:pt idx="11650">
                  <c:v>36.200000000000003</c:v>
                </c:pt>
                <c:pt idx="11651">
                  <c:v>36.1</c:v>
                </c:pt>
                <c:pt idx="11652">
                  <c:v>36.700000000000003</c:v>
                </c:pt>
                <c:pt idx="11653">
                  <c:v>37.200000000000003</c:v>
                </c:pt>
                <c:pt idx="11654">
                  <c:v>37.200000000000003</c:v>
                </c:pt>
                <c:pt idx="11655">
                  <c:v>35.9</c:v>
                </c:pt>
                <c:pt idx="11656">
                  <c:v>35.200000000000003</c:v>
                </c:pt>
                <c:pt idx="11657">
                  <c:v>30.2</c:v>
                </c:pt>
                <c:pt idx="11658">
                  <c:v>23.6</c:v>
                </c:pt>
                <c:pt idx="11659">
                  <c:v>22.7</c:v>
                </c:pt>
                <c:pt idx="11660">
                  <c:v>22.2</c:v>
                </c:pt>
                <c:pt idx="11661">
                  <c:v>22.7</c:v>
                </c:pt>
                <c:pt idx="11662">
                  <c:v>20</c:v>
                </c:pt>
                <c:pt idx="11663">
                  <c:v>21.7</c:v>
                </c:pt>
                <c:pt idx="11664">
                  <c:v>21.6</c:v>
                </c:pt>
                <c:pt idx="11665">
                  <c:v>22.6</c:v>
                </c:pt>
                <c:pt idx="11666">
                  <c:v>21.9</c:v>
                </c:pt>
                <c:pt idx="11667">
                  <c:v>22.4</c:v>
                </c:pt>
                <c:pt idx="11668">
                  <c:v>23.3</c:v>
                </c:pt>
                <c:pt idx="11669">
                  <c:v>23.4</c:v>
                </c:pt>
                <c:pt idx="11670">
                  <c:v>23.3</c:v>
                </c:pt>
                <c:pt idx="11671">
                  <c:v>24.3</c:v>
                </c:pt>
                <c:pt idx="11672">
                  <c:v>22.7</c:v>
                </c:pt>
                <c:pt idx="11673">
                  <c:v>24.7</c:v>
                </c:pt>
                <c:pt idx="11674">
                  <c:v>25.4</c:v>
                </c:pt>
                <c:pt idx="11675">
                  <c:v>24.9</c:v>
                </c:pt>
                <c:pt idx="11676">
                  <c:v>25</c:v>
                </c:pt>
                <c:pt idx="11677">
                  <c:v>21.9</c:v>
                </c:pt>
                <c:pt idx="11678">
                  <c:v>22.4</c:v>
                </c:pt>
                <c:pt idx="11679">
                  <c:v>22.4</c:v>
                </c:pt>
                <c:pt idx="11680">
                  <c:v>22.2</c:v>
                </c:pt>
                <c:pt idx="11681">
                  <c:v>16.899999999999999</c:v>
                </c:pt>
                <c:pt idx="11682">
                  <c:v>9.9</c:v>
                </c:pt>
                <c:pt idx="11683">
                  <c:v>23.3</c:v>
                </c:pt>
                <c:pt idx="11684">
                  <c:v>23.4</c:v>
                </c:pt>
                <c:pt idx="11685">
                  <c:v>23</c:v>
                </c:pt>
                <c:pt idx="11686">
                  <c:v>23</c:v>
                </c:pt>
                <c:pt idx="11687">
                  <c:v>23.4</c:v>
                </c:pt>
                <c:pt idx="11688">
                  <c:v>21.7</c:v>
                </c:pt>
                <c:pt idx="11689">
                  <c:v>23</c:v>
                </c:pt>
                <c:pt idx="11690">
                  <c:v>22.5</c:v>
                </c:pt>
                <c:pt idx="11691">
                  <c:v>23.4</c:v>
                </c:pt>
                <c:pt idx="11692">
                  <c:v>26.8</c:v>
                </c:pt>
                <c:pt idx="11693">
                  <c:v>23</c:v>
                </c:pt>
                <c:pt idx="11694">
                  <c:v>22.8</c:v>
                </c:pt>
                <c:pt idx="11695">
                  <c:v>23.5</c:v>
                </c:pt>
                <c:pt idx="11696">
                  <c:v>23.7</c:v>
                </c:pt>
                <c:pt idx="11697">
                  <c:v>24.1</c:v>
                </c:pt>
                <c:pt idx="11698">
                  <c:v>24.1</c:v>
                </c:pt>
                <c:pt idx="11699">
                  <c:v>24.6</c:v>
                </c:pt>
                <c:pt idx="11700">
                  <c:v>25.1</c:v>
                </c:pt>
                <c:pt idx="11701">
                  <c:v>26.3</c:v>
                </c:pt>
                <c:pt idx="11702">
                  <c:v>24.5</c:v>
                </c:pt>
                <c:pt idx="11703">
                  <c:v>23.4</c:v>
                </c:pt>
                <c:pt idx="11704">
                  <c:v>25.9</c:v>
                </c:pt>
                <c:pt idx="11705">
                  <c:v>25.6</c:v>
                </c:pt>
                <c:pt idx="11706">
                  <c:v>26.8</c:v>
                </c:pt>
                <c:pt idx="11707">
                  <c:v>27.9</c:v>
                </c:pt>
                <c:pt idx="11708">
                  <c:v>26.5</c:v>
                </c:pt>
                <c:pt idx="11709">
                  <c:v>25.3</c:v>
                </c:pt>
                <c:pt idx="11710">
                  <c:v>26</c:v>
                </c:pt>
                <c:pt idx="11711">
                  <c:v>25.7</c:v>
                </c:pt>
                <c:pt idx="11712">
                  <c:v>26.6</c:v>
                </c:pt>
                <c:pt idx="11713">
                  <c:v>26.8</c:v>
                </c:pt>
                <c:pt idx="11714">
                  <c:v>29.3</c:v>
                </c:pt>
                <c:pt idx="11715">
                  <c:v>28.4</c:v>
                </c:pt>
                <c:pt idx="11716">
                  <c:v>30.3</c:v>
                </c:pt>
                <c:pt idx="11717">
                  <c:v>28.8</c:v>
                </c:pt>
                <c:pt idx="11718">
                  <c:v>25.8</c:v>
                </c:pt>
                <c:pt idx="11719">
                  <c:v>28.7</c:v>
                </c:pt>
                <c:pt idx="11720">
                  <c:v>26.2</c:v>
                </c:pt>
                <c:pt idx="11721">
                  <c:v>23.5</c:v>
                </c:pt>
                <c:pt idx="11722">
                  <c:v>31.1</c:v>
                </c:pt>
                <c:pt idx="11723">
                  <c:v>30.3</c:v>
                </c:pt>
                <c:pt idx="11724">
                  <c:v>28.5</c:v>
                </c:pt>
                <c:pt idx="11725">
                  <c:v>28.5</c:v>
                </c:pt>
                <c:pt idx="11726">
                  <c:v>30</c:v>
                </c:pt>
                <c:pt idx="11727">
                  <c:v>30.3</c:v>
                </c:pt>
                <c:pt idx="11728">
                  <c:v>29.2</c:v>
                </c:pt>
                <c:pt idx="11729">
                  <c:v>30.7</c:v>
                </c:pt>
                <c:pt idx="11730">
                  <c:v>29.8</c:v>
                </c:pt>
                <c:pt idx="11731">
                  <c:v>27.7</c:v>
                </c:pt>
                <c:pt idx="11732">
                  <c:v>28.9</c:v>
                </c:pt>
                <c:pt idx="11733">
                  <c:v>29.1</c:v>
                </c:pt>
                <c:pt idx="11734">
                  <c:v>28.2</c:v>
                </c:pt>
                <c:pt idx="11735">
                  <c:v>27.7</c:v>
                </c:pt>
                <c:pt idx="11736">
                  <c:v>27.6</c:v>
                </c:pt>
                <c:pt idx="11737">
                  <c:v>28.2</c:v>
                </c:pt>
                <c:pt idx="11738">
                  <c:v>28.8</c:v>
                </c:pt>
                <c:pt idx="11739">
                  <c:v>23.2</c:v>
                </c:pt>
                <c:pt idx="11740">
                  <c:v>27.9</c:v>
                </c:pt>
                <c:pt idx="11741">
                  <c:v>28.7</c:v>
                </c:pt>
                <c:pt idx="11742">
                  <c:v>32.299999999999997</c:v>
                </c:pt>
                <c:pt idx="11743">
                  <c:v>22</c:v>
                </c:pt>
                <c:pt idx="11744">
                  <c:v>24.1</c:v>
                </c:pt>
                <c:pt idx="11745">
                  <c:v>24.2</c:v>
                </c:pt>
                <c:pt idx="11746">
                  <c:v>26.1</c:v>
                </c:pt>
                <c:pt idx="11747">
                  <c:v>24.4</c:v>
                </c:pt>
                <c:pt idx="11748">
                  <c:v>25.1</c:v>
                </c:pt>
                <c:pt idx="11749">
                  <c:v>49.9</c:v>
                </c:pt>
                <c:pt idx="11750">
                  <c:v>26.1</c:v>
                </c:pt>
                <c:pt idx="11751">
                  <c:v>26.5</c:v>
                </c:pt>
                <c:pt idx="11752">
                  <c:v>26.6</c:v>
                </c:pt>
                <c:pt idx="11753">
                  <c:v>26.9</c:v>
                </c:pt>
                <c:pt idx="11754">
                  <c:v>26.5</c:v>
                </c:pt>
                <c:pt idx="11755">
                  <c:v>26</c:v>
                </c:pt>
                <c:pt idx="11756">
                  <c:v>27.6</c:v>
                </c:pt>
                <c:pt idx="11757">
                  <c:v>28.3</c:v>
                </c:pt>
                <c:pt idx="11758">
                  <c:v>26.5</c:v>
                </c:pt>
                <c:pt idx="11759">
                  <c:v>27.7</c:v>
                </c:pt>
                <c:pt idx="11760">
                  <c:v>28.2</c:v>
                </c:pt>
                <c:pt idx="11761">
                  <c:v>26.7</c:v>
                </c:pt>
                <c:pt idx="11762">
                  <c:v>27.6</c:v>
                </c:pt>
                <c:pt idx="11763">
                  <c:v>27</c:v>
                </c:pt>
                <c:pt idx="11764">
                  <c:v>28.7</c:v>
                </c:pt>
                <c:pt idx="11765">
                  <c:v>23.6</c:v>
                </c:pt>
                <c:pt idx="11766">
                  <c:v>26.7</c:v>
                </c:pt>
                <c:pt idx="11767">
                  <c:v>26</c:v>
                </c:pt>
                <c:pt idx="11768">
                  <c:v>25.8</c:v>
                </c:pt>
                <c:pt idx="11769">
                  <c:v>26.2</c:v>
                </c:pt>
                <c:pt idx="11770">
                  <c:v>27</c:v>
                </c:pt>
                <c:pt idx="11771">
                  <c:v>27.2</c:v>
                </c:pt>
                <c:pt idx="11772">
                  <c:v>25.9</c:v>
                </c:pt>
                <c:pt idx="11773">
                  <c:v>26.5</c:v>
                </c:pt>
                <c:pt idx="11774">
                  <c:v>27.8</c:v>
                </c:pt>
                <c:pt idx="11775">
                  <c:v>27.9</c:v>
                </c:pt>
                <c:pt idx="11776">
                  <c:v>27.6</c:v>
                </c:pt>
                <c:pt idx="11777">
                  <c:v>29</c:v>
                </c:pt>
                <c:pt idx="11778">
                  <c:v>28.2</c:v>
                </c:pt>
                <c:pt idx="11779">
                  <c:v>28.6</c:v>
                </c:pt>
                <c:pt idx="11780">
                  <c:v>28.6</c:v>
                </c:pt>
                <c:pt idx="11781">
                  <c:v>27.6</c:v>
                </c:pt>
                <c:pt idx="11782">
                  <c:v>27.4</c:v>
                </c:pt>
                <c:pt idx="11783">
                  <c:v>22.6</c:v>
                </c:pt>
                <c:pt idx="11784">
                  <c:v>12.2</c:v>
                </c:pt>
                <c:pt idx="11785">
                  <c:v>12.1</c:v>
                </c:pt>
                <c:pt idx="11786">
                  <c:v>11.6</c:v>
                </c:pt>
                <c:pt idx="11787">
                  <c:v>11</c:v>
                </c:pt>
                <c:pt idx="11788">
                  <c:v>11.6</c:v>
                </c:pt>
                <c:pt idx="11789">
                  <c:v>10.9</c:v>
                </c:pt>
                <c:pt idx="11790">
                  <c:v>11.4</c:v>
                </c:pt>
                <c:pt idx="11791">
                  <c:v>11.2</c:v>
                </c:pt>
                <c:pt idx="11792">
                  <c:v>11.3</c:v>
                </c:pt>
                <c:pt idx="11793">
                  <c:v>11.3</c:v>
                </c:pt>
                <c:pt idx="11794">
                  <c:v>11.4</c:v>
                </c:pt>
                <c:pt idx="11795">
                  <c:v>10.4</c:v>
                </c:pt>
                <c:pt idx="11796">
                  <c:v>11</c:v>
                </c:pt>
                <c:pt idx="11797">
                  <c:v>11.2</c:v>
                </c:pt>
                <c:pt idx="11798">
                  <c:v>11.5</c:v>
                </c:pt>
                <c:pt idx="11799">
                  <c:v>12.2</c:v>
                </c:pt>
                <c:pt idx="11800">
                  <c:v>12.3</c:v>
                </c:pt>
                <c:pt idx="11801">
                  <c:v>10.6</c:v>
                </c:pt>
                <c:pt idx="11802">
                  <c:v>3</c:v>
                </c:pt>
                <c:pt idx="11803">
                  <c:v>12.1</c:v>
                </c:pt>
                <c:pt idx="11804">
                  <c:v>12.4</c:v>
                </c:pt>
                <c:pt idx="11805">
                  <c:v>12.4</c:v>
                </c:pt>
                <c:pt idx="11806">
                  <c:v>12.5</c:v>
                </c:pt>
                <c:pt idx="11807">
                  <c:v>12.4</c:v>
                </c:pt>
                <c:pt idx="11808">
                  <c:v>13.3</c:v>
                </c:pt>
                <c:pt idx="11809">
                  <c:v>14.6</c:v>
                </c:pt>
                <c:pt idx="11810">
                  <c:v>13.1</c:v>
                </c:pt>
                <c:pt idx="11811">
                  <c:v>12.5</c:v>
                </c:pt>
                <c:pt idx="11812">
                  <c:v>12.4</c:v>
                </c:pt>
                <c:pt idx="11813">
                  <c:v>12.9</c:v>
                </c:pt>
                <c:pt idx="11814">
                  <c:v>13.1</c:v>
                </c:pt>
                <c:pt idx="11815">
                  <c:v>12.5</c:v>
                </c:pt>
                <c:pt idx="11816">
                  <c:v>12.6</c:v>
                </c:pt>
                <c:pt idx="11817">
                  <c:v>12.8</c:v>
                </c:pt>
                <c:pt idx="11818">
                  <c:v>13</c:v>
                </c:pt>
                <c:pt idx="11819">
                  <c:v>13</c:v>
                </c:pt>
                <c:pt idx="11820">
                  <c:v>13.5</c:v>
                </c:pt>
                <c:pt idx="11821">
                  <c:v>13.3</c:v>
                </c:pt>
                <c:pt idx="11822">
                  <c:v>13</c:v>
                </c:pt>
                <c:pt idx="11823">
                  <c:v>12.3</c:v>
                </c:pt>
                <c:pt idx="11824">
                  <c:v>12</c:v>
                </c:pt>
                <c:pt idx="11825">
                  <c:v>12.3</c:v>
                </c:pt>
                <c:pt idx="11826">
                  <c:v>12.1</c:v>
                </c:pt>
                <c:pt idx="11827">
                  <c:v>13.2</c:v>
                </c:pt>
                <c:pt idx="11828">
                  <c:v>13.4</c:v>
                </c:pt>
                <c:pt idx="11829">
                  <c:v>12.7</c:v>
                </c:pt>
                <c:pt idx="11830">
                  <c:v>13.5</c:v>
                </c:pt>
                <c:pt idx="11831">
                  <c:v>14.1</c:v>
                </c:pt>
                <c:pt idx="11832">
                  <c:v>14.2</c:v>
                </c:pt>
                <c:pt idx="11833">
                  <c:v>15.5</c:v>
                </c:pt>
                <c:pt idx="11834">
                  <c:v>15</c:v>
                </c:pt>
                <c:pt idx="11835">
                  <c:v>16.399999999999999</c:v>
                </c:pt>
                <c:pt idx="11836">
                  <c:v>14.4</c:v>
                </c:pt>
                <c:pt idx="11837">
                  <c:v>14.7</c:v>
                </c:pt>
                <c:pt idx="11838">
                  <c:v>14.6</c:v>
                </c:pt>
                <c:pt idx="11839">
                  <c:v>14.4</c:v>
                </c:pt>
                <c:pt idx="11840">
                  <c:v>14</c:v>
                </c:pt>
                <c:pt idx="11841">
                  <c:v>15</c:v>
                </c:pt>
                <c:pt idx="11842">
                  <c:v>15.4</c:v>
                </c:pt>
                <c:pt idx="11843">
                  <c:v>14.2</c:v>
                </c:pt>
                <c:pt idx="11844">
                  <c:v>13.8</c:v>
                </c:pt>
                <c:pt idx="11845">
                  <c:v>14</c:v>
                </c:pt>
                <c:pt idx="11846">
                  <c:v>14.5</c:v>
                </c:pt>
                <c:pt idx="11847">
                  <c:v>14.7</c:v>
                </c:pt>
                <c:pt idx="11848">
                  <c:v>13.4</c:v>
                </c:pt>
                <c:pt idx="11849">
                  <c:v>13</c:v>
                </c:pt>
                <c:pt idx="11850">
                  <c:v>14.4</c:v>
                </c:pt>
                <c:pt idx="11851">
                  <c:v>15.4</c:v>
                </c:pt>
                <c:pt idx="11852">
                  <c:v>14.5</c:v>
                </c:pt>
                <c:pt idx="11853">
                  <c:v>14</c:v>
                </c:pt>
                <c:pt idx="11854">
                  <c:v>15</c:v>
                </c:pt>
                <c:pt idx="11855">
                  <c:v>14</c:v>
                </c:pt>
                <c:pt idx="11856">
                  <c:v>14</c:v>
                </c:pt>
                <c:pt idx="11857">
                  <c:v>13.6</c:v>
                </c:pt>
                <c:pt idx="11858">
                  <c:v>14.1</c:v>
                </c:pt>
                <c:pt idx="11859">
                  <c:v>15.8</c:v>
                </c:pt>
                <c:pt idx="11860">
                  <c:v>17.3</c:v>
                </c:pt>
                <c:pt idx="11861">
                  <c:v>17.600000000000001</c:v>
                </c:pt>
                <c:pt idx="11862">
                  <c:v>17.8</c:v>
                </c:pt>
                <c:pt idx="11863">
                  <c:v>19.2</c:v>
                </c:pt>
                <c:pt idx="11864">
                  <c:v>17.5</c:v>
                </c:pt>
                <c:pt idx="11865">
                  <c:v>18.2</c:v>
                </c:pt>
                <c:pt idx="11866">
                  <c:v>18.8</c:v>
                </c:pt>
                <c:pt idx="11867">
                  <c:v>19.399999999999999</c:v>
                </c:pt>
                <c:pt idx="11868">
                  <c:v>18.8</c:v>
                </c:pt>
                <c:pt idx="11869">
                  <c:v>19.5</c:v>
                </c:pt>
                <c:pt idx="11870">
                  <c:v>19.3</c:v>
                </c:pt>
                <c:pt idx="11871">
                  <c:v>20.3</c:v>
                </c:pt>
                <c:pt idx="11872">
                  <c:v>19.8</c:v>
                </c:pt>
                <c:pt idx="11873">
                  <c:v>22.2</c:v>
                </c:pt>
                <c:pt idx="11874">
                  <c:v>23.3</c:v>
                </c:pt>
                <c:pt idx="11875">
                  <c:v>23.5</c:v>
                </c:pt>
                <c:pt idx="11876">
                  <c:v>25.1</c:v>
                </c:pt>
                <c:pt idx="11877">
                  <c:v>25.7</c:v>
                </c:pt>
                <c:pt idx="11878">
                  <c:v>25.4</c:v>
                </c:pt>
                <c:pt idx="11879">
                  <c:v>24.3</c:v>
                </c:pt>
                <c:pt idx="11880">
                  <c:v>25.3</c:v>
                </c:pt>
                <c:pt idx="11881">
                  <c:v>24.2</c:v>
                </c:pt>
                <c:pt idx="11882">
                  <c:v>23.8</c:v>
                </c:pt>
                <c:pt idx="11883">
                  <c:v>24.3</c:v>
                </c:pt>
                <c:pt idx="11884">
                  <c:v>23.2</c:v>
                </c:pt>
                <c:pt idx="11885">
                  <c:v>24.9</c:v>
                </c:pt>
                <c:pt idx="11886">
                  <c:v>12.7</c:v>
                </c:pt>
                <c:pt idx="11887">
                  <c:v>11.8</c:v>
                </c:pt>
                <c:pt idx="11888">
                  <c:v>12.5</c:v>
                </c:pt>
                <c:pt idx="11889">
                  <c:v>11.8</c:v>
                </c:pt>
                <c:pt idx="11890">
                  <c:v>13.6</c:v>
                </c:pt>
                <c:pt idx="11891">
                  <c:v>11.7</c:v>
                </c:pt>
                <c:pt idx="11892">
                  <c:v>12</c:v>
                </c:pt>
                <c:pt idx="11893">
                  <c:v>13.2</c:v>
                </c:pt>
                <c:pt idx="11894">
                  <c:v>11.2</c:v>
                </c:pt>
                <c:pt idx="11895">
                  <c:v>11.5</c:v>
                </c:pt>
                <c:pt idx="11896">
                  <c:v>11.9</c:v>
                </c:pt>
                <c:pt idx="11897">
                  <c:v>11.3</c:v>
                </c:pt>
                <c:pt idx="11898">
                  <c:v>10.8</c:v>
                </c:pt>
                <c:pt idx="11899">
                  <c:v>10.199999999999999</c:v>
                </c:pt>
                <c:pt idx="11900">
                  <c:v>10.9</c:v>
                </c:pt>
                <c:pt idx="11901">
                  <c:v>11.2</c:v>
                </c:pt>
                <c:pt idx="11902">
                  <c:v>11.2</c:v>
                </c:pt>
                <c:pt idx="11903">
                  <c:v>10.4</c:v>
                </c:pt>
                <c:pt idx="11904">
                  <c:v>10</c:v>
                </c:pt>
                <c:pt idx="11905">
                  <c:v>9.9</c:v>
                </c:pt>
                <c:pt idx="11906">
                  <c:v>11.1</c:v>
                </c:pt>
                <c:pt idx="11907">
                  <c:v>10.1</c:v>
                </c:pt>
                <c:pt idx="11908">
                  <c:v>1.8</c:v>
                </c:pt>
                <c:pt idx="11909">
                  <c:v>1.6</c:v>
                </c:pt>
                <c:pt idx="11910">
                  <c:v>1.6</c:v>
                </c:pt>
                <c:pt idx="11911">
                  <c:v>1.4</c:v>
                </c:pt>
                <c:pt idx="11912">
                  <c:v>1.6</c:v>
                </c:pt>
                <c:pt idx="11913">
                  <c:v>2.5</c:v>
                </c:pt>
                <c:pt idx="11914">
                  <c:v>2.4</c:v>
                </c:pt>
                <c:pt idx="11915">
                  <c:v>2.2999999999999998</c:v>
                </c:pt>
                <c:pt idx="11916">
                  <c:v>2.9</c:v>
                </c:pt>
                <c:pt idx="11917">
                  <c:v>3</c:v>
                </c:pt>
                <c:pt idx="11918">
                  <c:v>3</c:v>
                </c:pt>
                <c:pt idx="11919">
                  <c:v>3.4</c:v>
                </c:pt>
                <c:pt idx="11920">
                  <c:v>3.9</c:v>
                </c:pt>
                <c:pt idx="11921">
                  <c:v>4</c:v>
                </c:pt>
                <c:pt idx="11922">
                  <c:v>1.8</c:v>
                </c:pt>
                <c:pt idx="11923">
                  <c:v>1.9</c:v>
                </c:pt>
                <c:pt idx="11924">
                  <c:v>3.4</c:v>
                </c:pt>
                <c:pt idx="11925">
                  <c:v>-1</c:v>
                </c:pt>
                <c:pt idx="11926">
                  <c:v>2.2000000000000002</c:v>
                </c:pt>
                <c:pt idx="11927">
                  <c:v>2.2999999999999998</c:v>
                </c:pt>
                <c:pt idx="11928">
                  <c:v>1.9</c:v>
                </c:pt>
                <c:pt idx="11929">
                  <c:v>3.1</c:v>
                </c:pt>
                <c:pt idx="11930">
                  <c:v>1.8</c:v>
                </c:pt>
                <c:pt idx="11931">
                  <c:v>2.2999999999999998</c:v>
                </c:pt>
                <c:pt idx="11932">
                  <c:v>1.9</c:v>
                </c:pt>
                <c:pt idx="11933">
                  <c:v>3.9</c:v>
                </c:pt>
                <c:pt idx="11934">
                  <c:v>4.2</c:v>
                </c:pt>
                <c:pt idx="11935">
                  <c:v>4.2</c:v>
                </c:pt>
                <c:pt idx="11936">
                  <c:v>2.2000000000000002</c:v>
                </c:pt>
                <c:pt idx="11937">
                  <c:v>1.2</c:v>
                </c:pt>
                <c:pt idx="11938">
                  <c:v>3.1</c:v>
                </c:pt>
                <c:pt idx="11939">
                  <c:v>2.7</c:v>
                </c:pt>
                <c:pt idx="11940">
                  <c:v>3.2</c:v>
                </c:pt>
                <c:pt idx="11941">
                  <c:v>3.5</c:v>
                </c:pt>
                <c:pt idx="11942">
                  <c:v>4.2</c:v>
                </c:pt>
                <c:pt idx="11943">
                  <c:v>4.2</c:v>
                </c:pt>
                <c:pt idx="11944">
                  <c:v>5</c:v>
                </c:pt>
                <c:pt idx="11945">
                  <c:v>8.6</c:v>
                </c:pt>
                <c:pt idx="11946">
                  <c:v>6.9</c:v>
                </c:pt>
                <c:pt idx="11947">
                  <c:v>6.6</c:v>
                </c:pt>
                <c:pt idx="11948">
                  <c:v>6.3</c:v>
                </c:pt>
                <c:pt idx="11949">
                  <c:v>7.4</c:v>
                </c:pt>
                <c:pt idx="11950">
                  <c:v>8.5</c:v>
                </c:pt>
                <c:pt idx="11951">
                  <c:v>7.8</c:v>
                </c:pt>
                <c:pt idx="11952">
                  <c:v>9.3000000000000007</c:v>
                </c:pt>
                <c:pt idx="11953">
                  <c:v>9</c:v>
                </c:pt>
                <c:pt idx="11954">
                  <c:v>8</c:v>
                </c:pt>
                <c:pt idx="11955">
                  <c:v>9.3000000000000007</c:v>
                </c:pt>
                <c:pt idx="11956">
                  <c:v>10.7</c:v>
                </c:pt>
                <c:pt idx="11957">
                  <c:v>9.1</c:v>
                </c:pt>
                <c:pt idx="11958">
                  <c:v>9.1999999999999993</c:v>
                </c:pt>
                <c:pt idx="11959">
                  <c:v>8.9</c:v>
                </c:pt>
                <c:pt idx="11960">
                  <c:v>8.9</c:v>
                </c:pt>
                <c:pt idx="11961">
                  <c:v>9.6</c:v>
                </c:pt>
                <c:pt idx="11962">
                  <c:v>9.4</c:v>
                </c:pt>
                <c:pt idx="11963">
                  <c:v>9.6</c:v>
                </c:pt>
                <c:pt idx="11964">
                  <c:v>10</c:v>
                </c:pt>
                <c:pt idx="11965">
                  <c:v>9</c:v>
                </c:pt>
                <c:pt idx="11966">
                  <c:v>10.1</c:v>
                </c:pt>
                <c:pt idx="11967">
                  <c:v>10.7</c:v>
                </c:pt>
                <c:pt idx="11968">
                  <c:v>9.4</c:v>
                </c:pt>
                <c:pt idx="11969">
                  <c:v>9.3000000000000007</c:v>
                </c:pt>
                <c:pt idx="11970">
                  <c:v>9.8000000000000007</c:v>
                </c:pt>
                <c:pt idx="11971">
                  <c:v>10.3</c:v>
                </c:pt>
                <c:pt idx="11972">
                  <c:v>10</c:v>
                </c:pt>
                <c:pt idx="11973">
                  <c:v>7.7</c:v>
                </c:pt>
                <c:pt idx="11974">
                  <c:v>7.4</c:v>
                </c:pt>
                <c:pt idx="11975">
                  <c:v>9.1</c:v>
                </c:pt>
                <c:pt idx="11976">
                  <c:v>10</c:v>
                </c:pt>
                <c:pt idx="11977">
                  <c:v>8.9</c:v>
                </c:pt>
                <c:pt idx="11978">
                  <c:v>8.4</c:v>
                </c:pt>
                <c:pt idx="11979">
                  <c:v>9.8000000000000007</c:v>
                </c:pt>
                <c:pt idx="11980">
                  <c:v>9.5</c:v>
                </c:pt>
                <c:pt idx="11981">
                  <c:v>9.5</c:v>
                </c:pt>
                <c:pt idx="11982">
                  <c:v>8.9</c:v>
                </c:pt>
                <c:pt idx="11983">
                  <c:v>8.9</c:v>
                </c:pt>
                <c:pt idx="11984">
                  <c:v>10</c:v>
                </c:pt>
                <c:pt idx="11985">
                  <c:v>11.3</c:v>
                </c:pt>
                <c:pt idx="11986">
                  <c:v>11.8</c:v>
                </c:pt>
                <c:pt idx="11987">
                  <c:v>11.6</c:v>
                </c:pt>
                <c:pt idx="11988">
                  <c:v>12.7</c:v>
                </c:pt>
                <c:pt idx="11989">
                  <c:v>11.8</c:v>
                </c:pt>
                <c:pt idx="11990">
                  <c:v>12.2</c:v>
                </c:pt>
                <c:pt idx="11991">
                  <c:v>14.2</c:v>
                </c:pt>
                <c:pt idx="11992">
                  <c:v>15</c:v>
                </c:pt>
                <c:pt idx="11993">
                  <c:v>15.1</c:v>
                </c:pt>
                <c:pt idx="11994">
                  <c:v>16.7</c:v>
                </c:pt>
                <c:pt idx="11995">
                  <c:v>16.5</c:v>
                </c:pt>
                <c:pt idx="11996">
                  <c:v>17.100000000000001</c:v>
                </c:pt>
                <c:pt idx="11997">
                  <c:v>16.8</c:v>
                </c:pt>
                <c:pt idx="11998">
                  <c:v>18.600000000000001</c:v>
                </c:pt>
                <c:pt idx="11999">
                  <c:v>18.7</c:v>
                </c:pt>
                <c:pt idx="12000">
                  <c:v>18</c:v>
                </c:pt>
                <c:pt idx="12001">
                  <c:v>19.399999999999999</c:v>
                </c:pt>
                <c:pt idx="12002">
                  <c:v>23.2</c:v>
                </c:pt>
                <c:pt idx="12003">
                  <c:v>22.1</c:v>
                </c:pt>
                <c:pt idx="12004">
                  <c:v>21</c:v>
                </c:pt>
                <c:pt idx="12005">
                  <c:v>20.5</c:v>
                </c:pt>
                <c:pt idx="12006">
                  <c:v>19.2</c:v>
                </c:pt>
                <c:pt idx="12007">
                  <c:v>18.899999999999999</c:v>
                </c:pt>
                <c:pt idx="12008">
                  <c:v>18.399999999999999</c:v>
                </c:pt>
                <c:pt idx="12009">
                  <c:v>18.600000000000001</c:v>
                </c:pt>
                <c:pt idx="12010">
                  <c:v>21.9</c:v>
                </c:pt>
                <c:pt idx="12011">
                  <c:v>2.5</c:v>
                </c:pt>
                <c:pt idx="12012">
                  <c:v>-4.4000000000000004</c:v>
                </c:pt>
                <c:pt idx="12013">
                  <c:v>-3.6</c:v>
                </c:pt>
                <c:pt idx="12014">
                  <c:v>-3.4</c:v>
                </c:pt>
                <c:pt idx="12015">
                  <c:v>-3.6</c:v>
                </c:pt>
                <c:pt idx="12016">
                  <c:v>-3.6</c:v>
                </c:pt>
                <c:pt idx="12017">
                  <c:v>1.6</c:v>
                </c:pt>
                <c:pt idx="12018">
                  <c:v>1.5</c:v>
                </c:pt>
                <c:pt idx="12019">
                  <c:v>1.7</c:v>
                </c:pt>
                <c:pt idx="12020">
                  <c:v>7</c:v>
                </c:pt>
                <c:pt idx="12021">
                  <c:v>6.4</c:v>
                </c:pt>
                <c:pt idx="12022">
                  <c:v>8.1</c:v>
                </c:pt>
                <c:pt idx="12023">
                  <c:v>8.4</c:v>
                </c:pt>
                <c:pt idx="12024">
                  <c:v>1.2</c:v>
                </c:pt>
                <c:pt idx="12025">
                  <c:v>1.4</c:v>
                </c:pt>
                <c:pt idx="12026">
                  <c:v>2</c:v>
                </c:pt>
                <c:pt idx="12027">
                  <c:v>1.3</c:v>
                </c:pt>
                <c:pt idx="12028">
                  <c:v>1.4</c:v>
                </c:pt>
                <c:pt idx="12029">
                  <c:v>1.1000000000000001</c:v>
                </c:pt>
                <c:pt idx="12030">
                  <c:v>1</c:v>
                </c:pt>
                <c:pt idx="12031">
                  <c:v>0.9</c:v>
                </c:pt>
                <c:pt idx="12032">
                  <c:v>1.3</c:v>
                </c:pt>
                <c:pt idx="12033">
                  <c:v>0.9</c:v>
                </c:pt>
                <c:pt idx="12034">
                  <c:v>1.6</c:v>
                </c:pt>
                <c:pt idx="12035">
                  <c:v>0.9</c:v>
                </c:pt>
                <c:pt idx="12036">
                  <c:v>2.8</c:v>
                </c:pt>
                <c:pt idx="12037">
                  <c:v>1.5</c:v>
                </c:pt>
                <c:pt idx="12038">
                  <c:v>1.9</c:v>
                </c:pt>
                <c:pt idx="12039">
                  <c:v>1.6</c:v>
                </c:pt>
                <c:pt idx="12040">
                  <c:v>2</c:v>
                </c:pt>
                <c:pt idx="12041">
                  <c:v>1.4</c:v>
                </c:pt>
                <c:pt idx="12042">
                  <c:v>8.8000000000000007</c:v>
                </c:pt>
                <c:pt idx="12043">
                  <c:v>1.9</c:v>
                </c:pt>
                <c:pt idx="12044">
                  <c:v>1.7</c:v>
                </c:pt>
                <c:pt idx="12045">
                  <c:v>1.6</c:v>
                </c:pt>
                <c:pt idx="12046">
                  <c:v>2.1</c:v>
                </c:pt>
                <c:pt idx="12047">
                  <c:v>1.9</c:v>
                </c:pt>
                <c:pt idx="12048">
                  <c:v>1.8</c:v>
                </c:pt>
                <c:pt idx="12049">
                  <c:v>2.7</c:v>
                </c:pt>
                <c:pt idx="12050">
                  <c:v>3.2</c:v>
                </c:pt>
                <c:pt idx="12051">
                  <c:v>1.4</c:v>
                </c:pt>
                <c:pt idx="12052">
                  <c:v>1.7</c:v>
                </c:pt>
                <c:pt idx="12053">
                  <c:v>1.2</c:v>
                </c:pt>
                <c:pt idx="12054">
                  <c:v>2.4</c:v>
                </c:pt>
                <c:pt idx="12055">
                  <c:v>2</c:v>
                </c:pt>
                <c:pt idx="12056">
                  <c:v>1.2</c:v>
                </c:pt>
                <c:pt idx="12057">
                  <c:v>1.6</c:v>
                </c:pt>
                <c:pt idx="12058">
                  <c:v>2</c:v>
                </c:pt>
                <c:pt idx="12059">
                  <c:v>6.9</c:v>
                </c:pt>
                <c:pt idx="12060">
                  <c:v>2.6</c:v>
                </c:pt>
                <c:pt idx="12061">
                  <c:v>3.8</c:v>
                </c:pt>
                <c:pt idx="12062">
                  <c:v>3.5</c:v>
                </c:pt>
                <c:pt idx="12063">
                  <c:v>4.7</c:v>
                </c:pt>
                <c:pt idx="12064">
                  <c:v>4.9000000000000004</c:v>
                </c:pt>
                <c:pt idx="12065">
                  <c:v>4.7</c:v>
                </c:pt>
                <c:pt idx="12066">
                  <c:v>2.1</c:v>
                </c:pt>
                <c:pt idx="12067">
                  <c:v>1.6</c:v>
                </c:pt>
                <c:pt idx="12068">
                  <c:v>2.1</c:v>
                </c:pt>
                <c:pt idx="12069">
                  <c:v>-0.7</c:v>
                </c:pt>
                <c:pt idx="12070">
                  <c:v>0.9</c:v>
                </c:pt>
                <c:pt idx="12071">
                  <c:v>1.7</c:v>
                </c:pt>
                <c:pt idx="12072">
                  <c:v>2.1</c:v>
                </c:pt>
                <c:pt idx="12073">
                  <c:v>1.8</c:v>
                </c:pt>
                <c:pt idx="12074">
                  <c:v>1.8</c:v>
                </c:pt>
                <c:pt idx="12075">
                  <c:v>9.4</c:v>
                </c:pt>
                <c:pt idx="12076">
                  <c:v>2.9</c:v>
                </c:pt>
                <c:pt idx="12077">
                  <c:v>0.7</c:v>
                </c:pt>
                <c:pt idx="12078">
                  <c:v>2.4</c:v>
                </c:pt>
                <c:pt idx="12079">
                  <c:v>2.5</c:v>
                </c:pt>
                <c:pt idx="12080">
                  <c:v>3.2</c:v>
                </c:pt>
                <c:pt idx="12081">
                  <c:v>2.8</c:v>
                </c:pt>
                <c:pt idx="12082">
                  <c:v>3.3</c:v>
                </c:pt>
                <c:pt idx="12083">
                  <c:v>3</c:v>
                </c:pt>
                <c:pt idx="12084">
                  <c:v>2.5</c:v>
                </c:pt>
                <c:pt idx="12085">
                  <c:v>2.9</c:v>
                </c:pt>
                <c:pt idx="12086">
                  <c:v>3.3</c:v>
                </c:pt>
                <c:pt idx="12087">
                  <c:v>3.2</c:v>
                </c:pt>
                <c:pt idx="12088">
                  <c:v>3.3</c:v>
                </c:pt>
                <c:pt idx="12089">
                  <c:v>2.8</c:v>
                </c:pt>
                <c:pt idx="12090">
                  <c:v>2.9</c:v>
                </c:pt>
                <c:pt idx="12091">
                  <c:v>3.3</c:v>
                </c:pt>
                <c:pt idx="12092">
                  <c:v>3.2</c:v>
                </c:pt>
                <c:pt idx="12093">
                  <c:v>3.5</c:v>
                </c:pt>
                <c:pt idx="12094">
                  <c:v>3.4</c:v>
                </c:pt>
                <c:pt idx="12095">
                  <c:v>2.7</c:v>
                </c:pt>
                <c:pt idx="12096">
                  <c:v>3.5</c:v>
                </c:pt>
                <c:pt idx="12097">
                  <c:v>3.7</c:v>
                </c:pt>
                <c:pt idx="12098">
                  <c:v>3.2</c:v>
                </c:pt>
                <c:pt idx="12099">
                  <c:v>3</c:v>
                </c:pt>
                <c:pt idx="12100">
                  <c:v>3.1</c:v>
                </c:pt>
                <c:pt idx="12101">
                  <c:v>4</c:v>
                </c:pt>
                <c:pt idx="12102">
                  <c:v>4.5999999999999996</c:v>
                </c:pt>
                <c:pt idx="12103">
                  <c:v>3.4</c:v>
                </c:pt>
                <c:pt idx="12104">
                  <c:v>4.5</c:v>
                </c:pt>
                <c:pt idx="12105">
                  <c:v>5.5</c:v>
                </c:pt>
                <c:pt idx="12106">
                  <c:v>5</c:v>
                </c:pt>
                <c:pt idx="12107">
                  <c:v>7.1</c:v>
                </c:pt>
                <c:pt idx="12108">
                  <c:v>6.4</c:v>
                </c:pt>
                <c:pt idx="12109">
                  <c:v>7.3</c:v>
                </c:pt>
                <c:pt idx="12110">
                  <c:v>8.4</c:v>
                </c:pt>
                <c:pt idx="12111">
                  <c:v>8.4</c:v>
                </c:pt>
                <c:pt idx="12112">
                  <c:v>6.3</c:v>
                </c:pt>
                <c:pt idx="12113">
                  <c:v>7.5</c:v>
                </c:pt>
                <c:pt idx="12114">
                  <c:v>9.9</c:v>
                </c:pt>
                <c:pt idx="12115">
                  <c:v>11.1</c:v>
                </c:pt>
                <c:pt idx="12116">
                  <c:v>10.6</c:v>
                </c:pt>
                <c:pt idx="12117">
                  <c:v>12.1</c:v>
                </c:pt>
                <c:pt idx="12118">
                  <c:v>13.2</c:v>
                </c:pt>
                <c:pt idx="12119">
                  <c:v>12.1</c:v>
                </c:pt>
                <c:pt idx="12120">
                  <c:v>13.3</c:v>
                </c:pt>
                <c:pt idx="12121">
                  <c:v>13.3</c:v>
                </c:pt>
                <c:pt idx="12122">
                  <c:v>13.1</c:v>
                </c:pt>
                <c:pt idx="12123">
                  <c:v>12.9</c:v>
                </c:pt>
                <c:pt idx="12124">
                  <c:v>14.5</c:v>
                </c:pt>
                <c:pt idx="12125">
                  <c:v>15.2</c:v>
                </c:pt>
                <c:pt idx="12126">
                  <c:v>16.899999999999999</c:v>
                </c:pt>
                <c:pt idx="12127">
                  <c:v>16</c:v>
                </c:pt>
                <c:pt idx="12128">
                  <c:v>16.600000000000001</c:v>
                </c:pt>
                <c:pt idx="12129">
                  <c:v>16.3</c:v>
                </c:pt>
                <c:pt idx="12130">
                  <c:v>17.100000000000001</c:v>
                </c:pt>
                <c:pt idx="12131">
                  <c:v>17.8</c:v>
                </c:pt>
                <c:pt idx="12132">
                  <c:v>17.7</c:v>
                </c:pt>
                <c:pt idx="12133">
                  <c:v>18</c:v>
                </c:pt>
                <c:pt idx="12134">
                  <c:v>16.100000000000001</c:v>
                </c:pt>
                <c:pt idx="12135">
                  <c:v>17.399999999999999</c:v>
                </c:pt>
                <c:pt idx="12136">
                  <c:v>16.3</c:v>
                </c:pt>
                <c:pt idx="12137">
                  <c:v>15.6</c:v>
                </c:pt>
                <c:pt idx="12138">
                  <c:v>15</c:v>
                </c:pt>
                <c:pt idx="12139">
                  <c:v>13.7</c:v>
                </c:pt>
                <c:pt idx="12140">
                  <c:v>16.3</c:v>
                </c:pt>
                <c:pt idx="12141">
                  <c:v>2.2000000000000002</c:v>
                </c:pt>
                <c:pt idx="12142">
                  <c:v>1</c:v>
                </c:pt>
                <c:pt idx="12143">
                  <c:v>1.5</c:v>
                </c:pt>
                <c:pt idx="12144">
                  <c:v>1.4</c:v>
                </c:pt>
                <c:pt idx="12145">
                  <c:v>1.7</c:v>
                </c:pt>
                <c:pt idx="12146">
                  <c:v>1.8</c:v>
                </c:pt>
                <c:pt idx="12147">
                  <c:v>2.7</c:v>
                </c:pt>
                <c:pt idx="12148">
                  <c:v>2</c:v>
                </c:pt>
                <c:pt idx="12149">
                  <c:v>2.1</c:v>
                </c:pt>
                <c:pt idx="12150">
                  <c:v>1.7</c:v>
                </c:pt>
                <c:pt idx="12151">
                  <c:v>1.5</c:v>
                </c:pt>
                <c:pt idx="12152">
                  <c:v>2</c:v>
                </c:pt>
                <c:pt idx="12153">
                  <c:v>1.7</c:v>
                </c:pt>
                <c:pt idx="12154">
                  <c:v>1.7</c:v>
                </c:pt>
                <c:pt idx="12155">
                  <c:v>1.2</c:v>
                </c:pt>
                <c:pt idx="12156">
                  <c:v>1.8</c:v>
                </c:pt>
                <c:pt idx="12157">
                  <c:v>2.7</c:v>
                </c:pt>
                <c:pt idx="12158">
                  <c:v>3</c:v>
                </c:pt>
                <c:pt idx="12159">
                  <c:v>1.6</c:v>
                </c:pt>
                <c:pt idx="12160">
                  <c:v>2.1</c:v>
                </c:pt>
                <c:pt idx="12161">
                  <c:v>2.4</c:v>
                </c:pt>
                <c:pt idx="12162">
                  <c:v>2.2000000000000002</c:v>
                </c:pt>
                <c:pt idx="12163">
                  <c:v>2.7</c:v>
                </c:pt>
                <c:pt idx="12164">
                  <c:v>2.1</c:v>
                </c:pt>
                <c:pt idx="12165">
                  <c:v>2.2999999999999998</c:v>
                </c:pt>
                <c:pt idx="12166">
                  <c:v>2</c:v>
                </c:pt>
                <c:pt idx="12167">
                  <c:v>1.9</c:v>
                </c:pt>
                <c:pt idx="12168">
                  <c:v>1.9</c:v>
                </c:pt>
                <c:pt idx="12169">
                  <c:v>1.6</c:v>
                </c:pt>
                <c:pt idx="12170">
                  <c:v>1.2</c:v>
                </c:pt>
                <c:pt idx="12171">
                  <c:v>1.4</c:v>
                </c:pt>
                <c:pt idx="12172">
                  <c:v>2.9</c:v>
                </c:pt>
                <c:pt idx="12173">
                  <c:v>5</c:v>
                </c:pt>
                <c:pt idx="12174">
                  <c:v>4.5999999999999996</c:v>
                </c:pt>
                <c:pt idx="12175">
                  <c:v>5</c:v>
                </c:pt>
                <c:pt idx="12176">
                  <c:v>4.2</c:v>
                </c:pt>
                <c:pt idx="12177">
                  <c:v>5.3</c:v>
                </c:pt>
                <c:pt idx="12178">
                  <c:v>3.8</c:v>
                </c:pt>
                <c:pt idx="12179">
                  <c:v>4.7</c:v>
                </c:pt>
                <c:pt idx="12180">
                  <c:v>4.4000000000000004</c:v>
                </c:pt>
                <c:pt idx="12181">
                  <c:v>4.4000000000000004</c:v>
                </c:pt>
                <c:pt idx="12182">
                  <c:v>4</c:v>
                </c:pt>
                <c:pt idx="12183">
                  <c:v>4</c:v>
                </c:pt>
                <c:pt idx="12184">
                  <c:v>4.5</c:v>
                </c:pt>
                <c:pt idx="12185">
                  <c:v>4.8</c:v>
                </c:pt>
                <c:pt idx="12186">
                  <c:v>4.4000000000000004</c:v>
                </c:pt>
                <c:pt idx="12187">
                  <c:v>5.5</c:v>
                </c:pt>
                <c:pt idx="12188">
                  <c:v>5.4</c:v>
                </c:pt>
                <c:pt idx="12189">
                  <c:v>4.9000000000000004</c:v>
                </c:pt>
                <c:pt idx="12190">
                  <c:v>5</c:v>
                </c:pt>
                <c:pt idx="12191">
                  <c:v>4.7</c:v>
                </c:pt>
                <c:pt idx="12192">
                  <c:v>5.7</c:v>
                </c:pt>
                <c:pt idx="12193">
                  <c:v>7.4</c:v>
                </c:pt>
                <c:pt idx="12194">
                  <c:v>10.5</c:v>
                </c:pt>
                <c:pt idx="12195">
                  <c:v>6.6</c:v>
                </c:pt>
                <c:pt idx="12196">
                  <c:v>6.9</c:v>
                </c:pt>
                <c:pt idx="12197">
                  <c:v>5.8</c:v>
                </c:pt>
                <c:pt idx="12198">
                  <c:v>5.3</c:v>
                </c:pt>
                <c:pt idx="12199">
                  <c:v>4.8</c:v>
                </c:pt>
                <c:pt idx="12200">
                  <c:v>4.9000000000000004</c:v>
                </c:pt>
                <c:pt idx="12201">
                  <c:v>5.4</c:v>
                </c:pt>
                <c:pt idx="12202">
                  <c:v>5.3</c:v>
                </c:pt>
                <c:pt idx="12203">
                  <c:v>5.0999999999999996</c:v>
                </c:pt>
                <c:pt idx="12204">
                  <c:v>4.8</c:v>
                </c:pt>
                <c:pt idx="12205">
                  <c:v>4.8</c:v>
                </c:pt>
                <c:pt idx="12206">
                  <c:v>3.6</c:v>
                </c:pt>
                <c:pt idx="12207">
                  <c:v>3.7</c:v>
                </c:pt>
                <c:pt idx="12208">
                  <c:v>3.7</c:v>
                </c:pt>
                <c:pt idx="12209">
                  <c:v>5.9</c:v>
                </c:pt>
                <c:pt idx="12210">
                  <c:v>2.1</c:v>
                </c:pt>
                <c:pt idx="12211">
                  <c:v>3.4</c:v>
                </c:pt>
                <c:pt idx="12212">
                  <c:v>3.1</c:v>
                </c:pt>
                <c:pt idx="12213">
                  <c:v>2.6</c:v>
                </c:pt>
                <c:pt idx="12214">
                  <c:v>2.7</c:v>
                </c:pt>
                <c:pt idx="12215">
                  <c:v>3.4</c:v>
                </c:pt>
                <c:pt idx="12216">
                  <c:v>3.1</c:v>
                </c:pt>
                <c:pt idx="12217">
                  <c:v>4.8</c:v>
                </c:pt>
                <c:pt idx="12218">
                  <c:v>4.7</c:v>
                </c:pt>
                <c:pt idx="12219">
                  <c:v>3</c:v>
                </c:pt>
                <c:pt idx="12220">
                  <c:v>4.5</c:v>
                </c:pt>
                <c:pt idx="12221">
                  <c:v>3.8</c:v>
                </c:pt>
                <c:pt idx="12222">
                  <c:v>5.4</c:v>
                </c:pt>
                <c:pt idx="12223">
                  <c:v>4.8</c:v>
                </c:pt>
                <c:pt idx="12224">
                  <c:v>4.3</c:v>
                </c:pt>
                <c:pt idx="12225">
                  <c:v>4.2</c:v>
                </c:pt>
                <c:pt idx="12226">
                  <c:v>6.4</c:v>
                </c:pt>
                <c:pt idx="12227">
                  <c:v>5.3</c:v>
                </c:pt>
                <c:pt idx="12228">
                  <c:v>5.7</c:v>
                </c:pt>
                <c:pt idx="12229">
                  <c:v>6</c:v>
                </c:pt>
                <c:pt idx="12230">
                  <c:v>4.3</c:v>
                </c:pt>
                <c:pt idx="12231">
                  <c:v>5.0999999999999996</c:v>
                </c:pt>
                <c:pt idx="12232">
                  <c:v>6.1</c:v>
                </c:pt>
                <c:pt idx="12233">
                  <c:v>5.0999999999999996</c:v>
                </c:pt>
                <c:pt idx="12234">
                  <c:v>4.5</c:v>
                </c:pt>
                <c:pt idx="12235">
                  <c:v>5.8</c:v>
                </c:pt>
                <c:pt idx="12236">
                  <c:v>6.3</c:v>
                </c:pt>
                <c:pt idx="12237">
                  <c:v>8.4</c:v>
                </c:pt>
                <c:pt idx="12238">
                  <c:v>5.3</c:v>
                </c:pt>
                <c:pt idx="12239">
                  <c:v>7.4</c:v>
                </c:pt>
                <c:pt idx="12240">
                  <c:v>9.6999999999999993</c:v>
                </c:pt>
                <c:pt idx="12241">
                  <c:v>9.5</c:v>
                </c:pt>
                <c:pt idx="12242">
                  <c:v>10.1</c:v>
                </c:pt>
                <c:pt idx="12243">
                  <c:v>10.7</c:v>
                </c:pt>
                <c:pt idx="12244">
                  <c:v>11.1</c:v>
                </c:pt>
                <c:pt idx="12245">
                  <c:v>11.2</c:v>
                </c:pt>
                <c:pt idx="12246">
                  <c:v>11.2</c:v>
                </c:pt>
                <c:pt idx="12247">
                  <c:v>10.5</c:v>
                </c:pt>
                <c:pt idx="12248">
                  <c:v>11.3</c:v>
                </c:pt>
                <c:pt idx="12249">
                  <c:v>12.5</c:v>
                </c:pt>
                <c:pt idx="12250">
                  <c:v>13.2</c:v>
                </c:pt>
                <c:pt idx="12251">
                  <c:v>12.8</c:v>
                </c:pt>
                <c:pt idx="12252">
                  <c:v>13.3</c:v>
                </c:pt>
                <c:pt idx="12253">
                  <c:v>14.6</c:v>
                </c:pt>
                <c:pt idx="12254">
                  <c:v>13.5</c:v>
                </c:pt>
                <c:pt idx="12255">
                  <c:v>13.7</c:v>
                </c:pt>
                <c:pt idx="12256">
                  <c:v>14.9</c:v>
                </c:pt>
                <c:pt idx="12257">
                  <c:v>15.9</c:v>
                </c:pt>
                <c:pt idx="12258">
                  <c:v>14.9</c:v>
                </c:pt>
                <c:pt idx="12259">
                  <c:v>16.7</c:v>
                </c:pt>
                <c:pt idx="12260">
                  <c:v>17.100000000000001</c:v>
                </c:pt>
                <c:pt idx="12261">
                  <c:v>18.7</c:v>
                </c:pt>
                <c:pt idx="12262">
                  <c:v>17.7</c:v>
                </c:pt>
                <c:pt idx="12263">
                  <c:v>18.7</c:v>
                </c:pt>
                <c:pt idx="12264">
                  <c:v>19</c:v>
                </c:pt>
                <c:pt idx="12265">
                  <c:v>19.399999999999999</c:v>
                </c:pt>
                <c:pt idx="12266">
                  <c:v>20.8</c:v>
                </c:pt>
                <c:pt idx="12267">
                  <c:v>24.6</c:v>
                </c:pt>
                <c:pt idx="12268">
                  <c:v>21.8</c:v>
                </c:pt>
                <c:pt idx="12269">
                  <c:v>15.2</c:v>
                </c:pt>
                <c:pt idx="12270">
                  <c:v>21.1</c:v>
                </c:pt>
                <c:pt idx="12271">
                  <c:v>15.5</c:v>
                </c:pt>
                <c:pt idx="12272">
                  <c:v>18.3</c:v>
                </c:pt>
                <c:pt idx="12273">
                  <c:v>17.7</c:v>
                </c:pt>
                <c:pt idx="12274">
                  <c:v>16.600000000000001</c:v>
                </c:pt>
                <c:pt idx="12275">
                  <c:v>16</c:v>
                </c:pt>
                <c:pt idx="12276">
                  <c:v>5.4</c:v>
                </c:pt>
                <c:pt idx="12277">
                  <c:v>4.2</c:v>
                </c:pt>
                <c:pt idx="12278">
                  <c:v>5.0999999999999996</c:v>
                </c:pt>
                <c:pt idx="12279">
                  <c:v>4.8</c:v>
                </c:pt>
                <c:pt idx="12280">
                  <c:v>3.1</c:v>
                </c:pt>
                <c:pt idx="12281">
                  <c:v>5.5</c:v>
                </c:pt>
                <c:pt idx="12282">
                  <c:v>6.1</c:v>
                </c:pt>
                <c:pt idx="12283">
                  <c:v>2</c:v>
                </c:pt>
                <c:pt idx="12284">
                  <c:v>5.0999999999999996</c:v>
                </c:pt>
                <c:pt idx="12285">
                  <c:v>5.0999999999999996</c:v>
                </c:pt>
                <c:pt idx="12286">
                  <c:v>4.2</c:v>
                </c:pt>
                <c:pt idx="12287">
                  <c:v>5.2</c:v>
                </c:pt>
                <c:pt idx="12288">
                  <c:v>4.9000000000000004</c:v>
                </c:pt>
                <c:pt idx="12289">
                  <c:v>5.3</c:v>
                </c:pt>
                <c:pt idx="12290">
                  <c:v>3.7</c:v>
                </c:pt>
                <c:pt idx="12291">
                  <c:v>2.1</c:v>
                </c:pt>
                <c:pt idx="12292">
                  <c:v>3.9</c:v>
                </c:pt>
                <c:pt idx="12293">
                  <c:v>4.0999999999999996</c:v>
                </c:pt>
                <c:pt idx="12294">
                  <c:v>4.5</c:v>
                </c:pt>
                <c:pt idx="12295">
                  <c:v>5</c:v>
                </c:pt>
                <c:pt idx="12296">
                  <c:v>4.7</c:v>
                </c:pt>
                <c:pt idx="12297">
                  <c:v>5</c:v>
                </c:pt>
                <c:pt idx="12298">
                  <c:v>4.4000000000000004</c:v>
                </c:pt>
                <c:pt idx="12299">
                  <c:v>4.5999999999999996</c:v>
                </c:pt>
                <c:pt idx="12300">
                  <c:v>4.9000000000000004</c:v>
                </c:pt>
                <c:pt idx="12301">
                  <c:v>5</c:v>
                </c:pt>
                <c:pt idx="12302">
                  <c:v>5.2</c:v>
                </c:pt>
                <c:pt idx="12303">
                  <c:v>4.8</c:v>
                </c:pt>
                <c:pt idx="12304">
                  <c:v>5.0999999999999996</c:v>
                </c:pt>
                <c:pt idx="12305">
                  <c:v>4.3</c:v>
                </c:pt>
                <c:pt idx="12306">
                  <c:v>5.2</c:v>
                </c:pt>
                <c:pt idx="12307">
                  <c:v>3</c:v>
                </c:pt>
                <c:pt idx="12308">
                  <c:v>12.5</c:v>
                </c:pt>
                <c:pt idx="12309">
                  <c:v>12.1</c:v>
                </c:pt>
                <c:pt idx="12310">
                  <c:v>12.3</c:v>
                </c:pt>
                <c:pt idx="12311">
                  <c:v>11.6</c:v>
                </c:pt>
                <c:pt idx="12312">
                  <c:v>13.1</c:v>
                </c:pt>
                <c:pt idx="12313">
                  <c:v>12.7</c:v>
                </c:pt>
                <c:pt idx="12314">
                  <c:v>13.9</c:v>
                </c:pt>
                <c:pt idx="12315">
                  <c:v>14.2</c:v>
                </c:pt>
                <c:pt idx="12316">
                  <c:v>14.9</c:v>
                </c:pt>
                <c:pt idx="12317">
                  <c:v>14.3</c:v>
                </c:pt>
                <c:pt idx="12318">
                  <c:v>14.5</c:v>
                </c:pt>
                <c:pt idx="12319">
                  <c:v>13.1</c:v>
                </c:pt>
                <c:pt idx="12320">
                  <c:v>13.9</c:v>
                </c:pt>
                <c:pt idx="12321">
                  <c:v>14.2</c:v>
                </c:pt>
                <c:pt idx="12322">
                  <c:v>12.9</c:v>
                </c:pt>
                <c:pt idx="12323">
                  <c:v>13.6</c:v>
                </c:pt>
                <c:pt idx="12324">
                  <c:v>13.3</c:v>
                </c:pt>
                <c:pt idx="12325">
                  <c:v>14</c:v>
                </c:pt>
                <c:pt idx="12326">
                  <c:v>13.1</c:v>
                </c:pt>
                <c:pt idx="12327">
                  <c:v>14.5</c:v>
                </c:pt>
                <c:pt idx="12328">
                  <c:v>15</c:v>
                </c:pt>
                <c:pt idx="12329">
                  <c:v>14.3</c:v>
                </c:pt>
                <c:pt idx="12330">
                  <c:v>14.4</c:v>
                </c:pt>
                <c:pt idx="12331">
                  <c:v>14.5</c:v>
                </c:pt>
                <c:pt idx="12332">
                  <c:v>13.9</c:v>
                </c:pt>
                <c:pt idx="12333">
                  <c:v>14</c:v>
                </c:pt>
                <c:pt idx="12334">
                  <c:v>13.4</c:v>
                </c:pt>
                <c:pt idx="12335">
                  <c:v>13.6</c:v>
                </c:pt>
                <c:pt idx="12336">
                  <c:v>13.4</c:v>
                </c:pt>
                <c:pt idx="12337">
                  <c:v>12.1</c:v>
                </c:pt>
                <c:pt idx="12338">
                  <c:v>13.7</c:v>
                </c:pt>
                <c:pt idx="12339">
                  <c:v>10.7</c:v>
                </c:pt>
                <c:pt idx="12340">
                  <c:v>11.7</c:v>
                </c:pt>
                <c:pt idx="12341">
                  <c:v>9.3000000000000007</c:v>
                </c:pt>
                <c:pt idx="12342">
                  <c:v>10.8</c:v>
                </c:pt>
                <c:pt idx="12343">
                  <c:v>8.9</c:v>
                </c:pt>
                <c:pt idx="12344">
                  <c:v>15.6</c:v>
                </c:pt>
                <c:pt idx="12345">
                  <c:v>9</c:v>
                </c:pt>
                <c:pt idx="12346">
                  <c:v>7.2</c:v>
                </c:pt>
                <c:pt idx="12347">
                  <c:v>9</c:v>
                </c:pt>
                <c:pt idx="12348">
                  <c:v>8.8000000000000007</c:v>
                </c:pt>
                <c:pt idx="12349">
                  <c:v>9.6</c:v>
                </c:pt>
                <c:pt idx="12350">
                  <c:v>9.9</c:v>
                </c:pt>
                <c:pt idx="12351">
                  <c:v>9</c:v>
                </c:pt>
                <c:pt idx="12352">
                  <c:v>11.1</c:v>
                </c:pt>
                <c:pt idx="12353">
                  <c:v>11.7</c:v>
                </c:pt>
                <c:pt idx="12354">
                  <c:v>8.4</c:v>
                </c:pt>
                <c:pt idx="12355">
                  <c:v>10.7</c:v>
                </c:pt>
                <c:pt idx="12356">
                  <c:v>10.6</c:v>
                </c:pt>
                <c:pt idx="12357">
                  <c:v>12.7</c:v>
                </c:pt>
                <c:pt idx="12358">
                  <c:v>12.8</c:v>
                </c:pt>
                <c:pt idx="12359">
                  <c:v>10.1</c:v>
                </c:pt>
                <c:pt idx="12360">
                  <c:v>11.2</c:v>
                </c:pt>
                <c:pt idx="12361">
                  <c:v>15.2</c:v>
                </c:pt>
                <c:pt idx="12362">
                  <c:v>15.2</c:v>
                </c:pt>
                <c:pt idx="12363">
                  <c:v>16.7</c:v>
                </c:pt>
                <c:pt idx="12364">
                  <c:v>16.899999999999999</c:v>
                </c:pt>
                <c:pt idx="12365">
                  <c:v>15.7</c:v>
                </c:pt>
                <c:pt idx="12366">
                  <c:v>17.600000000000001</c:v>
                </c:pt>
                <c:pt idx="12367">
                  <c:v>17.5</c:v>
                </c:pt>
                <c:pt idx="12368">
                  <c:v>16.899999999999999</c:v>
                </c:pt>
                <c:pt idx="12369">
                  <c:v>16.7</c:v>
                </c:pt>
                <c:pt idx="12370">
                  <c:v>17.399999999999999</c:v>
                </c:pt>
                <c:pt idx="12371">
                  <c:v>17.8</c:v>
                </c:pt>
                <c:pt idx="12372">
                  <c:v>15.2</c:v>
                </c:pt>
                <c:pt idx="12373">
                  <c:v>15.4</c:v>
                </c:pt>
                <c:pt idx="12374">
                  <c:v>16.7</c:v>
                </c:pt>
                <c:pt idx="12375">
                  <c:v>18</c:v>
                </c:pt>
                <c:pt idx="12376">
                  <c:v>17.399999999999999</c:v>
                </c:pt>
                <c:pt idx="12377">
                  <c:v>18.2</c:v>
                </c:pt>
                <c:pt idx="12378">
                  <c:v>17.899999999999999</c:v>
                </c:pt>
                <c:pt idx="12379">
                  <c:v>18.899999999999999</c:v>
                </c:pt>
                <c:pt idx="12380">
                  <c:v>18.5</c:v>
                </c:pt>
                <c:pt idx="12381">
                  <c:v>15</c:v>
                </c:pt>
                <c:pt idx="12382">
                  <c:v>17.3</c:v>
                </c:pt>
                <c:pt idx="12383">
                  <c:v>18.8</c:v>
                </c:pt>
                <c:pt idx="12384">
                  <c:v>20.100000000000001</c:v>
                </c:pt>
                <c:pt idx="12385">
                  <c:v>20.5</c:v>
                </c:pt>
                <c:pt idx="12386">
                  <c:v>19.899999999999999</c:v>
                </c:pt>
                <c:pt idx="12387">
                  <c:v>20</c:v>
                </c:pt>
                <c:pt idx="12388">
                  <c:v>13.9</c:v>
                </c:pt>
                <c:pt idx="12389">
                  <c:v>19.7</c:v>
                </c:pt>
                <c:pt idx="12390">
                  <c:v>20.399999999999999</c:v>
                </c:pt>
                <c:pt idx="12391">
                  <c:v>21.4</c:v>
                </c:pt>
                <c:pt idx="12392">
                  <c:v>21.7</c:v>
                </c:pt>
                <c:pt idx="12393">
                  <c:v>21.4</c:v>
                </c:pt>
                <c:pt idx="12394">
                  <c:v>22.4</c:v>
                </c:pt>
                <c:pt idx="12395">
                  <c:v>22.4</c:v>
                </c:pt>
                <c:pt idx="12396">
                  <c:v>22.8</c:v>
                </c:pt>
                <c:pt idx="12397">
                  <c:v>22.1</c:v>
                </c:pt>
                <c:pt idx="12398">
                  <c:v>22</c:v>
                </c:pt>
                <c:pt idx="12399">
                  <c:v>20.2</c:v>
                </c:pt>
                <c:pt idx="12400">
                  <c:v>26.5</c:v>
                </c:pt>
                <c:pt idx="12401">
                  <c:v>25.4</c:v>
                </c:pt>
                <c:pt idx="12402">
                  <c:v>23.4</c:v>
                </c:pt>
                <c:pt idx="12403">
                  <c:v>20.9</c:v>
                </c:pt>
                <c:pt idx="12404">
                  <c:v>14.1</c:v>
                </c:pt>
                <c:pt idx="12405">
                  <c:v>15.9</c:v>
                </c:pt>
                <c:pt idx="12406">
                  <c:v>18.8</c:v>
                </c:pt>
                <c:pt idx="12407">
                  <c:v>17</c:v>
                </c:pt>
                <c:pt idx="12408">
                  <c:v>18.399999999999999</c:v>
                </c:pt>
                <c:pt idx="12409">
                  <c:v>12.7</c:v>
                </c:pt>
                <c:pt idx="12410">
                  <c:v>11</c:v>
                </c:pt>
                <c:pt idx="12411">
                  <c:v>11.7</c:v>
                </c:pt>
                <c:pt idx="12412">
                  <c:v>12.6</c:v>
                </c:pt>
                <c:pt idx="12413">
                  <c:v>11.6</c:v>
                </c:pt>
                <c:pt idx="12414">
                  <c:v>11.9</c:v>
                </c:pt>
                <c:pt idx="12415">
                  <c:v>13.1</c:v>
                </c:pt>
                <c:pt idx="12416">
                  <c:v>12.5</c:v>
                </c:pt>
                <c:pt idx="12417">
                  <c:v>13.1</c:v>
                </c:pt>
                <c:pt idx="12418">
                  <c:v>12.6</c:v>
                </c:pt>
                <c:pt idx="12419">
                  <c:v>11.8</c:v>
                </c:pt>
                <c:pt idx="12420">
                  <c:v>12.5</c:v>
                </c:pt>
                <c:pt idx="12421">
                  <c:v>13.1</c:v>
                </c:pt>
                <c:pt idx="12422">
                  <c:v>12.7</c:v>
                </c:pt>
                <c:pt idx="12423">
                  <c:v>10.1</c:v>
                </c:pt>
                <c:pt idx="12424">
                  <c:v>8.1999999999999993</c:v>
                </c:pt>
                <c:pt idx="12425">
                  <c:v>10.3</c:v>
                </c:pt>
                <c:pt idx="12426">
                  <c:v>10.8</c:v>
                </c:pt>
                <c:pt idx="12427">
                  <c:v>12</c:v>
                </c:pt>
                <c:pt idx="12428">
                  <c:v>12.2</c:v>
                </c:pt>
                <c:pt idx="12429">
                  <c:v>12.3</c:v>
                </c:pt>
                <c:pt idx="12430">
                  <c:v>12.7</c:v>
                </c:pt>
                <c:pt idx="12431">
                  <c:v>12.7</c:v>
                </c:pt>
                <c:pt idx="12432">
                  <c:v>12.5</c:v>
                </c:pt>
                <c:pt idx="12433">
                  <c:v>12.2</c:v>
                </c:pt>
                <c:pt idx="12434">
                  <c:v>13.8</c:v>
                </c:pt>
                <c:pt idx="12435">
                  <c:v>14.2</c:v>
                </c:pt>
                <c:pt idx="12436">
                  <c:v>14</c:v>
                </c:pt>
                <c:pt idx="12437">
                  <c:v>7.7</c:v>
                </c:pt>
                <c:pt idx="12438">
                  <c:v>6.8</c:v>
                </c:pt>
                <c:pt idx="12439">
                  <c:v>7.9</c:v>
                </c:pt>
                <c:pt idx="12440">
                  <c:v>8.1</c:v>
                </c:pt>
                <c:pt idx="12441">
                  <c:v>16.7</c:v>
                </c:pt>
                <c:pt idx="12442">
                  <c:v>16.8</c:v>
                </c:pt>
                <c:pt idx="12443">
                  <c:v>16.2</c:v>
                </c:pt>
                <c:pt idx="12444">
                  <c:v>14.6</c:v>
                </c:pt>
                <c:pt idx="12445">
                  <c:v>15.8</c:v>
                </c:pt>
                <c:pt idx="12446">
                  <c:v>15.1</c:v>
                </c:pt>
                <c:pt idx="12447">
                  <c:v>15.5</c:v>
                </c:pt>
                <c:pt idx="12448">
                  <c:v>15.2</c:v>
                </c:pt>
                <c:pt idx="12449">
                  <c:v>15.4</c:v>
                </c:pt>
                <c:pt idx="12450">
                  <c:v>15.5</c:v>
                </c:pt>
                <c:pt idx="12451">
                  <c:v>15.3</c:v>
                </c:pt>
                <c:pt idx="12452">
                  <c:v>15.9</c:v>
                </c:pt>
                <c:pt idx="12453">
                  <c:v>15.5</c:v>
                </c:pt>
                <c:pt idx="12454">
                  <c:v>15.2</c:v>
                </c:pt>
                <c:pt idx="12455">
                  <c:v>14.9</c:v>
                </c:pt>
                <c:pt idx="12456">
                  <c:v>17</c:v>
                </c:pt>
                <c:pt idx="12457">
                  <c:v>17.2</c:v>
                </c:pt>
                <c:pt idx="12458">
                  <c:v>15.2</c:v>
                </c:pt>
                <c:pt idx="12459">
                  <c:v>15</c:v>
                </c:pt>
                <c:pt idx="12460">
                  <c:v>15</c:v>
                </c:pt>
                <c:pt idx="12461">
                  <c:v>13.8</c:v>
                </c:pt>
                <c:pt idx="12462">
                  <c:v>15.9</c:v>
                </c:pt>
                <c:pt idx="12463">
                  <c:v>16.7</c:v>
                </c:pt>
                <c:pt idx="12464">
                  <c:v>17.3</c:v>
                </c:pt>
                <c:pt idx="12465">
                  <c:v>18</c:v>
                </c:pt>
                <c:pt idx="12466">
                  <c:v>18.100000000000001</c:v>
                </c:pt>
                <c:pt idx="12467">
                  <c:v>17.600000000000001</c:v>
                </c:pt>
                <c:pt idx="12468">
                  <c:v>18.3</c:v>
                </c:pt>
                <c:pt idx="12469">
                  <c:v>18.2</c:v>
                </c:pt>
                <c:pt idx="12470">
                  <c:v>19.2</c:v>
                </c:pt>
                <c:pt idx="12471">
                  <c:v>17.2</c:v>
                </c:pt>
                <c:pt idx="12472">
                  <c:v>17.3</c:v>
                </c:pt>
                <c:pt idx="12473">
                  <c:v>18</c:v>
                </c:pt>
                <c:pt idx="12474">
                  <c:v>17.399999999999999</c:v>
                </c:pt>
                <c:pt idx="12475">
                  <c:v>18</c:v>
                </c:pt>
                <c:pt idx="12476">
                  <c:v>17.899999999999999</c:v>
                </c:pt>
                <c:pt idx="12477">
                  <c:v>20.5</c:v>
                </c:pt>
                <c:pt idx="12478">
                  <c:v>18.5</c:v>
                </c:pt>
                <c:pt idx="12479">
                  <c:v>21.9</c:v>
                </c:pt>
                <c:pt idx="12480">
                  <c:v>19.7</c:v>
                </c:pt>
                <c:pt idx="12481">
                  <c:v>21.3</c:v>
                </c:pt>
                <c:pt idx="12482">
                  <c:v>21.1</c:v>
                </c:pt>
                <c:pt idx="12483">
                  <c:v>21</c:v>
                </c:pt>
                <c:pt idx="12484">
                  <c:v>21.3</c:v>
                </c:pt>
                <c:pt idx="12485">
                  <c:v>22.2</c:v>
                </c:pt>
                <c:pt idx="12486">
                  <c:v>21.4</c:v>
                </c:pt>
                <c:pt idx="12487">
                  <c:v>23.9</c:v>
                </c:pt>
                <c:pt idx="12488">
                  <c:v>22.7</c:v>
                </c:pt>
                <c:pt idx="12489">
                  <c:v>21.5</c:v>
                </c:pt>
                <c:pt idx="12490">
                  <c:v>23.6</c:v>
                </c:pt>
                <c:pt idx="12491">
                  <c:v>23.6</c:v>
                </c:pt>
                <c:pt idx="12492">
                  <c:v>23.8</c:v>
                </c:pt>
                <c:pt idx="12493">
                  <c:v>25.6</c:v>
                </c:pt>
                <c:pt idx="12494">
                  <c:v>23.9</c:v>
                </c:pt>
                <c:pt idx="12495">
                  <c:v>23.5</c:v>
                </c:pt>
                <c:pt idx="12496">
                  <c:v>24.7</c:v>
                </c:pt>
                <c:pt idx="12497">
                  <c:v>23.9</c:v>
                </c:pt>
                <c:pt idx="12498">
                  <c:v>25</c:v>
                </c:pt>
                <c:pt idx="12499">
                  <c:v>25.6</c:v>
                </c:pt>
                <c:pt idx="12500">
                  <c:v>24.3</c:v>
                </c:pt>
                <c:pt idx="12501">
                  <c:v>25.5</c:v>
                </c:pt>
                <c:pt idx="12502">
                  <c:v>25.5</c:v>
                </c:pt>
                <c:pt idx="12503">
                  <c:v>25.1</c:v>
                </c:pt>
                <c:pt idx="12504">
                  <c:v>24.7</c:v>
                </c:pt>
                <c:pt idx="12505">
                  <c:v>21</c:v>
                </c:pt>
                <c:pt idx="12506">
                  <c:v>25.8</c:v>
                </c:pt>
                <c:pt idx="12507">
                  <c:v>26.2</c:v>
                </c:pt>
                <c:pt idx="12508">
                  <c:v>23.2</c:v>
                </c:pt>
                <c:pt idx="12509">
                  <c:v>24.4</c:v>
                </c:pt>
                <c:pt idx="12510">
                  <c:v>25.7</c:v>
                </c:pt>
                <c:pt idx="12511">
                  <c:v>25.4</c:v>
                </c:pt>
                <c:pt idx="12512">
                  <c:v>25.8</c:v>
                </c:pt>
                <c:pt idx="12513">
                  <c:v>26.4</c:v>
                </c:pt>
                <c:pt idx="12514">
                  <c:v>25.7</c:v>
                </c:pt>
                <c:pt idx="12515">
                  <c:v>26.8</c:v>
                </c:pt>
                <c:pt idx="12516">
                  <c:v>26</c:v>
                </c:pt>
                <c:pt idx="12517">
                  <c:v>25.1</c:v>
                </c:pt>
                <c:pt idx="12518">
                  <c:v>26.3</c:v>
                </c:pt>
                <c:pt idx="12519">
                  <c:v>27</c:v>
                </c:pt>
                <c:pt idx="12520">
                  <c:v>26.7</c:v>
                </c:pt>
                <c:pt idx="12521">
                  <c:v>26.3</c:v>
                </c:pt>
                <c:pt idx="12522">
                  <c:v>28</c:v>
                </c:pt>
                <c:pt idx="12523">
                  <c:v>26.5</c:v>
                </c:pt>
                <c:pt idx="12524">
                  <c:v>27.2</c:v>
                </c:pt>
                <c:pt idx="12525">
                  <c:v>27.4</c:v>
                </c:pt>
                <c:pt idx="12526">
                  <c:v>26.8</c:v>
                </c:pt>
                <c:pt idx="12527">
                  <c:v>27.4</c:v>
                </c:pt>
                <c:pt idx="12528">
                  <c:v>28.7</c:v>
                </c:pt>
                <c:pt idx="12529">
                  <c:v>29.4</c:v>
                </c:pt>
                <c:pt idx="12530">
                  <c:v>29.2</c:v>
                </c:pt>
                <c:pt idx="12531">
                  <c:v>29.3</c:v>
                </c:pt>
                <c:pt idx="12532">
                  <c:v>29.6</c:v>
                </c:pt>
                <c:pt idx="12533">
                  <c:v>28.3</c:v>
                </c:pt>
                <c:pt idx="12534">
                  <c:v>34.6</c:v>
                </c:pt>
                <c:pt idx="12535">
                  <c:v>35.1</c:v>
                </c:pt>
                <c:pt idx="12536">
                  <c:v>33</c:v>
                </c:pt>
                <c:pt idx="12537">
                  <c:v>29.6</c:v>
                </c:pt>
                <c:pt idx="12538">
                  <c:v>22.8</c:v>
                </c:pt>
                <c:pt idx="12539">
                  <c:v>25.5</c:v>
                </c:pt>
                <c:pt idx="12540">
                  <c:v>30.3</c:v>
                </c:pt>
                <c:pt idx="12541">
                  <c:v>25.3</c:v>
                </c:pt>
                <c:pt idx="12542">
                  <c:v>25.5</c:v>
                </c:pt>
                <c:pt idx="12543">
                  <c:v>17.2</c:v>
                </c:pt>
                <c:pt idx="12544">
                  <c:v>15.7</c:v>
                </c:pt>
                <c:pt idx="12545">
                  <c:v>16.600000000000001</c:v>
                </c:pt>
                <c:pt idx="12546">
                  <c:v>16.7</c:v>
                </c:pt>
                <c:pt idx="12547">
                  <c:v>16.899999999999999</c:v>
                </c:pt>
                <c:pt idx="12548">
                  <c:v>16.7</c:v>
                </c:pt>
                <c:pt idx="12549">
                  <c:v>17.5</c:v>
                </c:pt>
                <c:pt idx="12550">
                  <c:v>16.7</c:v>
                </c:pt>
                <c:pt idx="12551">
                  <c:v>17.2</c:v>
                </c:pt>
                <c:pt idx="12552">
                  <c:v>16.5</c:v>
                </c:pt>
                <c:pt idx="12553">
                  <c:v>16.2</c:v>
                </c:pt>
                <c:pt idx="12554">
                  <c:v>16.899999999999999</c:v>
                </c:pt>
                <c:pt idx="12555">
                  <c:v>16.2</c:v>
                </c:pt>
                <c:pt idx="12556">
                  <c:v>16</c:v>
                </c:pt>
                <c:pt idx="12557">
                  <c:v>21.5</c:v>
                </c:pt>
                <c:pt idx="12558">
                  <c:v>20.5</c:v>
                </c:pt>
                <c:pt idx="12559">
                  <c:v>23.3</c:v>
                </c:pt>
                <c:pt idx="12560">
                  <c:v>23.2</c:v>
                </c:pt>
                <c:pt idx="12561">
                  <c:v>16</c:v>
                </c:pt>
                <c:pt idx="12562">
                  <c:v>15.5</c:v>
                </c:pt>
                <c:pt idx="12563">
                  <c:v>15.5</c:v>
                </c:pt>
                <c:pt idx="12564">
                  <c:v>16.5</c:v>
                </c:pt>
                <c:pt idx="12565">
                  <c:v>15.3</c:v>
                </c:pt>
                <c:pt idx="12566">
                  <c:v>15.4</c:v>
                </c:pt>
                <c:pt idx="12567">
                  <c:v>14.6</c:v>
                </c:pt>
                <c:pt idx="12568">
                  <c:v>15</c:v>
                </c:pt>
                <c:pt idx="12569">
                  <c:v>15.2</c:v>
                </c:pt>
                <c:pt idx="12570">
                  <c:v>15</c:v>
                </c:pt>
                <c:pt idx="12571">
                  <c:v>16.100000000000001</c:v>
                </c:pt>
                <c:pt idx="12572">
                  <c:v>14.9</c:v>
                </c:pt>
                <c:pt idx="12573">
                  <c:v>16</c:v>
                </c:pt>
                <c:pt idx="12574">
                  <c:v>16.3</c:v>
                </c:pt>
                <c:pt idx="12575">
                  <c:v>21.3</c:v>
                </c:pt>
                <c:pt idx="12576">
                  <c:v>19.3</c:v>
                </c:pt>
                <c:pt idx="12577">
                  <c:v>20.2</c:v>
                </c:pt>
                <c:pt idx="12578">
                  <c:v>19.899999999999999</c:v>
                </c:pt>
                <c:pt idx="12579">
                  <c:v>20.399999999999999</c:v>
                </c:pt>
                <c:pt idx="12580">
                  <c:v>20.8</c:v>
                </c:pt>
                <c:pt idx="12581">
                  <c:v>19.600000000000001</c:v>
                </c:pt>
                <c:pt idx="12582">
                  <c:v>20</c:v>
                </c:pt>
                <c:pt idx="12583">
                  <c:v>20.7</c:v>
                </c:pt>
                <c:pt idx="12584">
                  <c:v>20.2</c:v>
                </c:pt>
                <c:pt idx="12585">
                  <c:v>20.7</c:v>
                </c:pt>
                <c:pt idx="12586">
                  <c:v>20.8</c:v>
                </c:pt>
                <c:pt idx="12587">
                  <c:v>20.7</c:v>
                </c:pt>
                <c:pt idx="12588">
                  <c:v>21.5</c:v>
                </c:pt>
                <c:pt idx="12589">
                  <c:v>20.399999999999999</c:v>
                </c:pt>
                <c:pt idx="12590">
                  <c:v>21.6</c:v>
                </c:pt>
                <c:pt idx="12591">
                  <c:v>20.9</c:v>
                </c:pt>
                <c:pt idx="12592">
                  <c:v>21.1</c:v>
                </c:pt>
                <c:pt idx="12593">
                  <c:v>21</c:v>
                </c:pt>
                <c:pt idx="12594">
                  <c:v>21</c:v>
                </c:pt>
                <c:pt idx="12595">
                  <c:v>21</c:v>
                </c:pt>
                <c:pt idx="12596">
                  <c:v>21.6</c:v>
                </c:pt>
                <c:pt idx="12597">
                  <c:v>23.1</c:v>
                </c:pt>
                <c:pt idx="12598">
                  <c:v>23.8</c:v>
                </c:pt>
                <c:pt idx="12599">
                  <c:v>25.1</c:v>
                </c:pt>
                <c:pt idx="12600">
                  <c:v>25.4</c:v>
                </c:pt>
                <c:pt idx="12601">
                  <c:v>25.3</c:v>
                </c:pt>
                <c:pt idx="12602">
                  <c:v>25</c:v>
                </c:pt>
                <c:pt idx="12603">
                  <c:v>25.5</c:v>
                </c:pt>
                <c:pt idx="12604">
                  <c:v>25.3</c:v>
                </c:pt>
                <c:pt idx="12605">
                  <c:v>25.9</c:v>
                </c:pt>
                <c:pt idx="12606">
                  <c:v>22</c:v>
                </c:pt>
                <c:pt idx="12607">
                  <c:v>21.1</c:v>
                </c:pt>
                <c:pt idx="12608">
                  <c:v>21.1</c:v>
                </c:pt>
                <c:pt idx="12609">
                  <c:v>20.2</c:v>
                </c:pt>
                <c:pt idx="12610">
                  <c:v>22.3</c:v>
                </c:pt>
                <c:pt idx="12611">
                  <c:v>21.1</c:v>
                </c:pt>
                <c:pt idx="12612">
                  <c:v>24.8</c:v>
                </c:pt>
                <c:pt idx="12613">
                  <c:v>21.7</c:v>
                </c:pt>
                <c:pt idx="12614">
                  <c:v>22.7</c:v>
                </c:pt>
                <c:pt idx="12615">
                  <c:v>21.4</c:v>
                </c:pt>
                <c:pt idx="12616">
                  <c:v>22.5</c:v>
                </c:pt>
                <c:pt idx="12617">
                  <c:v>23.1</c:v>
                </c:pt>
                <c:pt idx="12618">
                  <c:v>22.6</c:v>
                </c:pt>
                <c:pt idx="12619">
                  <c:v>22.9</c:v>
                </c:pt>
                <c:pt idx="12620">
                  <c:v>22.6</c:v>
                </c:pt>
                <c:pt idx="12621">
                  <c:v>22.8</c:v>
                </c:pt>
                <c:pt idx="12622">
                  <c:v>25</c:v>
                </c:pt>
                <c:pt idx="12623">
                  <c:v>26.2</c:v>
                </c:pt>
                <c:pt idx="12624">
                  <c:v>24.9</c:v>
                </c:pt>
                <c:pt idx="12625">
                  <c:v>26.8</c:v>
                </c:pt>
                <c:pt idx="12626">
                  <c:v>26.1</c:v>
                </c:pt>
                <c:pt idx="12627">
                  <c:v>28.3</c:v>
                </c:pt>
                <c:pt idx="12628">
                  <c:v>27.9</c:v>
                </c:pt>
                <c:pt idx="12629">
                  <c:v>28.1</c:v>
                </c:pt>
                <c:pt idx="12630">
                  <c:v>27.2</c:v>
                </c:pt>
                <c:pt idx="12631">
                  <c:v>29</c:v>
                </c:pt>
                <c:pt idx="12632">
                  <c:v>28.2</c:v>
                </c:pt>
                <c:pt idx="12633">
                  <c:v>22.1</c:v>
                </c:pt>
                <c:pt idx="12634">
                  <c:v>28.6</c:v>
                </c:pt>
                <c:pt idx="12635">
                  <c:v>21.8</c:v>
                </c:pt>
                <c:pt idx="12636">
                  <c:v>22.4</c:v>
                </c:pt>
                <c:pt idx="12637">
                  <c:v>29.2</c:v>
                </c:pt>
                <c:pt idx="12638">
                  <c:v>22.2</c:v>
                </c:pt>
                <c:pt idx="12639">
                  <c:v>22</c:v>
                </c:pt>
                <c:pt idx="12640">
                  <c:v>30</c:v>
                </c:pt>
                <c:pt idx="12641">
                  <c:v>22.3</c:v>
                </c:pt>
                <c:pt idx="12642">
                  <c:v>31.2</c:v>
                </c:pt>
                <c:pt idx="12643">
                  <c:v>29.5</c:v>
                </c:pt>
                <c:pt idx="12644">
                  <c:v>30.3</c:v>
                </c:pt>
                <c:pt idx="12645">
                  <c:v>31.2</c:v>
                </c:pt>
                <c:pt idx="12646">
                  <c:v>31</c:v>
                </c:pt>
                <c:pt idx="12647">
                  <c:v>32.299999999999997</c:v>
                </c:pt>
                <c:pt idx="12648">
                  <c:v>31.6</c:v>
                </c:pt>
                <c:pt idx="12649">
                  <c:v>31.7</c:v>
                </c:pt>
                <c:pt idx="12650">
                  <c:v>32</c:v>
                </c:pt>
                <c:pt idx="12651">
                  <c:v>31.8</c:v>
                </c:pt>
                <c:pt idx="12652">
                  <c:v>30.8</c:v>
                </c:pt>
                <c:pt idx="12653">
                  <c:v>32.299999999999997</c:v>
                </c:pt>
                <c:pt idx="12654">
                  <c:v>33.5</c:v>
                </c:pt>
                <c:pt idx="12655">
                  <c:v>33.299999999999997</c:v>
                </c:pt>
                <c:pt idx="12656">
                  <c:v>32.6</c:v>
                </c:pt>
                <c:pt idx="12657">
                  <c:v>34</c:v>
                </c:pt>
                <c:pt idx="12658">
                  <c:v>32.299999999999997</c:v>
                </c:pt>
                <c:pt idx="12659">
                  <c:v>33.200000000000003</c:v>
                </c:pt>
                <c:pt idx="12660">
                  <c:v>34.200000000000003</c:v>
                </c:pt>
                <c:pt idx="12661">
                  <c:v>34.799999999999997</c:v>
                </c:pt>
                <c:pt idx="12662">
                  <c:v>34.1</c:v>
                </c:pt>
                <c:pt idx="12663">
                  <c:v>33.799999999999997</c:v>
                </c:pt>
                <c:pt idx="12664">
                  <c:v>34.200000000000003</c:v>
                </c:pt>
                <c:pt idx="12665">
                  <c:v>35.700000000000003</c:v>
                </c:pt>
                <c:pt idx="12666">
                  <c:v>35</c:v>
                </c:pt>
                <c:pt idx="12667">
                  <c:v>32.9</c:v>
                </c:pt>
                <c:pt idx="12668">
                  <c:v>32.799999999999997</c:v>
                </c:pt>
                <c:pt idx="12669">
                  <c:v>31.3</c:v>
                </c:pt>
                <c:pt idx="12670">
                  <c:v>35.6</c:v>
                </c:pt>
                <c:pt idx="12671">
                  <c:v>36.1</c:v>
                </c:pt>
                <c:pt idx="12672">
                  <c:v>35.1</c:v>
                </c:pt>
                <c:pt idx="12673">
                  <c:v>28.9</c:v>
                </c:pt>
                <c:pt idx="12674">
                  <c:v>29.8</c:v>
                </c:pt>
                <c:pt idx="12675">
                  <c:v>27.7</c:v>
                </c:pt>
                <c:pt idx="12676">
                  <c:v>29.8</c:v>
                </c:pt>
                <c:pt idx="12677">
                  <c:v>33.700000000000003</c:v>
                </c:pt>
                <c:pt idx="12678">
                  <c:v>29.1</c:v>
                </c:pt>
                <c:pt idx="12679">
                  <c:v>28.3</c:v>
                </c:pt>
                <c:pt idx="12680">
                  <c:v>21.3</c:v>
                </c:pt>
                <c:pt idx="12681">
                  <c:v>21.1</c:v>
                </c:pt>
                <c:pt idx="12682">
                  <c:v>21.4</c:v>
                </c:pt>
                <c:pt idx="12683">
                  <c:v>21.6</c:v>
                </c:pt>
                <c:pt idx="12684">
                  <c:v>21.3</c:v>
                </c:pt>
                <c:pt idx="12685">
                  <c:v>21.7</c:v>
                </c:pt>
                <c:pt idx="12686">
                  <c:v>22.3</c:v>
                </c:pt>
                <c:pt idx="12687">
                  <c:v>20.9</c:v>
                </c:pt>
                <c:pt idx="12688">
                  <c:v>22</c:v>
                </c:pt>
                <c:pt idx="12689">
                  <c:v>20.3</c:v>
                </c:pt>
                <c:pt idx="12690">
                  <c:v>19.899999999999999</c:v>
                </c:pt>
                <c:pt idx="12691">
                  <c:v>21.3</c:v>
                </c:pt>
                <c:pt idx="12692">
                  <c:v>20.9</c:v>
                </c:pt>
                <c:pt idx="12693">
                  <c:v>21.4</c:v>
                </c:pt>
                <c:pt idx="12694">
                  <c:v>22.3</c:v>
                </c:pt>
                <c:pt idx="12695">
                  <c:v>21.6</c:v>
                </c:pt>
                <c:pt idx="12696">
                  <c:v>23.6</c:v>
                </c:pt>
                <c:pt idx="12697">
                  <c:v>26.6</c:v>
                </c:pt>
                <c:pt idx="12698">
                  <c:v>21.1</c:v>
                </c:pt>
                <c:pt idx="12699">
                  <c:v>20.7</c:v>
                </c:pt>
                <c:pt idx="12700">
                  <c:v>20.8</c:v>
                </c:pt>
                <c:pt idx="12701">
                  <c:v>21.5</c:v>
                </c:pt>
                <c:pt idx="12702">
                  <c:v>21.3</c:v>
                </c:pt>
                <c:pt idx="12703">
                  <c:v>21.1</c:v>
                </c:pt>
                <c:pt idx="12704">
                  <c:v>20.399999999999999</c:v>
                </c:pt>
                <c:pt idx="12705">
                  <c:v>20.7</c:v>
                </c:pt>
                <c:pt idx="12706">
                  <c:v>20.8</c:v>
                </c:pt>
                <c:pt idx="12707">
                  <c:v>20.2</c:v>
                </c:pt>
                <c:pt idx="12708">
                  <c:v>21.6</c:v>
                </c:pt>
                <c:pt idx="12709">
                  <c:v>20.6</c:v>
                </c:pt>
                <c:pt idx="12710">
                  <c:v>21.4</c:v>
                </c:pt>
                <c:pt idx="12711">
                  <c:v>20.7</c:v>
                </c:pt>
                <c:pt idx="12712">
                  <c:v>32.200000000000003</c:v>
                </c:pt>
                <c:pt idx="12713">
                  <c:v>32.1</c:v>
                </c:pt>
                <c:pt idx="12714">
                  <c:v>30.6</c:v>
                </c:pt>
                <c:pt idx="12715">
                  <c:v>29.9</c:v>
                </c:pt>
                <c:pt idx="12716">
                  <c:v>30.5</c:v>
                </c:pt>
                <c:pt idx="12717">
                  <c:v>30.4</c:v>
                </c:pt>
                <c:pt idx="12718">
                  <c:v>29.8</c:v>
                </c:pt>
                <c:pt idx="12719">
                  <c:v>30.4</c:v>
                </c:pt>
                <c:pt idx="12720">
                  <c:v>30.5</c:v>
                </c:pt>
                <c:pt idx="12721">
                  <c:v>31.3</c:v>
                </c:pt>
                <c:pt idx="12722">
                  <c:v>30.8</c:v>
                </c:pt>
                <c:pt idx="12723">
                  <c:v>31.9</c:v>
                </c:pt>
                <c:pt idx="12724">
                  <c:v>31.3</c:v>
                </c:pt>
                <c:pt idx="12725">
                  <c:v>31.2</c:v>
                </c:pt>
                <c:pt idx="12726">
                  <c:v>30.8</c:v>
                </c:pt>
                <c:pt idx="12727">
                  <c:v>32.5</c:v>
                </c:pt>
                <c:pt idx="12728">
                  <c:v>33</c:v>
                </c:pt>
                <c:pt idx="12729">
                  <c:v>31.8</c:v>
                </c:pt>
                <c:pt idx="12730">
                  <c:v>30.5</c:v>
                </c:pt>
                <c:pt idx="12731">
                  <c:v>24</c:v>
                </c:pt>
                <c:pt idx="12732">
                  <c:v>25</c:v>
                </c:pt>
                <c:pt idx="12733">
                  <c:v>30.3</c:v>
                </c:pt>
                <c:pt idx="12734">
                  <c:v>30.5</c:v>
                </c:pt>
                <c:pt idx="12735">
                  <c:v>31.4</c:v>
                </c:pt>
                <c:pt idx="12736">
                  <c:v>30.9</c:v>
                </c:pt>
                <c:pt idx="12737">
                  <c:v>30.8</c:v>
                </c:pt>
                <c:pt idx="12738">
                  <c:v>31.6</c:v>
                </c:pt>
                <c:pt idx="12739">
                  <c:v>31.2</c:v>
                </c:pt>
                <c:pt idx="12740">
                  <c:v>29.7</c:v>
                </c:pt>
                <c:pt idx="12741">
                  <c:v>31.6</c:v>
                </c:pt>
                <c:pt idx="12742">
                  <c:v>30.5</c:v>
                </c:pt>
                <c:pt idx="12743">
                  <c:v>30.8</c:v>
                </c:pt>
                <c:pt idx="12744">
                  <c:v>33.1</c:v>
                </c:pt>
                <c:pt idx="12745">
                  <c:v>31.8</c:v>
                </c:pt>
                <c:pt idx="12746">
                  <c:v>32.6</c:v>
                </c:pt>
                <c:pt idx="12747">
                  <c:v>31.7</c:v>
                </c:pt>
                <c:pt idx="12748">
                  <c:v>30.7</c:v>
                </c:pt>
                <c:pt idx="12749">
                  <c:v>30.3</c:v>
                </c:pt>
                <c:pt idx="12750">
                  <c:v>33.9</c:v>
                </c:pt>
                <c:pt idx="12751">
                  <c:v>31.1</c:v>
                </c:pt>
                <c:pt idx="12752">
                  <c:v>31.8</c:v>
                </c:pt>
                <c:pt idx="12753">
                  <c:v>29.2</c:v>
                </c:pt>
                <c:pt idx="12754">
                  <c:v>30.1</c:v>
                </c:pt>
                <c:pt idx="12755">
                  <c:v>30.3</c:v>
                </c:pt>
                <c:pt idx="12756">
                  <c:v>30.2</c:v>
                </c:pt>
                <c:pt idx="12757">
                  <c:v>30.9</c:v>
                </c:pt>
                <c:pt idx="12758">
                  <c:v>30.4</c:v>
                </c:pt>
                <c:pt idx="12759">
                  <c:v>30.7</c:v>
                </c:pt>
                <c:pt idx="12760">
                  <c:v>31.6</c:v>
                </c:pt>
                <c:pt idx="12761">
                  <c:v>31.6</c:v>
                </c:pt>
                <c:pt idx="12762">
                  <c:v>30.3</c:v>
                </c:pt>
                <c:pt idx="12763">
                  <c:v>31.6</c:v>
                </c:pt>
                <c:pt idx="12764">
                  <c:v>30.9</c:v>
                </c:pt>
                <c:pt idx="12765">
                  <c:v>31.8</c:v>
                </c:pt>
                <c:pt idx="12766">
                  <c:v>32.700000000000003</c:v>
                </c:pt>
                <c:pt idx="12767">
                  <c:v>30.8</c:v>
                </c:pt>
                <c:pt idx="12768">
                  <c:v>31.5</c:v>
                </c:pt>
                <c:pt idx="12769">
                  <c:v>32.1</c:v>
                </c:pt>
                <c:pt idx="12770">
                  <c:v>31.2</c:v>
                </c:pt>
                <c:pt idx="12771">
                  <c:v>30.8</c:v>
                </c:pt>
                <c:pt idx="12772">
                  <c:v>31.5</c:v>
                </c:pt>
                <c:pt idx="12773">
                  <c:v>31.1</c:v>
                </c:pt>
                <c:pt idx="12774">
                  <c:v>32.200000000000003</c:v>
                </c:pt>
                <c:pt idx="12775">
                  <c:v>29.3</c:v>
                </c:pt>
                <c:pt idx="12776">
                  <c:v>30.6</c:v>
                </c:pt>
                <c:pt idx="12777">
                  <c:v>32.4</c:v>
                </c:pt>
                <c:pt idx="12778">
                  <c:v>32.5</c:v>
                </c:pt>
                <c:pt idx="12779">
                  <c:v>33.299999999999997</c:v>
                </c:pt>
                <c:pt idx="12780">
                  <c:v>33.799999999999997</c:v>
                </c:pt>
                <c:pt idx="12781">
                  <c:v>32.200000000000003</c:v>
                </c:pt>
                <c:pt idx="12782">
                  <c:v>32.200000000000003</c:v>
                </c:pt>
                <c:pt idx="12783">
                  <c:v>31.5</c:v>
                </c:pt>
                <c:pt idx="12784">
                  <c:v>31</c:v>
                </c:pt>
                <c:pt idx="12785">
                  <c:v>34</c:v>
                </c:pt>
                <c:pt idx="12786">
                  <c:v>33.200000000000003</c:v>
                </c:pt>
                <c:pt idx="12787">
                  <c:v>33.700000000000003</c:v>
                </c:pt>
                <c:pt idx="12788">
                  <c:v>32.6</c:v>
                </c:pt>
                <c:pt idx="12789">
                  <c:v>33.700000000000003</c:v>
                </c:pt>
                <c:pt idx="12790">
                  <c:v>33.200000000000003</c:v>
                </c:pt>
                <c:pt idx="12791">
                  <c:v>32.4</c:v>
                </c:pt>
                <c:pt idx="12792">
                  <c:v>33.4</c:v>
                </c:pt>
                <c:pt idx="12793">
                  <c:v>33.700000000000003</c:v>
                </c:pt>
                <c:pt idx="12794">
                  <c:v>34.299999999999997</c:v>
                </c:pt>
                <c:pt idx="12795">
                  <c:v>34</c:v>
                </c:pt>
                <c:pt idx="12796">
                  <c:v>34</c:v>
                </c:pt>
                <c:pt idx="12797">
                  <c:v>35.700000000000003</c:v>
                </c:pt>
                <c:pt idx="12798">
                  <c:v>34.9</c:v>
                </c:pt>
                <c:pt idx="12799">
                  <c:v>32.5</c:v>
                </c:pt>
                <c:pt idx="12800">
                  <c:v>30.7</c:v>
                </c:pt>
                <c:pt idx="12801">
                  <c:v>36.1</c:v>
                </c:pt>
                <c:pt idx="12802">
                  <c:v>37</c:v>
                </c:pt>
                <c:pt idx="12803">
                  <c:v>34.799999999999997</c:v>
                </c:pt>
                <c:pt idx="12804">
                  <c:v>28.1</c:v>
                </c:pt>
                <c:pt idx="12805">
                  <c:v>34.200000000000003</c:v>
                </c:pt>
                <c:pt idx="12806">
                  <c:v>27.7</c:v>
                </c:pt>
                <c:pt idx="12807">
                  <c:v>30.8</c:v>
                </c:pt>
                <c:pt idx="12808">
                  <c:v>33.700000000000003</c:v>
                </c:pt>
                <c:pt idx="12809">
                  <c:v>29.4</c:v>
                </c:pt>
                <c:pt idx="12810">
                  <c:v>31.1</c:v>
                </c:pt>
                <c:pt idx="12811">
                  <c:v>32.1</c:v>
                </c:pt>
                <c:pt idx="12812">
                  <c:v>30.4</c:v>
                </c:pt>
                <c:pt idx="12813">
                  <c:v>31.4</c:v>
                </c:pt>
                <c:pt idx="12814">
                  <c:v>32.4</c:v>
                </c:pt>
                <c:pt idx="12815">
                  <c:v>31.1</c:v>
                </c:pt>
                <c:pt idx="12816">
                  <c:v>31.6</c:v>
                </c:pt>
                <c:pt idx="12817">
                  <c:v>32.6</c:v>
                </c:pt>
                <c:pt idx="12818">
                  <c:v>32.200000000000003</c:v>
                </c:pt>
                <c:pt idx="12819">
                  <c:v>32.700000000000003</c:v>
                </c:pt>
                <c:pt idx="12820">
                  <c:v>31.7</c:v>
                </c:pt>
                <c:pt idx="12821">
                  <c:v>30.5</c:v>
                </c:pt>
                <c:pt idx="12822">
                  <c:v>31.4</c:v>
                </c:pt>
                <c:pt idx="12823">
                  <c:v>32.1</c:v>
                </c:pt>
                <c:pt idx="12824">
                  <c:v>31.9</c:v>
                </c:pt>
                <c:pt idx="12825">
                  <c:v>30.6</c:v>
                </c:pt>
                <c:pt idx="12826">
                  <c:v>29.7</c:v>
                </c:pt>
                <c:pt idx="12827">
                  <c:v>30.4</c:v>
                </c:pt>
                <c:pt idx="12828">
                  <c:v>31.8</c:v>
                </c:pt>
                <c:pt idx="12829">
                  <c:v>31.2</c:v>
                </c:pt>
                <c:pt idx="12830">
                  <c:v>31.5</c:v>
                </c:pt>
                <c:pt idx="12831">
                  <c:v>31.1</c:v>
                </c:pt>
                <c:pt idx="12832">
                  <c:v>31.3</c:v>
                </c:pt>
                <c:pt idx="12833">
                  <c:v>31.8</c:v>
                </c:pt>
                <c:pt idx="12834">
                  <c:v>31.3</c:v>
                </c:pt>
                <c:pt idx="12835">
                  <c:v>31.6</c:v>
                </c:pt>
                <c:pt idx="12836">
                  <c:v>32</c:v>
                </c:pt>
                <c:pt idx="12837">
                  <c:v>31.8</c:v>
                </c:pt>
                <c:pt idx="12838">
                  <c:v>32</c:v>
                </c:pt>
                <c:pt idx="12839">
                  <c:v>32</c:v>
                </c:pt>
                <c:pt idx="12840">
                  <c:v>31.2</c:v>
                </c:pt>
                <c:pt idx="12841">
                  <c:v>32.700000000000003</c:v>
                </c:pt>
                <c:pt idx="12842">
                  <c:v>31.9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24-4861-8D12-481B6AEE1474}"/>
            </c:ext>
          </c:extLst>
        </c:ser>
        <c:ser>
          <c:idx val="0"/>
          <c:order val="1"/>
          <c:tx>
            <c:strRef>
              <c:f>'[1. Температура_общее.xlsx]Общий тренд'!$G$1</c:f>
              <c:strCache>
                <c:ptCount val="1"/>
                <c:pt idx="0">
                  <c:v>max</c:v>
                </c:pt>
              </c:strCache>
            </c:strRef>
          </c:tx>
          <c:spPr>
            <a:ln w="158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trendline>
            <c:spPr>
              <a:ln w="22225" cap="rnd">
                <a:solidFill>
                  <a:schemeClr val="tx1"/>
                </a:solidFill>
                <a:prstDash val="solid"/>
              </a:ln>
              <a:effectLst/>
            </c:spPr>
            <c:trendlineType val="linear"/>
            <c:dispRSqr val="0"/>
            <c:dispEq val="0"/>
          </c:trendline>
          <c:cat>
            <c:strRef>
              <c:f>'[1. Температура_общее.xlsx]Общий тренд'!$C$2:$C$12844</c:f>
              <c:strCache>
                <c:ptCount val="12843"/>
                <c:pt idx="0">
                  <c:v>2010 1</c:v>
                </c:pt>
                <c:pt idx="1">
                  <c:v>2010 1</c:v>
                </c:pt>
                <c:pt idx="2">
                  <c:v>2010 1</c:v>
                </c:pt>
                <c:pt idx="3">
                  <c:v>2010 1</c:v>
                </c:pt>
                <c:pt idx="4">
                  <c:v>2010 1</c:v>
                </c:pt>
                <c:pt idx="5">
                  <c:v>2010 1</c:v>
                </c:pt>
                <c:pt idx="6">
                  <c:v>2010 1</c:v>
                </c:pt>
                <c:pt idx="7">
                  <c:v>2010 1</c:v>
                </c:pt>
                <c:pt idx="8">
                  <c:v>2010 1</c:v>
                </c:pt>
                <c:pt idx="9">
                  <c:v>2010 1</c:v>
                </c:pt>
                <c:pt idx="10">
                  <c:v>2010 1</c:v>
                </c:pt>
                <c:pt idx="11">
                  <c:v>2010 1</c:v>
                </c:pt>
                <c:pt idx="12">
                  <c:v>2010 1</c:v>
                </c:pt>
                <c:pt idx="13">
                  <c:v>2010 1</c:v>
                </c:pt>
                <c:pt idx="14">
                  <c:v>2010 1</c:v>
                </c:pt>
                <c:pt idx="15">
                  <c:v>2010 10</c:v>
                </c:pt>
                <c:pt idx="16">
                  <c:v>2010 10</c:v>
                </c:pt>
                <c:pt idx="17">
                  <c:v>2010 10</c:v>
                </c:pt>
                <c:pt idx="18">
                  <c:v>2010 10</c:v>
                </c:pt>
                <c:pt idx="19">
                  <c:v>2010 10</c:v>
                </c:pt>
                <c:pt idx="20">
                  <c:v>2010 10</c:v>
                </c:pt>
                <c:pt idx="21">
                  <c:v>2010 10</c:v>
                </c:pt>
                <c:pt idx="22">
                  <c:v>2010 10</c:v>
                </c:pt>
                <c:pt idx="23">
                  <c:v>2010 10</c:v>
                </c:pt>
                <c:pt idx="24">
                  <c:v>2010 10</c:v>
                </c:pt>
                <c:pt idx="25">
                  <c:v>2010 10</c:v>
                </c:pt>
                <c:pt idx="26">
                  <c:v>2010 10</c:v>
                </c:pt>
                <c:pt idx="27">
                  <c:v>2010 10</c:v>
                </c:pt>
                <c:pt idx="28">
                  <c:v>2010 10</c:v>
                </c:pt>
                <c:pt idx="29">
                  <c:v>2010 10</c:v>
                </c:pt>
                <c:pt idx="30">
                  <c:v>2010 10</c:v>
                </c:pt>
                <c:pt idx="31">
                  <c:v>2010 11</c:v>
                </c:pt>
                <c:pt idx="32">
                  <c:v>2010 11</c:v>
                </c:pt>
                <c:pt idx="33">
                  <c:v>2010 11</c:v>
                </c:pt>
                <c:pt idx="34">
                  <c:v>2010 11</c:v>
                </c:pt>
                <c:pt idx="35">
                  <c:v>2010 11</c:v>
                </c:pt>
                <c:pt idx="36">
                  <c:v>2010 11</c:v>
                </c:pt>
                <c:pt idx="37">
                  <c:v>2010 11</c:v>
                </c:pt>
                <c:pt idx="38">
                  <c:v>2010 11</c:v>
                </c:pt>
                <c:pt idx="39">
                  <c:v>2010 11</c:v>
                </c:pt>
                <c:pt idx="40">
                  <c:v>2010 11</c:v>
                </c:pt>
                <c:pt idx="41">
                  <c:v>2010 11</c:v>
                </c:pt>
                <c:pt idx="42">
                  <c:v>2010 11</c:v>
                </c:pt>
                <c:pt idx="43">
                  <c:v>2010 11</c:v>
                </c:pt>
                <c:pt idx="44">
                  <c:v>2010 11</c:v>
                </c:pt>
                <c:pt idx="45">
                  <c:v>2010 11</c:v>
                </c:pt>
                <c:pt idx="46">
                  <c:v>2010 11</c:v>
                </c:pt>
                <c:pt idx="47">
                  <c:v>2010 12</c:v>
                </c:pt>
                <c:pt idx="48">
                  <c:v>2010 12</c:v>
                </c:pt>
                <c:pt idx="49">
                  <c:v>2010 12</c:v>
                </c:pt>
                <c:pt idx="50">
                  <c:v>2010 12</c:v>
                </c:pt>
                <c:pt idx="51">
                  <c:v>2010 12</c:v>
                </c:pt>
                <c:pt idx="52">
                  <c:v>2010 12</c:v>
                </c:pt>
                <c:pt idx="53">
                  <c:v>2010 12</c:v>
                </c:pt>
                <c:pt idx="54">
                  <c:v>2010 12</c:v>
                </c:pt>
                <c:pt idx="55">
                  <c:v>2010 12</c:v>
                </c:pt>
                <c:pt idx="56">
                  <c:v>2010 12</c:v>
                </c:pt>
                <c:pt idx="57">
                  <c:v>2010 12</c:v>
                </c:pt>
                <c:pt idx="58">
                  <c:v>2010 12</c:v>
                </c:pt>
                <c:pt idx="59">
                  <c:v>2010 12</c:v>
                </c:pt>
                <c:pt idx="60">
                  <c:v>2010 2</c:v>
                </c:pt>
                <c:pt idx="61">
                  <c:v>2010 2</c:v>
                </c:pt>
                <c:pt idx="62">
                  <c:v>2010 2</c:v>
                </c:pt>
                <c:pt idx="63">
                  <c:v>2010 2</c:v>
                </c:pt>
                <c:pt idx="64">
                  <c:v>2010 2</c:v>
                </c:pt>
                <c:pt idx="65">
                  <c:v>2010 2</c:v>
                </c:pt>
                <c:pt idx="66">
                  <c:v>2010 2</c:v>
                </c:pt>
                <c:pt idx="67">
                  <c:v>2010 2</c:v>
                </c:pt>
                <c:pt idx="68">
                  <c:v>2010 2</c:v>
                </c:pt>
                <c:pt idx="69">
                  <c:v>2010 2</c:v>
                </c:pt>
                <c:pt idx="70">
                  <c:v>2010 2</c:v>
                </c:pt>
                <c:pt idx="71">
                  <c:v>2010 2</c:v>
                </c:pt>
                <c:pt idx="72">
                  <c:v>2010 2</c:v>
                </c:pt>
                <c:pt idx="73">
                  <c:v>2010 2</c:v>
                </c:pt>
                <c:pt idx="74">
                  <c:v>2010 2</c:v>
                </c:pt>
                <c:pt idx="75">
                  <c:v>2010 2</c:v>
                </c:pt>
                <c:pt idx="76">
                  <c:v>2010 3</c:v>
                </c:pt>
                <c:pt idx="77">
                  <c:v>2010 3</c:v>
                </c:pt>
                <c:pt idx="78">
                  <c:v>2010 3</c:v>
                </c:pt>
                <c:pt idx="79">
                  <c:v>2010 3</c:v>
                </c:pt>
                <c:pt idx="80">
                  <c:v>2010 3</c:v>
                </c:pt>
                <c:pt idx="81">
                  <c:v>2010 3</c:v>
                </c:pt>
                <c:pt idx="82">
                  <c:v>2010 3</c:v>
                </c:pt>
                <c:pt idx="83">
                  <c:v>2010 3</c:v>
                </c:pt>
                <c:pt idx="84">
                  <c:v>2010 3</c:v>
                </c:pt>
                <c:pt idx="85">
                  <c:v>2010 3</c:v>
                </c:pt>
                <c:pt idx="86">
                  <c:v>2010 3</c:v>
                </c:pt>
                <c:pt idx="87">
                  <c:v>2010 3</c:v>
                </c:pt>
                <c:pt idx="88">
                  <c:v>2010 3</c:v>
                </c:pt>
                <c:pt idx="89">
                  <c:v>2010 3</c:v>
                </c:pt>
                <c:pt idx="90">
                  <c:v>2010 3</c:v>
                </c:pt>
                <c:pt idx="91">
                  <c:v>2010 3</c:v>
                </c:pt>
                <c:pt idx="92">
                  <c:v>2010 4</c:v>
                </c:pt>
                <c:pt idx="93">
                  <c:v>2010 4</c:v>
                </c:pt>
                <c:pt idx="94">
                  <c:v>2010 4</c:v>
                </c:pt>
                <c:pt idx="95">
                  <c:v>2010 4</c:v>
                </c:pt>
                <c:pt idx="96">
                  <c:v>2010 4</c:v>
                </c:pt>
                <c:pt idx="97">
                  <c:v>2010 4</c:v>
                </c:pt>
                <c:pt idx="98">
                  <c:v>2010 4</c:v>
                </c:pt>
                <c:pt idx="99">
                  <c:v>2010 4</c:v>
                </c:pt>
                <c:pt idx="100">
                  <c:v>2010 4</c:v>
                </c:pt>
                <c:pt idx="101">
                  <c:v>2010 4</c:v>
                </c:pt>
                <c:pt idx="102">
                  <c:v>2010 4</c:v>
                </c:pt>
                <c:pt idx="103">
                  <c:v>2010 4</c:v>
                </c:pt>
                <c:pt idx="104">
                  <c:v>2010 4</c:v>
                </c:pt>
                <c:pt idx="105">
                  <c:v>2010 4</c:v>
                </c:pt>
                <c:pt idx="106">
                  <c:v>2010 4</c:v>
                </c:pt>
                <c:pt idx="107">
                  <c:v>2010 4</c:v>
                </c:pt>
                <c:pt idx="108">
                  <c:v>2010 5</c:v>
                </c:pt>
                <c:pt idx="109">
                  <c:v>2010 5</c:v>
                </c:pt>
                <c:pt idx="110">
                  <c:v>2010 5</c:v>
                </c:pt>
                <c:pt idx="111">
                  <c:v>2010 5</c:v>
                </c:pt>
                <c:pt idx="112">
                  <c:v>2010 5</c:v>
                </c:pt>
                <c:pt idx="113">
                  <c:v>2010 5</c:v>
                </c:pt>
                <c:pt idx="114">
                  <c:v>2010 5</c:v>
                </c:pt>
                <c:pt idx="115">
                  <c:v>2010 5</c:v>
                </c:pt>
                <c:pt idx="116">
                  <c:v>2010 5</c:v>
                </c:pt>
                <c:pt idx="117">
                  <c:v>2010 5</c:v>
                </c:pt>
                <c:pt idx="118">
                  <c:v>2010 5</c:v>
                </c:pt>
                <c:pt idx="119">
                  <c:v>2010 5</c:v>
                </c:pt>
                <c:pt idx="120">
                  <c:v>2010 5</c:v>
                </c:pt>
                <c:pt idx="121">
                  <c:v>2010 5</c:v>
                </c:pt>
                <c:pt idx="122">
                  <c:v>2010 5</c:v>
                </c:pt>
                <c:pt idx="123">
                  <c:v>2010 6</c:v>
                </c:pt>
                <c:pt idx="124">
                  <c:v>2010 6</c:v>
                </c:pt>
                <c:pt idx="125">
                  <c:v>2010 6</c:v>
                </c:pt>
                <c:pt idx="126">
                  <c:v>2010 6</c:v>
                </c:pt>
                <c:pt idx="127">
                  <c:v>2010 6</c:v>
                </c:pt>
                <c:pt idx="128">
                  <c:v>2010 6</c:v>
                </c:pt>
                <c:pt idx="129">
                  <c:v>2010 6</c:v>
                </c:pt>
                <c:pt idx="130">
                  <c:v>2010 6</c:v>
                </c:pt>
                <c:pt idx="131">
                  <c:v>2010 6</c:v>
                </c:pt>
                <c:pt idx="132">
                  <c:v>2010 6</c:v>
                </c:pt>
                <c:pt idx="133">
                  <c:v>2010 6</c:v>
                </c:pt>
                <c:pt idx="134">
                  <c:v>2010 6</c:v>
                </c:pt>
                <c:pt idx="135">
                  <c:v>2010 6</c:v>
                </c:pt>
                <c:pt idx="136">
                  <c:v>2010 6</c:v>
                </c:pt>
                <c:pt idx="137">
                  <c:v>2010 6</c:v>
                </c:pt>
                <c:pt idx="138">
                  <c:v>2010 6</c:v>
                </c:pt>
                <c:pt idx="139">
                  <c:v>2010 7</c:v>
                </c:pt>
                <c:pt idx="140">
                  <c:v>2010 7</c:v>
                </c:pt>
                <c:pt idx="141">
                  <c:v>2010 7</c:v>
                </c:pt>
                <c:pt idx="142">
                  <c:v>2010 7</c:v>
                </c:pt>
                <c:pt idx="143">
                  <c:v>2010 7</c:v>
                </c:pt>
                <c:pt idx="144">
                  <c:v>2010 7</c:v>
                </c:pt>
                <c:pt idx="145">
                  <c:v>2010 7</c:v>
                </c:pt>
                <c:pt idx="146">
                  <c:v>2010 7</c:v>
                </c:pt>
                <c:pt idx="147">
                  <c:v>2010 7</c:v>
                </c:pt>
                <c:pt idx="148">
                  <c:v>2010 7</c:v>
                </c:pt>
                <c:pt idx="149">
                  <c:v>2010 7</c:v>
                </c:pt>
                <c:pt idx="150">
                  <c:v>2010 7</c:v>
                </c:pt>
                <c:pt idx="151">
                  <c:v>2010 7</c:v>
                </c:pt>
                <c:pt idx="152">
                  <c:v>2010 7</c:v>
                </c:pt>
                <c:pt idx="153">
                  <c:v>2010 7</c:v>
                </c:pt>
                <c:pt idx="154">
                  <c:v>2010 7</c:v>
                </c:pt>
                <c:pt idx="155">
                  <c:v>2010 8</c:v>
                </c:pt>
                <c:pt idx="156">
                  <c:v>2010 8</c:v>
                </c:pt>
                <c:pt idx="157">
                  <c:v>2010 8</c:v>
                </c:pt>
                <c:pt idx="158">
                  <c:v>2010 8</c:v>
                </c:pt>
                <c:pt idx="159">
                  <c:v>2010 8</c:v>
                </c:pt>
                <c:pt idx="160">
                  <c:v>2010 8</c:v>
                </c:pt>
                <c:pt idx="161">
                  <c:v>2010 8</c:v>
                </c:pt>
                <c:pt idx="162">
                  <c:v>2010 8</c:v>
                </c:pt>
                <c:pt idx="163">
                  <c:v>2010 8</c:v>
                </c:pt>
                <c:pt idx="164">
                  <c:v>2010 8</c:v>
                </c:pt>
                <c:pt idx="165">
                  <c:v>2010 8</c:v>
                </c:pt>
                <c:pt idx="166">
                  <c:v>2010 8</c:v>
                </c:pt>
                <c:pt idx="167">
                  <c:v>2010 8</c:v>
                </c:pt>
                <c:pt idx="168">
                  <c:v>2010 8</c:v>
                </c:pt>
                <c:pt idx="169">
                  <c:v>2010 8</c:v>
                </c:pt>
                <c:pt idx="170">
                  <c:v>2010 8</c:v>
                </c:pt>
                <c:pt idx="171">
                  <c:v>2010 9</c:v>
                </c:pt>
                <c:pt idx="172">
                  <c:v>2010 9</c:v>
                </c:pt>
                <c:pt idx="173">
                  <c:v>2010 9</c:v>
                </c:pt>
                <c:pt idx="174">
                  <c:v>2010 9</c:v>
                </c:pt>
                <c:pt idx="175">
                  <c:v>2010 9</c:v>
                </c:pt>
                <c:pt idx="176">
                  <c:v>2010 9</c:v>
                </c:pt>
                <c:pt idx="177">
                  <c:v>2010 9</c:v>
                </c:pt>
                <c:pt idx="178">
                  <c:v>2010 9</c:v>
                </c:pt>
                <c:pt idx="179">
                  <c:v>2010 9</c:v>
                </c:pt>
                <c:pt idx="180">
                  <c:v>2010 9</c:v>
                </c:pt>
                <c:pt idx="181">
                  <c:v>2010 9</c:v>
                </c:pt>
                <c:pt idx="182">
                  <c:v>2010 9</c:v>
                </c:pt>
                <c:pt idx="183">
                  <c:v>2010 9</c:v>
                </c:pt>
                <c:pt idx="184">
                  <c:v>2010 9</c:v>
                </c:pt>
                <c:pt idx="185">
                  <c:v>2010 9</c:v>
                </c:pt>
                <c:pt idx="186">
                  <c:v>2010 9</c:v>
                </c:pt>
                <c:pt idx="187">
                  <c:v>2011 1</c:v>
                </c:pt>
                <c:pt idx="188">
                  <c:v>2011 1</c:v>
                </c:pt>
                <c:pt idx="189">
                  <c:v>2011 1</c:v>
                </c:pt>
                <c:pt idx="190">
                  <c:v>2011 1</c:v>
                </c:pt>
                <c:pt idx="191">
                  <c:v>2011 1</c:v>
                </c:pt>
                <c:pt idx="192">
                  <c:v>2011 1</c:v>
                </c:pt>
                <c:pt idx="193">
                  <c:v>2011 1</c:v>
                </c:pt>
                <c:pt idx="194">
                  <c:v>2011 1</c:v>
                </c:pt>
                <c:pt idx="195">
                  <c:v>2011 1</c:v>
                </c:pt>
                <c:pt idx="196">
                  <c:v>2011 1</c:v>
                </c:pt>
                <c:pt idx="197">
                  <c:v>2011 1</c:v>
                </c:pt>
                <c:pt idx="198">
                  <c:v>2011 1</c:v>
                </c:pt>
                <c:pt idx="199">
                  <c:v>2011 1</c:v>
                </c:pt>
                <c:pt idx="200">
                  <c:v>2011 1</c:v>
                </c:pt>
                <c:pt idx="201">
                  <c:v>2011 1</c:v>
                </c:pt>
                <c:pt idx="202">
                  <c:v>2011 1</c:v>
                </c:pt>
                <c:pt idx="203">
                  <c:v>2011 1</c:v>
                </c:pt>
                <c:pt idx="204">
                  <c:v>2011 10</c:v>
                </c:pt>
                <c:pt idx="205">
                  <c:v>2011 10</c:v>
                </c:pt>
                <c:pt idx="206">
                  <c:v>2011 10</c:v>
                </c:pt>
                <c:pt idx="207">
                  <c:v>2011 10</c:v>
                </c:pt>
                <c:pt idx="208">
                  <c:v>2011 10</c:v>
                </c:pt>
                <c:pt idx="209">
                  <c:v>2011 10</c:v>
                </c:pt>
                <c:pt idx="210">
                  <c:v>2011 10</c:v>
                </c:pt>
                <c:pt idx="211">
                  <c:v>2011 10</c:v>
                </c:pt>
                <c:pt idx="212">
                  <c:v>2011 10</c:v>
                </c:pt>
                <c:pt idx="213">
                  <c:v>2011 10</c:v>
                </c:pt>
                <c:pt idx="214">
                  <c:v>2011 10</c:v>
                </c:pt>
                <c:pt idx="215">
                  <c:v>2011 10</c:v>
                </c:pt>
                <c:pt idx="216">
                  <c:v>2011 10</c:v>
                </c:pt>
                <c:pt idx="217">
                  <c:v>2011 10</c:v>
                </c:pt>
                <c:pt idx="218">
                  <c:v>2011 10</c:v>
                </c:pt>
                <c:pt idx="219">
                  <c:v>2011 10</c:v>
                </c:pt>
                <c:pt idx="220">
                  <c:v>2011 10</c:v>
                </c:pt>
                <c:pt idx="221">
                  <c:v>2011 10</c:v>
                </c:pt>
                <c:pt idx="222">
                  <c:v>2011 10</c:v>
                </c:pt>
                <c:pt idx="223">
                  <c:v>2011 10</c:v>
                </c:pt>
                <c:pt idx="224">
                  <c:v>2011 10</c:v>
                </c:pt>
                <c:pt idx="225">
                  <c:v>2011 11</c:v>
                </c:pt>
                <c:pt idx="226">
                  <c:v>2011 11</c:v>
                </c:pt>
                <c:pt idx="227">
                  <c:v>2011 11</c:v>
                </c:pt>
                <c:pt idx="228">
                  <c:v>2011 11</c:v>
                </c:pt>
                <c:pt idx="229">
                  <c:v>2011 11</c:v>
                </c:pt>
                <c:pt idx="230">
                  <c:v>2011 11</c:v>
                </c:pt>
                <c:pt idx="231">
                  <c:v>2011 11</c:v>
                </c:pt>
                <c:pt idx="232">
                  <c:v>2011 11</c:v>
                </c:pt>
                <c:pt idx="233">
                  <c:v>2011 11</c:v>
                </c:pt>
                <c:pt idx="234">
                  <c:v>2011 11</c:v>
                </c:pt>
                <c:pt idx="235">
                  <c:v>2011 11</c:v>
                </c:pt>
                <c:pt idx="236">
                  <c:v>2011 11</c:v>
                </c:pt>
                <c:pt idx="237">
                  <c:v>2011 11</c:v>
                </c:pt>
                <c:pt idx="238">
                  <c:v>2011 11</c:v>
                </c:pt>
                <c:pt idx="239">
                  <c:v>2011 11</c:v>
                </c:pt>
                <c:pt idx="240">
                  <c:v>2011 11</c:v>
                </c:pt>
                <c:pt idx="241">
                  <c:v>2011 11</c:v>
                </c:pt>
                <c:pt idx="242">
                  <c:v>2011 11</c:v>
                </c:pt>
                <c:pt idx="243">
                  <c:v>2011 11</c:v>
                </c:pt>
                <c:pt idx="244">
                  <c:v>2011 11</c:v>
                </c:pt>
                <c:pt idx="245">
                  <c:v>2011 11</c:v>
                </c:pt>
                <c:pt idx="246">
                  <c:v>2011 12</c:v>
                </c:pt>
                <c:pt idx="247">
                  <c:v>2011 12</c:v>
                </c:pt>
                <c:pt idx="248">
                  <c:v>2011 12</c:v>
                </c:pt>
                <c:pt idx="249">
                  <c:v>2011 12</c:v>
                </c:pt>
                <c:pt idx="250">
                  <c:v>2011 12</c:v>
                </c:pt>
                <c:pt idx="251">
                  <c:v>2011 12</c:v>
                </c:pt>
                <c:pt idx="252">
                  <c:v>2011 12</c:v>
                </c:pt>
                <c:pt idx="253">
                  <c:v>2011 12</c:v>
                </c:pt>
                <c:pt idx="254">
                  <c:v>2011 12</c:v>
                </c:pt>
                <c:pt idx="255">
                  <c:v>2011 12</c:v>
                </c:pt>
                <c:pt idx="256">
                  <c:v>2011 12</c:v>
                </c:pt>
                <c:pt idx="257">
                  <c:v>2011 12</c:v>
                </c:pt>
                <c:pt idx="258">
                  <c:v>2011 12</c:v>
                </c:pt>
                <c:pt idx="259">
                  <c:v>2011 12</c:v>
                </c:pt>
                <c:pt idx="260">
                  <c:v>2011 12</c:v>
                </c:pt>
                <c:pt idx="261">
                  <c:v>2011 12</c:v>
                </c:pt>
                <c:pt idx="262">
                  <c:v>2011 12</c:v>
                </c:pt>
                <c:pt idx="263">
                  <c:v>2011 12</c:v>
                </c:pt>
                <c:pt idx="264">
                  <c:v>2011 12</c:v>
                </c:pt>
                <c:pt idx="265">
                  <c:v>2011 12</c:v>
                </c:pt>
                <c:pt idx="266">
                  <c:v>2011 2</c:v>
                </c:pt>
                <c:pt idx="267">
                  <c:v>2011 2</c:v>
                </c:pt>
                <c:pt idx="268">
                  <c:v>2011 2</c:v>
                </c:pt>
                <c:pt idx="269">
                  <c:v>2011 2</c:v>
                </c:pt>
                <c:pt idx="270">
                  <c:v>2011 2</c:v>
                </c:pt>
                <c:pt idx="271">
                  <c:v>2011 2</c:v>
                </c:pt>
                <c:pt idx="272">
                  <c:v>2011 2</c:v>
                </c:pt>
                <c:pt idx="273">
                  <c:v>2011 2</c:v>
                </c:pt>
                <c:pt idx="274">
                  <c:v>2011 2</c:v>
                </c:pt>
                <c:pt idx="275">
                  <c:v>2011 2</c:v>
                </c:pt>
                <c:pt idx="276">
                  <c:v>2011 2</c:v>
                </c:pt>
                <c:pt idx="277">
                  <c:v>2011 2</c:v>
                </c:pt>
                <c:pt idx="278">
                  <c:v>2011 2</c:v>
                </c:pt>
                <c:pt idx="279">
                  <c:v>2011 2</c:v>
                </c:pt>
                <c:pt idx="280">
                  <c:v>2011 2</c:v>
                </c:pt>
                <c:pt idx="281">
                  <c:v>2011 2</c:v>
                </c:pt>
                <c:pt idx="282">
                  <c:v>2011 2</c:v>
                </c:pt>
                <c:pt idx="283">
                  <c:v>2011 2</c:v>
                </c:pt>
                <c:pt idx="284">
                  <c:v>2011 3</c:v>
                </c:pt>
                <c:pt idx="285">
                  <c:v>2011 3</c:v>
                </c:pt>
                <c:pt idx="286">
                  <c:v>2011 3</c:v>
                </c:pt>
                <c:pt idx="287">
                  <c:v>2011 3</c:v>
                </c:pt>
                <c:pt idx="288">
                  <c:v>2011 3</c:v>
                </c:pt>
                <c:pt idx="289">
                  <c:v>2011 3</c:v>
                </c:pt>
                <c:pt idx="290">
                  <c:v>2011 3</c:v>
                </c:pt>
                <c:pt idx="291">
                  <c:v>2011 3</c:v>
                </c:pt>
                <c:pt idx="292">
                  <c:v>2011 3</c:v>
                </c:pt>
                <c:pt idx="293">
                  <c:v>2011 3</c:v>
                </c:pt>
                <c:pt idx="294">
                  <c:v>2011 3</c:v>
                </c:pt>
                <c:pt idx="295">
                  <c:v>2011 3</c:v>
                </c:pt>
                <c:pt idx="296">
                  <c:v>2011 3</c:v>
                </c:pt>
                <c:pt idx="297">
                  <c:v>2011 3</c:v>
                </c:pt>
                <c:pt idx="298">
                  <c:v>2011 3</c:v>
                </c:pt>
                <c:pt idx="299">
                  <c:v>2011 3</c:v>
                </c:pt>
                <c:pt idx="300">
                  <c:v>2011 3</c:v>
                </c:pt>
                <c:pt idx="301">
                  <c:v>2011 3</c:v>
                </c:pt>
                <c:pt idx="302">
                  <c:v>2011 4</c:v>
                </c:pt>
                <c:pt idx="303">
                  <c:v>2011 4</c:v>
                </c:pt>
                <c:pt idx="304">
                  <c:v>2011 4</c:v>
                </c:pt>
                <c:pt idx="305">
                  <c:v>2011 4</c:v>
                </c:pt>
                <c:pt idx="306">
                  <c:v>2011 4</c:v>
                </c:pt>
                <c:pt idx="307">
                  <c:v>2011 4</c:v>
                </c:pt>
                <c:pt idx="308">
                  <c:v>2011 4</c:v>
                </c:pt>
                <c:pt idx="309">
                  <c:v>2011 4</c:v>
                </c:pt>
                <c:pt idx="310">
                  <c:v>2011 4</c:v>
                </c:pt>
                <c:pt idx="311">
                  <c:v>2011 4</c:v>
                </c:pt>
                <c:pt idx="312">
                  <c:v>2011 4</c:v>
                </c:pt>
                <c:pt idx="313">
                  <c:v>2011 4</c:v>
                </c:pt>
                <c:pt idx="314">
                  <c:v>2011 4</c:v>
                </c:pt>
                <c:pt idx="315">
                  <c:v>2011 4</c:v>
                </c:pt>
                <c:pt idx="316">
                  <c:v>2011 4</c:v>
                </c:pt>
                <c:pt idx="317">
                  <c:v>2011 4</c:v>
                </c:pt>
                <c:pt idx="318">
                  <c:v>2011 4</c:v>
                </c:pt>
                <c:pt idx="319">
                  <c:v>2011 4</c:v>
                </c:pt>
                <c:pt idx="320">
                  <c:v>2011 5</c:v>
                </c:pt>
                <c:pt idx="321">
                  <c:v>2011 5</c:v>
                </c:pt>
                <c:pt idx="322">
                  <c:v>2011 5</c:v>
                </c:pt>
                <c:pt idx="323">
                  <c:v>2011 5</c:v>
                </c:pt>
                <c:pt idx="324">
                  <c:v>2011 5</c:v>
                </c:pt>
                <c:pt idx="325">
                  <c:v>2011 5</c:v>
                </c:pt>
                <c:pt idx="326">
                  <c:v>2011 5</c:v>
                </c:pt>
                <c:pt idx="327">
                  <c:v>2011 5</c:v>
                </c:pt>
                <c:pt idx="328">
                  <c:v>2011 5</c:v>
                </c:pt>
                <c:pt idx="329">
                  <c:v>2011 5</c:v>
                </c:pt>
                <c:pt idx="330">
                  <c:v>2011 5</c:v>
                </c:pt>
                <c:pt idx="331">
                  <c:v>2011 5</c:v>
                </c:pt>
                <c:pt idx="332">
                  <c:v>2011 5</c:v>
                </c:pt>
                <c:pt idx="333">
                  <c:v>2011 5</c:v>
                </c:pt>
                <c:pt idx="334">
                  <c:v>2011 5</c:v>
                </c:pt>
                <c:pt idx="335">
                  <c:v>2011 5</c:v>
                </c:pt>
                <c:pt idx="336">
                  <c:v>2011 5</c:v>
                </c:pt>
                <c:pt idx="337">
                  <c:v>2011 5</c:v>
                </c:pt>
                <c:pt idx="338">
                  <c:v>2011 6</c:v>
                </c:pt>
                <c:pt idx="339">
                  <c:v>2011 6</c:v>
                </c:pt>
                <c:pt idx="340">
                  <c:v>2011 6</c:v>
                </c:pt>
                <c:pt idx="341">
                  <c:v>2011 6</c:v>
                </c:pt>
                <c:pt idx="342">
                  <c:v>2011 6</c:v>
                </c:pt>
                <c:pt idx="343">
                  <c:v>2011 6</c:v>
                </c:pt>
                <c:pt idx="344">
                  <c:v>2011 6</c:v>
                </c:pt>
                <c:pt idx="345">
                  <c:v>2011 6</c:v>
                </c:pt>
                <c:pt idx="346">
                  <c:v>2011 6</c:v>
                </c:pt>
                <c:pt idx="347">
                  <c:v>2011 6</c:v>
                </c:pt>
                <c:pt idx="348">
                  <c:v>2011 6</c:v>
                </c:pt>
                <c:pt idx="349">
                  <c:v>2011 6</c:v>
                </c:pt>
                <c:pt idx="350">
                  <c:v>2011 6</c:v>
                </c:pt>
                <c:pt idx="351">
                  <c:v>2011 6</c:v>
                </c:pt>
                <c:pt idx="352">
                  <c:v>2011 6</c:v>
                </c:pt>
                <c:pt idx="353">
                  <c:v>2011 6</c:v>
                </c:pt>
                <c:pt idx="354">
                  <c:v>2011 6</c:v>
                </c:pt>
                <c:pt idx="355">
                  <c:v>2011 6</c:v>
                </c:pt>
                <c:pt idx="356">
                  <c:v>2011 7</c:v>
                </c:pt>
                <c:pt idx="357">
                  <c:v>2011 7</c:v>
                </c:pt>
                <c:pt idx="358">
                  <c:v>2011 7</c:v>
                </c:pt>
                <c:pt idx="359">
                  <c:v>2011 7</c:v>
                </c:pt>
                <c:pt idx="360">
                  <c:v>2011 7</c:v>
                </c:pt>
                <c:pt idx="361">
                  <c:v>2011 7</c:v>
                </c:pt>
                <c:pt idx="362">
                  <c:v>2011 7</c:v>
                </c:pt>
                <c:pt idx="363">
                  <c:v>2011 7</c:v>
                </c:pt>
                <c:pt idx="364">
                  <c:v>2011 7</c:v>
                </c:pt>
                <c:pt idx="365">
                  <c:v>2011 7</c:v>
                </c:pt>
                <c:pt idx="366">
                  <c:v>2011 7</c:v>
                </c:pt>
                <c:pt idx="367">
                  <c:v>2011 7</c:v>
                </c:pt>
                <c:pt idx="368">
                  <c:v>2011 7</c:v>
                </c:pt>
                <c:pt idx="369">
                  <c:v>2011 7</c:v>
                </c:pt>
                <c:pt idx="370">
                  <c:v>2011 7</c:v>
                </c:pt>
                <c:pt idx="371">
                  <c:v>2011 7</c:v>
                </c:pt>
                <c:pt idx="372">
                  <c:v>2011 7</c:v>
                </c:pt>
                <c:pt idx="373">
                  <c:v>2011 7</c:v>
                </c:pt>
                <c:pt idx="374">
                  <c:v>2011 8</c:v>
                </c:pt>
                <c:pt idx="375">
                  <c:v>2011 8</c:v>
                </c:pt>
                <c:pt idx="376">
                  <c:v>2011 8</c:v>
                </c:pt>
                <c:pt idx="377">
                  <c:v>2011 8</c:v>
                </c:pt>
                <c:pt idx="378">
                  <c:v>2011 8</c:v>
                </c:pt>
                <c:pt idx="379">
                  <c:v>2011 8</c:v>
                </c:pt>
                <c:pt idx="380">
                  <c:v>2011 8</c:v>
                </c:pt>
                <c:pt idx="381">
                  <c:v>2011 8</c:v>
                </c:pt>
                <c:pt idx="382">
                  <c:v>2011 8</c:v>
                </c:pt>
                <c:pt idx="383">
                  <c:v>2011 8</c:v>
                </c:pt>
                <c:pt idx="384">
                  <c:v>2011 8</c:v>
                </c:pt>
                <c:pt idx="385">
                  <c:v>2011 8</c:v>
                </c:pt>
                <c:pt idx="386">
                  <c:v>2011 8</c:v>
                </c:pt>
                <c:pt idx="387">
                  <c:v>2011 8</c:v>
                </c:pt>
                <c:pt idx="388">
                  <c:v>2011 8</c:v>
                </c:pt>
                <c:pt idx="389">
                  <c:v>2011 8</c:v>
                </c:pt>
                <c:pt idx="390">
                  <c:v>2011 8</c:v>
                </c:pt>
                <c:pt idx="391">
                  <c:v>2011 8</c:v>
                </c:pt>
                <c:pt idx="392">
                  <c:v>2011 8</c:v>
                </c:pt>
                <c:pt idx="393">
                  <c:v>2011 8</c:v>
                </c:pt>
                <c:pt idx="394">
                  <c:v>2011 8</c:v>
                </c:pt>
                <c:pt idx="395">
                  <c:v>2011 9</c:v>
                </c:pt>
                <c:pt idx="396">
                  <c:v>2011 9</c:v>
                </c:pt>
                <c:pt idx="397">
                  <c:v>2011 9</c:v>
                </c:pt>
                <c:pt idx="398">
                  <c:v>2011 9</c:v>
                </c:pt>
                <c:pt idx="399">
                  <c:v>2011 9</c:v>
                </c:pt>
                <c:pt idx="400">
                  <c:v>2011 9</c:v>
                </c:pt>
                <c:pt idx="401">
                  <c:v>2011 9</c:v>
                </c:pt>
                <c:pt idx="402">
                  <c:v>2011 9</c:v>
                </c:pt>
                <c:pt idx="403">
                  <c:v>2011 9</c:v>
                </c:pt>
                <c:pt idx="404">
                  <c:v>2011 9</c:v>
                </c:pt>
                <c:pt idx="405">
                  <c:v>2011 9</c:v>
                </c:pt>
                <c:pt idx="406">
                  <c:v>2011 9</c:v>
                </c:pt>
                <c:pt idx="407">
                  <c:v>2011 9</c:v>
                </c:pt>
                <c:pt idx="408">
                  <c:v>2011 9</c:v>
                </c:pt>
                <c:pt idx="409">
                  <c:v>2011 9</c:v>
                </c:pt>
                <c:pt idx="410">
                  <c:v>2011 9</c:v>
                </c:pt>
                <c:pt idx="411">
                  <c:v>2011 9</c:v>
                </c:pt>
                <c:pt idx="412">
                  <c:v>2011 9</c:v>
                </c:pt>
                <c:pt idx="413">
                  <c:v>2011 9</c:v>
                </c:pt>
                <c:pt idx="414">
                  <c:v>2011 9</c:v>
                </c:pt>
                <c:pt idx="415">
                  <c:v>2011 9</c:v>
                </c:pt>
                <c:pt idx="416">
                  <c:v>2012 1</c:v>
                </c:pt>
                <c:pt idx="417">
                  <c:v>2012 1</c:v>
                </c:pt>
                <c:pt idx="418">
                  <c:v>2012 1</c:v>
                </c:pt>
                <c:pt idx="419">
                  <c:v>2012 1</c:v>
                </c:pt>
                <c:pt idx="420">
                  <c:v>2012 1</c:v>
                </c:pt>
                <c:pt idx="421">
                  <c:v>2012 1</c:v>
                </c:pt>
                <c:pt idx="422">
                  <c:v>2012 1</c:v>
                </c:pt>
                <c:pt idx="423">
                  <c:v>2012 1</c:v>
                </c:pt>
                <c:pt idx="424">
                  <c:v>2012 1</c:v>
                </c:pt>
                <c:pt idx="425">
                  <c:v>2012 1</c:v>
                </c:pt>
                <c:pt idx="426">
                  <c:v>2012 1</c:v>
                </c:pt>
                <c:pt idx="427">
                  <c:v>2012 1</c:v>
                </c:pt>
                <c:pt idx="428">
                  <c:v>2012 1</c:v>
                </c:pt>
                <c:pt idx="429">
                  <c:v>2012 1</c:v>
                </c:pt>
                <c:pt idx="430">
                  <c:v>2012 1</c:v>
                </c:pt>
                <c:pt idx="431">
                  <c:v>2012 1</c:v>
                </c:pt>
                <c:pt idx="432">
                  <c:v>2012 1</c:v>
                </c:pt>
                <c:pt idx="433">
                  <c:v>2012 1</c:v>
                </c:pt>
                <c:pt idx="434">
                  <c:v>2012 1</c:v>
                </c:pt>
                <c:pt idx="435">
                  <c:v>2012 1</c:v>
                </c:pt>
                <c:pt idx="436">
                  <c:v>2012 1</c:v>
                </c:pt>
                <c:pt idx="437">
                  <c:v>2012 1</c:v>
                </c:pt>
                <c:pt idx="438">
                  <c:v>2012 10</c:v>
                </c:pt>
                <c:pt idx="439">
                  <c:v>2012 10</c:v>
                </c:pt>
                <c:pt idx="440">
                  <c:v>2012 10</c:v>
                </c:pt>
                <c:pt idx="441">
                  <c:v>2012 10</c:v>
                </c:pt>
                <c:pt idx="442">
                  <c:v>2012 10</c:v>
                </c:pt>
                <c:pt idx="443">
                  <c:v>2012 10</c:v>
                </c:pt>
                <c:pt idx="444">
                  <c:v>2012 10</c:v>
                </c:pt>
                <c:pt idx="445">
                  <c:v>2012 10</c:v>
                </c:pt>
                <c:pt idx="446">
                  <c:v>2012 10</c:v>
                </c:pt>
                <c:pt idx="447">
                  <c:v>2012 10</c:v>
                </c:pt>
                <c:pt idx="448">
                  <c:v>2012 10</c:v>
                </c:pt>
                <c:pt idx="449">
                  <c:v>2012 10</c:v>
                </c:pt>
                <c:pt idx="450">
                  <c:v>2012 10</c:v>
                </c:pt>
                <c:pt idx="451">
                  <c:v>2012 10</c:v>
                </c:pt>
                <c:pt idx="452">
                  <c:v>2012 10</c:v>
                </c:pt>
                <c:pt idx="453">
                  <c:v>2012 10</c:v>
                </c:pt>
                <c:pt idx="454">
                  <c:v>2012 10</c:v>
                </c:pt>
                <c:pt idx="455">
                  <c:v>2012 10</c:v>
                </c:pt>
                <c:pt idx="456">
                  <c:v>2012 10</c:v>
                </c:pt>
                <c:pt idx="457">
                  <c:v>2012 10</c:v>
                </c:pt>
                <c:pt idx="458">
                  <c:v>2012 10</c:v>
                </c:pt>
                <c:pt idx="459">
                  <c:v>2012 10</c:v>
                </c:pt>
                <c:pt idx="460">
                  <c:v>2012 10</c:v>
                </c:pt>
                <c:pt idx="461">
                  <c:v>2012 10</c:v>
                </c:pt>
                <c:pt idx="462">
                  <c:v>2012 10</c:v>
                </c:pt>
                <c:pt idx="463">
                  <c:v>2012 10</c:v>
                </c:pt>
                <c:pt idx="464">
                  <c:v>2012 10</c:v>
                </c:pt>
                <c:pt idx="465">
                  <c:v>2012 10</c:v>
                </c:pt>
                <c:pt idx="466">
                  <c:v>2012 10</c:v>
                </c:pt>
                <c:pt idx="467">
                  <c:v>2012 10</c:v>
                </c:pt>
                <c:pt idx="468">
                  <c:v>2012 10</c:v>
                </c:pt>
                <c:pt idx="469">
                  <c:v>2012 10</c:v>
                </c:pt>
                <c:pt idx="470">
                  <c:v>2012 10</c:v>
                </c:pt>
                <c:pt idx="471">
                  <c:v>2012 10</c:v>
                </c:pt>
                <c:pt idx="472">
                  <c:v>2012 10</c:v>
                </c:pt>
                <c:pt idx="473">
                  <c:v>2012 10</c:v>
                </c:pt>
                <c:pt idx="474">
                  <c:v>2012 11</c:v>
                </c:pt>
                <c:pt idx="475">
                  <c:v>2012 11</c:v>
                </c:pt>
                <c:pt idx="476">
                  <c:v>2012 11</c:v>
                </c:pt>
                <c:pt idx="477">
                  <c:v>2012 11</c:v>
                </c:pt>
                <c:pt idx="478">
                  <c:v>2012 11</c:v>
                </c:pt>
                <c:pt idx="479">
                  <c:v>2012 11</c:v>
                </c:pt>
                <c:pt idx="480">
                  <c:v>2012 11</c:v>
                </c:pt>
                <c:pt idx="481">
                  <c:v>2012 11</c:v>
                </c:pt>
                <c:pt idx="482">
                  <c:v>2012 11</c:v>
                </c:pt>
                <c:pt idx="483">
                  <c:v>2012 11</c:v>
                </c:pt>
                <c:pt idx="484">
                  <c:v>2012 11</c:v>
                </c:pt>
                <c:pt idx="485">
                  <c:v>2012 11</c:v>
                </c:pt>
                <c:pt idx="486">
                  <c:v>2012 11</c:v>
                </c:pt>
                <c:pt idx="487">
                  <c:v>2012 11</c:v>
                </c:pt>
                <c:pt idx="488">
                  <c:v>2012 11</c:v>
                </c:pt>
                <c:pt idx="489">
                  <c:v>2012 11</c:v>
                </c:pt>
                <c:pt idx="490">
                  <c:v>2012 11</c:v>
                </c:pt>
                <c:pt idx="491">
                  <c:v>2012 11</c:v>
                </c:pt>
                <c:pt idx="492">
                  <c:v>2012 11</c:v>
                </c:pt>
                <c:pt idx="493">
                  <c:v>2012 11</c:v>
                </c:pt>
                <c:pt idx="494">
                  <c:v>2012 11</c:v>
                </c:pt>
                <c:pt idx="495">
                  <c:v>2012 11</c:v>
                </c:pt>
                <c:pt idx="496">
                  <c:v>2012 11</c:v>
                </c:pt>
                <c:pt idx="497">
                  <c:v>2012 11</c:v>
                </c:pt>
                <c:pt idx="498">
                  <c:v>2012 11</c:v>
                </c:pt>
                <c:pt idx="499">
                  <c:v>2012 11</c:v>
                </c:pt>
                <c:pt idx="500">
                  <c:v>2012 11</c:v>
                </c:pt>
                <c:pt idx="501">
                  <c:v>2012 11</c:v>
                </c:pt>
                <c:pt idx="502">
                  <c:v>2012 11</c:v>
                </c:pt>
                <c:pt idx="503">
                  <c:v>2012 11</c:v>
                </c:pt>
                <c:pt idx="504">
                  <c:v>2012 11</c:v>
                </c:pt>
                <c:pt idx="505">
                  <c:v>2012 11</c:v>
                </c:pt>
                <c:pt idx="506">
                  <c:v>2012 11</c:v>
                </c:pt>
                <c:pt idx="507">
                  <c:v>2012 11</c:v>
                </c:pt>
                <c:pt idx="508">
                  <c:v>2012 11</c:v>
                </c:pt>
                <c:pt idx="509">
                  <c:v>2012 11</c:v>
                </c:pt>
                <c:pt idx="510">
                  <c:v>2012 11</c:v>
                </c:pt>
                <c:pt idx="511">
                  <c:v>2012 11</c:v>
                </c:pt>
                <c:pt idx="512">
                  <c:v>2012 11</c:v>
                </c:pt>
                <c:pt idx="513">
                  <c:v>2012 12</c:v>
                </c:pt>
                <c:pt idx="514">
                  <c:v>2012 12</c:v>
                </c:pt>
                <c:pt idx="515">
                  <c:v>2012 12</c:v>
                </c:pt>
                <c:pt idx="516">
                  <c:v>2012 12</c:v>
                </c:pt>
                <c:pt idx="517">
                  <c:v>2012 12</c:v>
                </c:pt>
                <c:pt idx="518">
                  <c:v>2012 12</c:v>
                </c:pt>
                <c:pt idx="519">
                  <c:v>2012 12</c:v>
                </c:pt>
                <c:pt idx="520">
                  <c:v>2012 12</c:v>
                </c:pt>
                <c:pt idx="521">
                  <c:v>2012 12</c:v>
                </c:pt>
                <c:pt idx="522">
                  <c:v>2012 12</c:v>
                </c:pt>
                <c:pt idx="523">
                  <c:v>2012 12</c:v>
                </c:pt>
                <c:pt idx="524">
                  <c:v>2012 12</c:v>
                </c:pt>
                <c:pt idx="525">
                  <c:v>2012 12</c:v>
                </c:pt>
                <c:pt idx="526">
                  <c:v>2012 12</c:v>
                </c:pt>
                <c:pt idx="527">
                  <c:v>2012 12</c:v>
                </c:pt>
                <c:pt idx="528">
                  <c:v>2012 12</c:v>
                </c:pt>
                <c:pt idx="529">
                  <c:v>2012 12</c:v>
                </c:pt>
                <c:pt idx="530">
                  <c:v>2012 12</c:v>
                </c:pt>
                <c:pt idx="531">
                  <c:v>2012 12</c:v>
                </c:pt>
                <c:pt idx="532">
                  <c:v>2012 12</c:v>
                </c:pt>
                <c:pt idx="533">
                  <c:v>2012 12</c:v>
                </c:pt>
                <c:pt idx="534">
                  <c:v>2012 12</c:v>
                </c:pt>
                <c:pt idx="535">
                  <c:v>2012 12</c:v>
                </c:pt>
                <c:pt idx="536">
                  <c:v>2012 12</c:v>
                </c:pt>
                <c:pt idx="537">
                  <c:v>2012 12</c:v>
                </c:pt>
                <c:pt idx="538">
                  <c:v>2012 12</c:v>
                </c:pt>
                <c:pt idx="539">
                  <c:v>2012 12</c:v>
                </c:pt>
                <c:pt idx="540">
                  <c:v>2012 12</c:v>
                </c:pt>
                <c:pt idx="541">
                  <c:v>2012 12</c:v>
                </c:pt>
                <c:pt idx="542">
                  <c:v>2012 12</c:v>
                </c:pt>
                <c:pt idx="543">
                  <c:v>2012 12</c:v>
                </c:pt>
                <c:pt idx="544">
                  <c:v>2012 12</c:v>
                </c:pt>
                <c:pt idx="545">
                  <c:v>2012 12</c:v>
                </c:pt>
                <c:pt idx="546">
                  <c:v>2012 12</c:v>
                </c:pt>
                <c:pt idx="547">
                  <c:v>2012 12</c:v>
                </c:pt>
                <c:pt idx="548">
                  <c:v>2012 12</c:v>
                </c:pt>
                <c:pt idx="549">
                  <c:v>2012 12</c:v>
                </c:pt>
                <c:pt idx="550">
                  <c:v>2012 12</c:v>
                </c:pt>
                <c:pt idx="551">
                  <c:v>2012 12</c:v>
                </c:pt>
                <c:pt idx="552">
                  <c:v>2012 12</c:v>
                </c:pt>
                <c:pt idx="553">
                  <c:v>2012 12</c:v>
                </c:pt>
                <c:pt idx="554">
                  <c:v>2012 12</c:v>
                </c:pt>
                <c:pt idx="555">
                  <c:v>2012 12</c:v>
                </c:pt>
                <c:pt idx="556">
                  <c:v>2012 12</c:v>
                </c:pt>
                <c:pt idx="557">
                  <c:v>2012 12</c:v>
                </c:pt>
                <c:pt idx="558">
                  <c:v>2012 12</c:v>
                </c:pt>
                <c:pt idx="559">
                  <c:v>2012 12</c:v>
                </c:pt>
                <c:pt idx="560">
                  <c:v>2012 12</c:v>
                </c:pt>
                <c:pt idx="561">
                  <c:v>2012 12</c:v>
                </c:pt>
                <c:pt idx="562">
                  <c:v>2012 12</c:v>
                </c:pt>
                <c:pt idx="563">
                  <c:v>2012 12</c:v>
                </c:pt>
                <c:pt idx="564">
                  <c:v>2012 12</c:v>
                </c:pt>
                <c:pt idx="565">
                  <c:v>2012 12</c:v>
                </c:pt>
                <c:pt idx="566">
                  <c:v>2012 12</c:v>
                </c:pt>
                <c:pt idx="567">
                  <c:v>2012 12</c:v>
                </c:pt>
                <c:pt idx="568">
                  <c:v>2012 12</c:v>
                </c:pt>
                <c:pt idx="569">
                  <c:v>2012 12</c:v>
                </c:pt>
                <c:pt idx="570">
                  <c:v>2012 2</c:v>
                </c:pt>
                <c:pt idx="571">
                  <c:v>2012 2</c:v>
                </c:pt>
                <c:pt idx="572">
                  <c:v>2012 2</c:v>
                </c:pt>
                <c:pt idx="573">
                  <c:v>2012 2</c:v>
                </c:pt>
                <c:pt idx="574">
                  <c:v>2012 2</c:v>
                </c:pt>
                <c:pt idx="575">
                  <c:v>2012 2</c:v>
                </c:pt>
                <c:pt idx="576">
                  <c:v>2012 2</c:v>
                </c:pt>
                <c:pt idx="577">
                  <c:v>2012 2</c:v>
                </c:pt>
                <c:pt idx="578">
                  <c:v>2012 2</c:v>
                </c:pt>
                <c:pt idx="579">
                  <c:v>2012 2</c:v>
                </c:pt>
                <c:pt idx="580">
                  <c:v>2012 2</c:v>
                </c:pt>
                <c:pt idx="581">
                  <c:v>2012 2</c:v>
                </c:pt>
                <c:pt idx="582">
                  <c:v>2012 2</c:v>
                </c:pt>
                <c:pt idx="583">
                  <c:v>2012 2</c:v>
                </c:pt>
                <c:pt idx="584">
                  <c:v>2012 2</c:v>
                </c:pt>
                <c:pt idx="585">
                  <c:v>2012 2</c:v>
                </c:pt>
                <c:pt idx="586">
                  <c:v>2012 2</c:v>
                </c:pt>
                <c:pt idx="587">
                  <c:v>2012 2</c:v>
                </c:pt>
                <c:pt idx="588">
                  <c:v>2012 2</c:v>
                </c:pt>
                <c:pt idx="589">
                  <c:v>2012 2</c:v>
                </c:pt>
                <c:pt idx="590">
                  <c:v>2012 2</c:v>
                </c:pt>
                <c:pt idx="591">
                  <c:v>2012 3</c:v>
                </c:pt>
                <c:pt idx="592">
                  <c:v>2012 3</c:v>
                </c:pt>
                <c:pt idx="593">
                  <c:v>2012 3</c:v>
                </c:pt>
                <c:pt idx="594">
                  <c:v>2012 3</c:v>
                </c:pt>
                <c:pt idx="595">
                  <c:v>2012 3</c:v>
                </c:pt>
                <c:pt idx="596">
                  <c:v>2012 3</c:v>
                </c:pt>
                <c:pt idx="597">
                  <c:v>2012 3</c:v>
                </c:pt>
                <c:pt idx="598">
                  <c:v>2012 3</c:v>
                </c:pt>
                <c:pt idx="599">
                  <c:v>2012 3</c:v>
                </c:pt>
                <c:pt idx="600">
                  <c:v>2012 3</c:v>
                </c:pt>
                <c:pt idx="601">
                  <c:v>2012 3</c:v>
                </c:pt>
                <c:pt idx="602">
                  <c:v>2012 3</c:v>
                </c:pt>
                <c:pt idx="603">
                  <c:v>2012 3</c:v>
                </c:pt>
                <c:pt idx="604">
                  <c:v>2012 3</c:v>
                </c:pt>
                <c:pt idx="605">
                  <c:v>2012 3</c:v>
                </c:pt>
                <c:pt idx="606">
                  <c:v>2012 3</c:v>
                </c:pt>
                <c:pt idx="607">
                  <c:v>2012 3</c:v>
                </c:pt>
                <c:pt idx="608">
                  <c:v>2012 3</c:v>
                </c:pt>
                <c:pt idx="609">
                  <c:v>2012 3</c:v>
                </c:pt>
                <c:pt idx="610">
                  <c:v>2012 3</c:v>
                </c:pt>
                <c:pt idx="611">
                  <c:v>2012 3</c:v>
                </c:pt>
                <c:pt idx="612">
                  <c:v>2012 4</c:v>
                </c:pt>
                <c:pt idx="613">
                  <c:v>2012 4</c:v>
                </c:pt>
                <c:pt idx="614">
                  <c:v>2012 4</c:v>
                </c:pt>
                <c:pt idx="615">
                  <c:v>2012 4</c:v>
                </c:pt>
                <c:pt idx="616">
                  <c:v>2012 4</c:v>
                </c:pt>
                <c:pt idx="617">
                  <c:v>2012 4</c:v>
                </c:pt>
                <c:pt idx="618">
                  <c:v>2012 4</c:v>
                </c:pt>
                <c:pt idx="619">
                  <c:v>2012 4</c:v>
                </c:pt>
                <c:pt idx="620">
                  <c:v>2012 4</c:v>
                </c:pt>
                <c:pt idx="621">
                  <c:v>2012 4</c:v>
                </c:pt>
                <c:pt idx="622">
                  <c:v>2012 4</c:v>
                </c:pt>
                <c:pt idx="623">
                  <c:v>2012 4</c:v>
                </c:pt>
                <c:pt idx="624">
                  <c:v>2012 4</c:v>
                </c:pt>
                <c:pt idx="625">
                  <c:v>2012 4</c:v>
                </c:pt>
                <c:pt idx="626">
                  <c:v>2012 4</c:v>
                </c:pt>
                <c:pt idx="627">
                  <c:v>2012 4</c:v>
                </c:pt>
                <c:pt idx="628">
                  <c:v>2012 4</c:v>
                </c:pt>
                <c:pt idx="629">
                  <c:v>2012 4</c:v>
                </c:pt>
                <c:pt idx="630">
                  <c:v>2012 4</c:v>
                </c:pt>
                <c:pt idx="631">
                  <c:v>2012 4</c:v>
                </c:pt>
                <c:pt idx="632">
                  <c:v>2012 4</c:v>
                </c:pt>
                <c:pt idx="633">
                  <c:v>2012 5</c:v>
                </c:pt>
                <c:pt idx="634">
                  <c:v>2012 5</c:v>
                </c:pt>
                <c:pt idx="635">
                  <c:v>2012 5</c:v>
                </c:pt>
                <c:pt idx="636">
                  <c:v>2012 5</c:v>
                </c:pt>
                <c:pt idx="637">
                  <c:v>2012 5</c:v>
                </c:pt>
                <c:pt idx="638">
                  <c:v>2012 5</c:v>
                </c:pt>
                <c:pt idx="639">
                  <c:v>2012 5</c:v>
                </c:pt>
                <c:pt idx="640">
                  <c:v>2012 5</c:v>
                </c:pt>
                <c:pt idx="641">
                  <c:v>2012 5</c:v>
                </c:pt>
                <c:pt idx="642">
                  <c:v>2012 5</c:v>
                </c:pt>
                <c:pt idx="643">
                  <c:v>2012 5</c:v>
                </c:pt>
                <c:pt idx="644">
                  <c:v>2012 5</c:v>
                </c:pt>
                <c:pt idx="645">
                  <c:v>2012 5</c:v>
                </c:pt>
                <c:pt idx="646">
                  <c:v>2012 5</c:v>
                </c:pt>
                <c:pt idx="647">
                  <c:v>2012 5</c:v>
                </c:pt>
                <c:pt idx="648">
                  <c:v>2012 5</c:v>
                </c:pt>
                <c:pt idx="649">
                  <c:v>2012 5</c:v>
                </c:pt>
                <c:pt idx="650">
                  <c:v>2012 5</c:v>
                </c:pt>
                <c:pt idx="651">
                  <c:v>2012 5</c:v>
                </c:pt>
                <c:pt idx="652">
                  <c:v>2012 5</c:v>
                </c:pt>
                <c:pt idx="653">
                  <c:v>2012 5</c:v>
                </c:pt>
                <c:pt idx="654">
                  <c:v>2012 5</c:v>
                </c:pt>
                <c:pt idx="655">
                  <c:v>2012 5</c:v>
                </c:pt>
                <c:pt idx="656">
                  <c:v>2012 5</c:v>
                </c:pt>
                <c:pt idx="657">
                  <c:v>2012 6</c:v>
                </c:pt>
                <c:pt idx="658">
                  <c:v>2012 6</c:v>
                </c:pt>
                <c:pt idx="659">
                  <c:v>2012 6</c:v>
                </c:pt>
                <c:pt idx="660">
                  <c:v>2012 6</c:v>
                </c:pt>
                <c:pt idx="661">
                  <c:v>2012 6</c:v>
                </c:pt>
                <c:pt idx="662">
                  <c:v>2012 6</c:v>
                </c:pt>
                <c:pt idx="663">
                  <c:v>2012 6</c:v>
                </c:pt>
                <c:pt idx="664">
                  <c:v>2012 6</c:v>
                </c:pt>
                <c:pt idx="665">
                  <c:v>2012 6</c:v>
                </c:pt>
                <c:pt idx="666">
                  <c:v>2012 6</c:v>
                </c:pt>
                <c:pt idx="667">
                  <c:v>2012 6</c:v>
                </c:pt>
                <c:pt idx="668">
                  <c:v>2012 6</c:v>
                </c:pt>
                <c:pt idx="669">
                  <c:v>2012 6</c:v>
                </c:pt>
                <c:pt idx="670">
                  <c:v>2012 6</c:v>
                </c:pt>
                <c:pt idx="671">
                  <c:v>2012 6</c:v>
                </c:pt>
                <c:pt idx="672">
                  <c:v>2012 6</c:v>
                </c:pt>
                <c:pt idx="673">
                  <c:v>2012 6</c:v>
                </c:pt>
                <c:pt idx="674">
                  <c:v>2012 6</c:v>
                </c:pt>
                <c:pt idx="675">
                  <c:v>2012 6</c:v>
                </c:pt>
                <c:pt idx="676">
                  <c:v>2012 6</c:v>
                </c:pt>
                <c:pt idx="677">
                  <c:v>2012 6</c:v>
                </c:pt>
                <c:pt idx="678">
                  <c:v>2012 6</c:v>
                </c:pt>
                <c:pt idx="679">
                  <c:v>2012 6</c:v>
                </c:pt>
                <c:pt idx="680">
                  <c:v>2012 6</c:v>
                </c:pt>
                <c:pt idx="681">
                  <c:v>2012 7</c:v>
                </c:pt>
                <c:pt idx="682">
                  <c:v>2012 7</c:v>
                </c:pt>
                <c:pt idx="683">
                  <c:v>2012 7</c:v>
                </c:pt>
                <c:pt idx="684">
                  <c:v>2012 7</c:v>
                </c:pt>
                <c:pt idx="685">
                  <c:v>2012 7</c:v>
                </c:pt>
                <c:pt idx="686">
                  <c:v>2012 7</c:v>
                </c:pt>
                <c:pt idx="687">
                  <c:v>2012 7</c:v>
                </c:pt>
                <c:pt idx="688">
                  <c:v>2012 7</c:v>
                </c:pt>
                <c:pt idx="689">
                  <c:v>2012 7</c:v>
                </c:pt>
                <c:pt idx="690">
                  <c:v>2012 7</c:v>
                </c:pt>
                <c:pt idx="691">
                  <c:v>2012 7</c:v>
                </c:pt>
                <c:pt idx="692">
                  <c:v>2012 7</c:v>
                </c:pt>
                <c:pt idx="693">
                  <c:v>2012 7</c:v>
                </c:pt>
                <c:pt idx="694">
                  <c:v>2012 7</c:v>
                </c:pt>
                <c:pt idx="695">
                  <c:v>2012 7</c:v>
                </c:pt>
                <c:pt idx="696">
                  <c:v>2012 7</c:v>
                </c:pt>
                <c:pt idx="697">
                  <c:v>2012 7</c:v>
                </c:pt>
                <c:pt idx="698">
                  <c:v>2012 7</c:v>
                </c:pt>
                <c:pt idx="699">
                  <c:v>2012 7</c:v>
                </c:pt>
                <c:pt idx="700">
                  <c:v>2012 7</c:v>
                </c:pt>
                <c:pt idx="701">
                  <c:v>2012 7</c:v>
                </c:pt>
                <c:pt idx="702">
                  <c:v>2012 7</c:v>
                </c:pt>
                <c:pt idx="703">
                  <c:v>2012 7</c:v>
                </c:pt>
                <c:pt idx="704">
                  <c:v>2012 7</c:v>
                </c:pt>
                <c:pt idx="705">
                  <c:v>2012 7</c:v>
                </c:pt>
                <c:pt idx="706">
                  <c:v>2012 7</c:v>
                </c:pt>
                <c:pt idx="707">
                  <c:v>2012 8</c:v>
                </c:pt>
                <c:pt idx="708">
                  <c:v>2012 8</c:v>
                </c:pt>
                <c:pt idx="709">
                  <c:v>2012 8</c:v>
                </c:pt>
                <c:pt idx="710">
                  <c:v>2012 8</c:v>
                </c:pt>
                <c:pt idx="711">
                  <c:v>2012 8</c:v>
                </c:pt>
                <c:pt idx="712">
                  <c:v>2012 8</c:v>
                </c:pt>
                <c:pt idx="713">
                  <c:v>2012 8</c:v>
                </c:pt>
                <c:pt idx="714">
                  <c:v>2012 8</c:v>
                </c:pt>
                <c:pt idx="715">
                  <c:v>2012 8</c:v>
                </c:pt>
                <c:pt idx="716">
                  <c:v>2012 8</c:v>
                </c:pt>
                <c:pt idx="717">
                  <c:v>2012 8</c:v>
                </c:pt>
                <c:pt idx="718">
                  <c:v>2012 8</c:v>
                </c:pt>
                <c:pt idx="719">
                  <c:v>2012 8</c:v>
                </c:pt>
                <c:pt idx="720">
                  <c:v>2012 8</c:v>
                </c:pt>
                <c:pt idx="721">
                  <c:v>2012 8</c:v>
                </c:pt>
                <c:pt idx="722">
                  <c:v>2012 8</c:v>
                </c:pt>
                <c:pt idx="723">
                  <c:v>2012 8</c:v>
                </c:pt>
                <c:pt idx="724">
                  <c:v>2012 8</c:v>
                </c:pt>
                <c:pt idx="725">
                  <c:v>2012 8</c:v>
                </c:pt>
                <c:pt idx="726">
                  <c:v>2012 8</c:v>
                </c:pt>
                <c:pt idx="727">
                  <c:v>2012 8</c:v>
                </c:pt>
                <c:pt idx="728">
                  <c:v>2012 8</c:v>
                </c:pt>
                <c:pt idx="729">
                  <c:v>2012 8</c:v>
                </c:pt>
                <c:pt idx="730">
                  <c:v>2012 8</c:v>
                </c:pt>
                <c:pt idx="731">
                  <c:v>2012 9</c:v>
                </c:pt>
                <c:pt idx="732">
                  <c:v>2012 9</c:v>
                </c:pt>
                <c:pt idx="733">
                  <c:v>2012 9</c:v>
                </c:pt>
                <c:pt idx="734">
                  <c:v>2012 9</c:v>
                </c:pt>
                <c:pt idx="735">
                  <c:v>2012 9</c:v>
                </c:pt>
                <c:pt idx="736">
                  <c:v>2012 9</c:v>
                </c:pt>
                <c:pt idx="737">
                  <c:v>2012 9</c:v>
                </c:pt>
                <c:pt idx="738">
                  <c:v>2012 9</c:v>
                </c:pt>
                <c:pt idx="739">
                  <c:v>2012 9</c:v>
                </c:pt>
                <c:pt idx="740">
                  <c:v>2012 9</c:v>
                </c:pt>
                <c:pt idx="741">
                  <c:v>2012 9</c:v>
                </c:pt>
                <c:pt idx="742">
                  <c:v>2012 9</c:v>
                </c:pt>
                <c:pt idx="743">
                  <c:v>2012 9</c:v>
                </c:pt>
                <c:pt idx="744">
                  <c:v>2012 9</c:v>
                </c:pt>
                <c:pt idx="745">
                  <c:v>2012 9</c:v>
                </c:pt>
                <c:pt idx="746">
                  <c:v>2012 9</c:v>
                </c:pt>
                <c:pt idx="747">
                  <c:v>2012 9</c:v>
                </c:pt>
                <c:pt idx="748">
                  <c:v>2012 9</c:v>
                </c:pt>
                <c:pt idx="749">
                  <c:v>2012 9</c:v>
                </c:pt>
                <c:pt idx="750">
                  <c:v>2012 9</c:v>
                </c:pt>
                <c:pt idx="751">
                  <c:v>2012 9</c:v>
                </c:pt>
                <c:pt idx="752">
                  <c:v>2012 9</c:v>
                </c:pt>
                <c:pt idx="753">
                  <c:v>2012 9</c:v>
                </c:pt>
                <c:pt idx="754">
                  <c:v>2012 9</c:v>
                </c:pt>
                <c:pt idx="755">
                  <c:v>2012 9</c:v>
                </c:pt>
                <c:pt idx="756">
                  <c:v>2012 9</c:v>
                </c:pt>
                <c:pt idx="757">
                  <c:v>2012 9</c:v>
                </c:pt>
                <c:pt idx="758">
                  <c:v>2012 9</c:v>
                </c:pt>
                <c:pt idx="759">
                  <c:v>2012 9</c:v>
                </c:pt>
                <c:pt idx="760">
                  <c:v>2012 9</c:v>
                </c:pt>
                <c:pt idx="761">
                  <c:v>2012 9</c:v>
                </c:pt>
                <c:pt idx="762">
                  <c:v>2012 9</c:v>
                </c:pt>
                <c:pt idx="763">
                  <c:v>2012 9</c:v>
                </c:pt>
                <c:pt idx="764">
                  <c:v>2012 9</c:v>
                </c:pt>
                <c:pt idx="765">
                  <c:v>2012 9</c:v>
                </c:pt>
                <c:pt idx="766">
                  <c:v>2013 1</c:v>
                </c:pt>
                <c:pt idx="767">
                  <c:v>2013 1</c:v>
                </c:pt>
                <c:pt idx="768">
                  <c:v>2013 1</c:v>
                </c:pt>
                <c:pt idx="769">
                  <c:v>2013 1</c:v>
                </c:pt>
                <c:pt idx="770">
                  <c:v>2013 1</c:v>
                </c:pt>
                <c:pt idx="771">
                  <c:v>2013 1</c:v>
                </c:pt>
                <c:pt idx="772">
                  <c:v>2013 1</c:v>
                </c:pt>
                <c:pt idx="773">
                  <c:v>2013 1</c:v>
                </c:pt>
                <c:pt idx="774">
                  <c:v>2013 1</c:v>
                </c:pt>
                <c:pt idx="775">
                  <c:v>2013 1</c:v>
                </c:pt>
                <c:pt idx="776">
                  <c:v>2013 1</c:v>
                </c:pt>
                <c:pt idx="777">
                  <c:v>2013 1</c:v>
                </c:pt>
                <c:pt idx="778">
                  <c:v>2013 1</c:v>
                </c:pt>
                <c:pt idx="779">
                  <c:v>2013 1</c:v>
                </c:pt>
                <c:pt idx="780">
                  <c:v>2013 1</c:v>
                </c:pt>
                <c:pt idx="781">
                  <c:v>2013 1</c:v>
                </c:pt>
                <c:pt idx="782">
                  <c:v>2013 1</c:v>
                </c:pt>
                <c:pt idx="783">
                  <c:v>2013 1</c:v>
                </c:pt>
                <c:pt idx="784">
                  <c:v>2013 1</c:v>
                </c:pt>
                <c:pt idx="785">
                  <c:v>2013 1</c:v>
                </c:pt>
                <c:pt idx="786">
                  <c:v>2013 1</c:v>
                </c:pt>
                <c:pt idx="787">
                  <c:v>2013 1</c:v>
                </c:pt>
                <c:pt idx="788">
                  <c:v>2013 1</c:v>
                </c:pt>
                <c:pt idx="789">
                  <c:v>2013 1</c:v>
                </c:pt>
                <c:pt idx="790">
                  <c:v>2013 1</c:v>
                </c:pt>
                <c:pt idx="791">
                  <c:v>2013 1</c:v>
                </c:pt>
                <c:pt idx="792">
                  <c:v>2013 1</c:v>
                </c:pt>
                <c:pt idx="793">
                  <c:v>2013 1</c:v>
                </c:pt>
                <c:pt idx="794">
                  <c:v>2013 1</c:v>
                </c:pt>
                <c:pt idx="795">
                  <c:v>2013 1</c:v>
                </c:pt>
                <c:pt idx="796">
                  <c:v>2013 1</c:v>
                </c:pt>
                <c:pt idx="797">
                  <c:v>2013 1</c:v>
                </c:pt>
                <c:pt idx="798">
                  <c:v>2013 1</c:v>
                </c:pt>
                <c:pt idx="799">
                  <c:v>2013 1</c:v>
                </c:pt>
                <c:pt idx="800">
                  <c:v>2013 1</c:v>
                </c:pt>
                <c:pt idx="801">
                  <c:v>2013 1</c:v>
                </c:pt>
                <c:pt idx="802">
                  <c:v>2013 1</c:v>
                </c:pt>
                <c:pt idx="803">
                  <c:v>2013 1</c:v>
                </c:pt>
                <c:pt idx="804">
                  <c:v>2013 1</c:v>
                </c:pt>
                <c:pt idx="805">
                  <c:v>2013 1</c:v>
                </c:pt>
                <c:pt idx="806">
                  <c:v>2013 1</c:v>
                </c:pt>
                <c:pt idx="807">
                  <c:v>2013 1</c:v>
                </c:pt>
                <c:pt idx="808">
                  <c:v>2013 1</c:v>
                </c:pt>
                <c:pt idx="809">
                  <c:v>2013 1</c:v>
                </c:pt>
                <c:pt idx="810">
                  <c:v>2013 1</c:v>
                </c:pt>
                <c:pt idx="811">
                  <c:v>2013 1</c:v>
                </c:pt>
                <c:pt idx="812">
                  <c:v>2013 1</c:v>
                </c:pt>
                <c:pt idx="813">
                  <c:v>2013 1</c:v>
                </c:pt>
                <c:pt idx="814">
                  <c:v>2013 1</c:v>
                </c:pt>
                <c:pt idx="815">
                  <c:v>2013 1</c:v>
                </c:pt>
                <c:pt idx="816">
                  <c:v>2013 1</c:v>
                </c:pt>
                <c:pt idx="817">
                  <c:v>2013 1</c:v>
                </c:pt>
                <c:pt idx="818">
                  <c:v>2013 1</c:v>
                </c:pt>
                <c:pt idx="819">
                  <c:v>2013 1</c:v>
                </c:pt>
                <c:pt idx="820">
                  <c:v>2013 1</c:v>
                </c:pt>
                <c:pt idx="821">
                  <c:v>2013 1</c:v>
                </c:pt>
                <c:pt idx="822">
                  <c:v>2013 1</c:v>
                </c:pt>
                <c:pt idx="823">
                  <c:v>2013 1</c:v>
                </c:pt>
                <c:pt idx="824">
                  <c:v>2013 1</c:v>
                </c:pt>
                <c:pt idx="825">
                  <c:v>2013 1</c:v>
                </c:pt>
                <c:pt idx="826">
                  <c:v>2013 1</c:v>
                </c:pt>
                <c:pt idx="827">
                  <c:v>2013 1</c:v>
                </c:pt>
                <c:pt idx="828">
                  <c:v>2013 1</c:v>
                </c:pt>
                <c:pt idx="829">
                  <c:v>2013 1</c:v>
                </c:pt>
                <c:pt idx="830">
                  <c:v>2013 1</c:v>
                </c:pt>
                <c:pt idx="831">
                  <c:v>2013 1</c:v>
                </c:pt>
                <c:pt idx="832">
                  <c:v>2013 1</c:v>
                </c:pt>
                <c:pt idx="833">
                  <c:v>2013 1</c:v>
                </c:pt>
                <c:pt idx="834">
                  <c:v>2013 1</c:v>
                </c:pt>
                <c:pt idx="835">
                  <c:v>2013 1</c:v>
                </c:pt>
                <c:pt idx="836">
                  <c:v>2013 1</c:v>
                </c:pt>
                <c:pt idx="837">
                  <c:v>2013 1</c:v>
                </c:pt>
                <c:pt idx="838">
                  <c:v>2013 10</c:v>
                </c:pt>
                <c:pt idx="839">
                  <c:v>2013 10</c:v>
                </c:pt>
                <c:pt idx="840">
                  <c:v>2013 10</c:v>
                </c:pt>
                <c:pt idx="841">
                  <c:v>2013 10</c:v>
                </c:pt>
                <c:pt idx="842">
                  <c:v>2013 10</c:v>
                </c:pt>
                <c:pt idx="843">
                  <c:v>2013 10</c:v>
                </c:pt>
                <c:pt idx="844">
                  <c:v>2013 10</c:v>
                </c:pt>
                <c:pt idx="845">
                  <c:v>2013 10</c:v>
                </c:pt>
                <c:pt idx="846">
                  <c:v>2013 10</c:v>
                </c:pt>
                <c:pt idx="847">
                  <c:v>2013 10</c:v>
                </c:pt>
                <c:pt idx="848">
                  <c:v>2013 10</c:v>
                </c:pt>
                <c:pt idx="849">
                  <c:v>2013 10</c:v>
                </c:pt>
                <c:pt idx="850">
                  <c:v>2013 10</c:v>
                </c:pt>
                <c:pt idx="851">
                  <c:v>2013 10</c:v>
                </c:pt>
                <c:pt idx="852">
                  <c:v>2013 10</c:v>
                </c:pt>
                <c:pt idx="853">
                  <c:v>2013 10</c:v>
                </c:pt>
                <c:pt idx="854">
                  <c:v>2013 10</c:v>
                </c:pt>
                <c:pt idx="855">
                  <c:v>2013 10</c:v>
                </c:pt>
                <c:pt idx="856">
                  <c:v>2013 10</c:v>
                </c:pt>
                <c:pt idx="857">
                  <c:v>2013 10</c:v>
                </c:pt>
                <c:pt idx="858">
                  <c:v>2013 10</c:v>
                </c:pt>
                <c:pt idx="859">
                  <c:v>2013 10</c:v>
                </c:pt>
                <c:pt idx="860">
                  <c:v>2013 10</c:v>
                </c:pt>
                <c:pt idx="861">
                  <c:v>2013 10</c:v>
                </c:pt>
                <c:pt idx="862">
                  <c:v>2013 10</c:v>
                </c:pt>
                <c:pt idx="863">
                  <c:v>2013 10</c:v>
                </c:pt>
                <c:pt idx="864">
                  <c:v>2013 10</c:v>
                </c:pt>
                <c:pt idx="865">
                  <c:v>2013 10</c:v>
                </c:pt>
                <c:pt idx="866">
                  <c:v>2013 10</c:v>
                </c:pt>
                <c:pt idx="867">
                  <c:v>2013 10</c:v>
                </c:pt>
                <c:pt idx="868">
                  <c:v>2013 10</c:v>
                </c:pt>
                <c:pt idx="869">
                  <c:v>2013 10</c:v>
                </c:pt>
                <c:pt idx="870">
                  <c:v>2013 10</c:v>
                </c:pt>
                <c:pt idx="871">
                  <c:v>2013 10</c:v>
                </c:pt>
                <c:pt idx="872">
                  <c:v>2013 10</c:v>
                </c:pt>
                <c:pt idx="873">
                  <c:v>2013 10</c:v>
                </c:pt>
                <c:pt idx="874">
                  <c:v>2013 10</c:v>
                </c:pt>
                <c:pt idx="875">
                  <c:v>2013 10</c:v>
                </c:pt>
                <c:pt idx="876">
                  <c:v>2013 10</c:v>
                </c:pt>
                <c:pt idx="877">
                  <c:v>2013 10</c:v>
                </c:pt>
                <c:pt idx="878">
                  <c:v>2013 10</c:v>
                </c:pt>
                <c:pt idx="879">
                  <c:v>2013 10</c:v>
                </c:pt>
                <c:pt idx="880">
                  <c:v>2013 10</c:v>
                </c:pt>
                <c:pt idx="881">
                  <c:v>2013 10</c:v>
                </c:pt>
                <c:pt idx="882">
                  <c:v>2013 10</c:v>
                </c:pt>
                <c:pt idx="883">
                  <c:v>2013 10</c:v>
                </c:pt>
                <c:pt idx="884">
                  <c:v>2013 10</c:v>
                </c:pt>
                <c:pt idx="885">
                  <c:v>2013 10</c:v>
                </c:pt>
                <c:pt idx="886">
                  <c:v>2013 10</c:v>
                </c:pt>
                <c:pt idx="887">
                  <c:v>2013 10</c:v>
                </c:pt>
                <c:pt idx="888">
                  <c:v>2013 10</c:v>
                </c:pt>
                <c:pt idx="889">
                  <c:v>2013 10</c:v>
                </c:pt>
                <c:pt idx="890">
                  <c:v>2013 10</c:v>
                </c:pt>
                <c:pt idx="891">
                  <c:v>2013 10</c:v>
                </c:pt>
                <c:pt idx="892">
                  <c:v>2013 10</c:v>
                </c:pt>
                <c:pt idx="893">
                  <c:v>2013 10</c:v>
                </c:pt>
                <c:pt idx="894">
                  <c:v>2013 10</c:v>
                </c:pt>
                <c:pt idx="895">
                  <c:v>2013 10</c:v>
                </c:pt>
                <c:pt idx="896">
                  <c:v>2013 10</c:v>
                </c:pt>
                <c:pt idx="897">
                  <c:v>2013 10</c:v>
                </c:pt>
                <c:pt idx="898">
                  <c:v>2013 10</c:v>
                </c:pt>
                <c:pt idx="899">
                  <c:v>2013 10</c:v>
                </c:pt>
                <c:pt idx="900">
                  <c:v>2013 10</c:v>
                </c:pt>
                <c:pt idx="901">
                  <c:v>2013 10</c:v>
                </c:pt>
                <c:pt idx="902">
                  <c:v>2013 10</c:v>
                </c:pt>
                <c:pt idx="903">
                  <c:v>2013 10</c:v>
                </c:pt>
                <c:pt idx="904">
                  <c:v>2013 10</c:v>
                </c:pt>
                <c:pt idx="905">
                  <c:v>2013 10</c:v>
                </c:pt>
                <c:pt idx="906">
                  <c:v>2013 10</c:v>
                </c:pt>
                <c:pt idx="907">
                  <c:v>2013 10</c:v>
                </c:pt>
                <c:pt idx="908">
                  <c:v>2013 10</c:v>
                </c:pt>
                <c:pt idx="909">
                  <c:v>2013 10</c:v>
                </c:pt>
                <c:pt idx="910">
                  <c:v>2013 10</c:v>
                </c:pt>
                <c:pt idx="911">
                  <c:v>2013 10</c:v>
                </c:pt>
                <c:pt idx="912">
                  <c:v>2013 10</c:v>
                </c:pt>
                <c:pt idx="913">
                  <c:v>2013 10</c:v>
                </c:pt>
                <c:pt idx="914">
                  <c:v>2013 10</c:v>
                </c:pt>
                <c:pt idx="915">
                  <c:v>2013 10</c:v>
                </c:pt>
                <c:pt idx="916">
                  <c:v>2013 10</c:v>
                </c:pt>
                <c:pt idx="917">
                  <c:v>2013 10</c:v>
                </c:pt>
                <c:pt idx="918">
                  <c:v>2013 10</c:v>
                </c:pt>
                <c:pt idx="919">
                  <c:v>2013 10</c:v>
                </c:pt>
                <c:pt idx="920">
                  <c:v>2013 11</c:v>
                </c:pt>
                <c:pt idx="921">
                  <c:v>2013 11</c:v>
                </c:pt>
                <c:pt idx="922">
                  <c:v>2013 11</c:v>
                </c:pt>
                <c:pt idx="923">
                  <c:v>2013 11</c:v>
                </c:pt>
                <c:pt idx="924">
                  <c:v>2013 11</c:v>
                </c:pt>
                <c:pt idx="925">
                  <c:v>2013 11</c:v>
                </c:pt>
                <c:pt idx="926">
                  <c:v>2013 11</c:v>
                </c:pt>
                <c:pt idx="927">
                  <c:v>2013 11</c:v>
                </c:pt>
                <c:pt idx="928">
                  <c:v>2013 11</c:v>
                </c:pt>
                <c:pt idx="929">
                  <c:v>2013 11</c:v>
                </c:pt>
                <c:pt idx="930">
                  <c:v>2013 11</c:v>
                </c:pt>
                <c:pt idx="931">
                  <c:v>2013 11</c:v>
                </c:pt>
                <c:pt idx="932">
                  <c:v>2013 11</c:v>
                </c:pt>
                <c:pt idx="933">
                  <c:v>2013 11</c:v>
                </c:pt>
                <c:pt idx="934">
                  <c:v>2013 11</c:v>
                </c:pt>
                <c:pt idx="935">
                  <c:v>2013 11</c:v>
                </c:pt>
                <c:pt idx="936">
                  <c:v>2013 11</c:v>
                </c:pt>
                <c:pt idx="937">
                  <c:v>2013 11</c:v>
                </c:pt>
                <c:pt idx="938">
                  <c:v>2013 11</c:v>
                </c:pt>
                <c:pt idx="939">
                  <c:v>2013 11</c:v>
                </c:pt>
                <c:pt idx="940">
                  <c:v>2013 11</c:v>
                </c:pt>
                <c:pt idx="941">
                  <c:v>2013 11</c:v>
                </c:pt>
                <c:pt idx="942">
                  <c:v>2013 11</c:v>
                </c:pt>
                <c:pt idx="943">
                  <c:v>2013 11</c:v>
                </c:pt>
                <c:pt idx="944">
                  <c:v>2013 11</c:v>
                </c:pt>
                <c:pt idx="945">
                  <c:v>2013 11</c:v>
                </c:pt>
                <c:pt idx="946">
                  <c:v>2013 11</c:v>
                </c:pt>
                <c:pt idx="947">
                  <c:v>2013 11</c:v>
                </c:pt>
                <c:pt idx="948">
                  <c:v>2013 11</c:v>
                </c:pt>
                <c:pt idx="949">
                  <c:v>2013 11</c:v>
                </c:pt>
                <c:pt idx="950">
                  <c:v>2013 11</c:v>
                </c:pt>
                <c:pt idx="951">
                  <c:v>2013 11</c:v>
                </c:pt>
                <c:pt idx="952">
                  <c:v>2013 11</c:v>
                </c:pt>
                <c:pt idx="953">
                  <c:v>2013 11</c:v>
                </c:pt>
                <c:pt idx="954">
                  <c:v>2013 11</c:v>
                </c:pt>
                <c:pt idx="955">
                  <c:v>2013 11</c:v>
                </c:pt>
                <c:pt idx="956">
                  <c:v>2013 11</c:v>
                </c:pt>
                <c:pt idx="957">
                  <c:v>2013 11</c:v>
                </c:pt>
                <c:pt idx="958">
                  <c:v>2013 11</c:v>
                </c:pt>
                <c:pt idx="959">
                  <c:v>2013 11</c:v>
                </c:pt>
                <c:pt idx="960">
                  <c:v>2013 11</c:v>
                </c:pt>
                <c:pt idx="961">
                  <c:v>2013 11</c:v>
                </c:pt>
                <c:pt idx="962">
                  <c:v>2013 11</c:v>
                </c:pt>
                <c:pt idx="963">
                  <c:v>2013 11</c:v>
                </c:pt>
                <c:pt idx="964">
                  <c:v>2013 11</c:v>
                </c:pt>
                <c:pt idx="965">
                  <c:v>2013 11</c:v>
                </c:pt>
                <c:pt idx="966">
                  <c:v>2013 11</c:v>
                </c:pt>
                <c:pt idx="967">
                  <c:v>2013 11</c:v>
                </c:pt>
                <c:pt idx="968">
                  <c:v>2013 11</c:v>
                </c:pt>
                <c:pt idx="969">
                  <c:v>2013 11</c:v>
                </c:pt>
                <c:pt idx="970">
                  <c:v>2013 11</c:v>
                </c:pt>
                <c:pt idx="971">
                  <c:v>2013 11</c:v>
                </c:pt>
                <c:pt idx="972">
                  <c:v>2013 11</c:v>
                </c:pt>
                <c:pt idx="973">
                  <c:v>2013 11</c:v>
                </c:pt>
                <c:pt idx="974">
                  <c:v>2013 11</c:v>
                </c:pt>
                <c:pt idx="975">
                  <c:v>2013 11</c:v>
                </c:pt>
                <c:pt idx="976">
                  <c:v>2013 11</c:v>
                </c:pt>
                <c:pt idx="977">
                  <c:v>2013 11</c:v>
                </c:pt>
                <c:pt idx="978">
                  <c:v>2013 11</c:v>
                </c:pt>
                <c:pt idx="979">
                  <c:v>2013 11</c:v>
                </c:pt>
                <c:pt idx="980">
                  <c:v>2013 11</c:v>
                </c:pt>
                <c:pt idx="981">
                  <c:v>2013 11</c:v>
                </c:pt>
                <c:pt idx="982">
                  <c:v>2013 11</c:v>
                </c:pt>
                <c:pt idx="983">
                  <c:v>2013 11</c:v>
                </c:pt>
                <c:pt idx="984">
                  <c:v>2013 11</c:v>
                </c:pt>
                <c:pt idx="985">
                  <c:v>2013 11</c:v>
                </c:pt>
                <c:pt idx="986">
                  <c:v>2013 11</c:v>
                </c:pt>
                <c:pt idx="987">
                  <c:v>2013 11</c:v>
                </c:pt>
                <c:pt idx="988">
                  <c:v>2013 11</c:v>
                </c:pt>
                <c:pt idx="989">
                  <c:v>2013 11</c:v>
                </c:pt>
                <c:pt idx="990">
                  <c:v>2013 11</c:v>
                </c:pt>
                <c:pt idx="991">
                  <c:v>2013 11</c:v>
                </c:pt>
                <c:pt idx="992">
                  <c:v>2013 11</c:v>
                </c:pt>
                <c:pt idx="993">
                  <c:v>2013 11</c:v>
                </c:pt>
                <c:pt idx="994">
                  <c:v>2013 11</c:v>
                </c:pt>
                <c:pt idx="995">
                  <c:v>2013 11</c:v>
                </c:pt>
                <c:pt idx="996">
                  <c:v>2013 11</c:v>
                </c:pt>
                <c:pt idx="997">
                  <c:v>2013 11</c:v>
                </c:pt>
                <c:pt idx="998">
                  <c:v>2013 11</c:v>
                </c:pt>
                <c:pt idx="999">
                  <c:v>2013 11</c:v>
                </c:pt>
                <c:pt idx="1000">
                  <c:v>2013 11</c:v>
                </c:pt>
                <c:pt idx="1001">
                  <c:v>2013 11</c:v>
                </c:pt>
                <c:pt idx="1002">
                  <c:v>2013 12</c:v>
                </c:pt>
                <c:pt idx="1003">
                  <c:v>2013 12</c:v>
                </c:pt>
                <c:pt idx="1004">
                  <c:v>2013 12</c:v>
                </c:pt>
                <c:pt idx="1005">
                  <c:v>2013 12</c:v>
                </c:pt>
                <c:pt idx="1006">
                  <c:v>2013 12</c:v>
                </c:pt>
                <c:pt idx="1007">
                  <c:v>2013 12</c:v>
                </c:pt>
                <c:pt idx="1008">
                  <c:v>2013 12</c:v>
                </c:pt>
                <c:pt idx="1009">
                  <c:v>2013 12</c:v>
                </c:pt>
                <c:pt idx="1010">
                  <c:v>2013 12</c:v>
                </c:pt>
                <c:pt idx="1011">
                  <c:v>2013 12</c:v>
                </c:pt>
                <c:pt idx="1012">
                  <c:v>2013 12</c:v>
                </c:pt>
                <c:pt idx="1013">
                  <c:v>2013 12</c:v>
                </c:pt>
                <c:pt idx="1014">
                  <c:v>2013 12</c:v>
                </c:pt>
                <c:pt idx="1015">
                  <c:v>2013 12</c:v>
                </c:pt>
                <c:pt idx="1016">
                  <c:v>2013 12</c:v>
                </c:pt>
                <c:pt idx="1017">
                  <c:v>2013 12</c:v>
                </c:pt>
                <c:pt idx="1018">
                  <c:v>2013 12</c:v>
                </c:pt>
                <c:pt idx="1019">
                  <c:v>2013 12</c:v>
                </c:pt>
                <c:pt idx="1020">
                  <c:v>2013 12</c:v>
                </c:pt>
                <c:pt idx="1021">
                  <c:v>2013 12</c:v>
                </c:pt>
                <c:pt idx="1022">
                  <c:v>2013 12</c:v>
                </c:pt>
                <c:pt idx="1023">
                  <c:v>2013 12</c:v>
                </c:pt>
                <c:pt idx="1024">
                  <c:v>2013 12</c:v>
                </c:pt>
                <c:pt idx="1025">
                  <c:v>2013 12</c:v>
                </c:pt>
                <c:pt idx="1026">
                  <c:v>2013 12</c:v>
                </c:pt>
                <c:pt idx="1027">
                  <c:v>2013 12</c:v>
                </c:pt>
                <c:pt idx="1028">
                  <c:v>2013 12</c:v>
                </c:pt>
                <c:pt idx="1029">
                  <c:v>2013 12</c:v>
                </c:pt>
                <c:pt idx="1030">
                  <c:v>2013 12</c:v>
                </c:pt>
                <c:pt idx="1031">
                  <c:v>2013 12</c:v>
                </c:pt>
                <c:pt idx="1032">
                  <c:v>2013 12</c:v>
                </c:pt>
                <c:pt idx="1033">
                  <c:v>2013 12</c:v>
                </c:pt>
                <c:pt idx="1034">
                  <c:v>2013 12</c:v>
                </c:pt>
                <c:pt idx="1035">
                  <c:v>2013 12</c:v>
                </c:pt>
                <c:pt idx="1036">
                  <c:v>2013 12</c:v>
                </c:pt>
                <c:pt idx="1037">
                  <c:v>2013 12</c:v>
                </c:pt>
                <c:pt idx="1038">
                  <c:v>2013 12</c:v>
                </c:pt>
                <c:pt idx="1039">
                  <c:v>2013 12</c:v>
                </c:pt>
                <c:pt idx="1040">
                  <c:v>2013 12</c:v>
                </c:pt>
                <c:pt idx="1041">
                  <c:v>2013 12</c:v>
                </c:pt>
                <c:pt idx="1042">
                  <c:v>2013 12</c:v>
                </c:pt>
                <c:pt idx="1043">
                  <c:v>2013 12</c:v>
                </c:pt>
                <c:pt idx="1044">
                  <c:v>2013 12</c:v>
                </c:pt>
                <c:pt idx="1045">
                  <c:v>2013 12</c:v>
                </c:pt>
                <c:pt idx="1046">
                  <c:v>2013 12</c:v>
                </c:pt>
                <c:pt idx="1047">
                  <c:v>2013 12</c:v>
                </c:pt>
                <c:pt idx="1048">
                  <c:v>2013 12</c:v>
                </c:pt>
                <c:pt idx="1049">
                  <c:v>2013 12</c:v>
                </c:pt>
                <c:pt idx="1050">
                  <c:v>2013 12</c:v>
                </c:pt>
                <c:pt idx="1051">
                  <c:v>2013 12</c:v>
                </c:pt>
                <c:pt idx="1052">
                  <c:v>2013 12</c:v>
                </c:pt>
                <c:pt idx="1053">
                  <c:v>2013 12</c:v>
                </c:pt>
                <c:pt idx="1054">
                  <c:v>2013 12</c:v>
                </c:pt>
                <c:pt idx="1055">
                  <c:v>2013 12</c:v>
                </c:pt>
                <c:pt idx="1056">
                  <c:v>2013 12</c:v>
                </c:pt>
                <c:pt idx="1057">
                  <c:v>2013 12</c:v>
                </c:pt>
                <c:pt idx="1058">
                  <c:v>2013 12</c:v>
                </c:pt>
                <c:pt idx="1059">
                  <c:v>2013 12</c:v>
                </c:pt>
                <c:pt idx="1060">
                  <c:v>2013 12</c:v>
                </c:pt>
                <c:pt idx="1061">
                  <c:v>2013 12</c:v>
                </c:pt>
                <c:pt idx="1062">
                  <c:v>2013 12</c:v>
                </c:pt>
                <c:pt idx="1063">
                  <c:v>2013 12</c:v>
                </c:pt>
                <c:pt idx="1064">
                  <c:v>2013 12</c:v>
                </c:pt>
                <c:pt idx="1065">
                  <c:v>2013 12</c:v>
                </c:pt>
                <c:pt idx="1066">
                  <c:v>2013 12</c:v>
                </c:pt>
                <c:pt idx="1067">
                  <c:v>2013 12</c:v>
                </c:pt>
                <c:pt idx="1068">
                  <c:v>2013 12</c:v>
                </c:pt>
                <c:pt idx="1069">
                  <c:v>2013 12</c:v>
                </c:pt>
                <c:pt idx="1070">
                  <c:v>2013 12</c:v>
                </c:pt>
                <c:pt idx="1071">
                  <c:v>2013 12</c:v>
                </c:pt>
                <c:pt idx="1072">
                  <c:v>2013 12</c:v>
                </c:pt>
                <c:pt idx="1073">
                  <c:v>2013 12</c:v>
                </c:pt>
                <c:pt idx="1074">
                  <c:v>2013 12</c:v>
                </c:pt>
                <c:pt idx="1075">
                  <c:v>2013 12</c:v>
                </c:pt>
                <c:pt idx="1076">
                  <c:v>2013 12</c:v>
                </c:pt>
                <c:pt idx="1077">
                  <c:v>2013 12</c:v>
                </c:pt>
                <c:pt idx="1078">
                  <c:v>2013 12</c:v>
                </c:pt>
                <c:pt idx="1079">
                  <c:v>2013 12</c:v>
                </c:pt>
                <c:pt idx="1080">
                  <c:v>2013 12</c:v>
                </c:pt>
                <c:pt idx="1081">
                  <c:v>2013 12</c:v>
                </c:pt>
                <c:pt idx="1082">
                  <c:v>2013 12</c:v>
                </c:pt>
                <c:pt idx="1083">
                  <c:v>2013 12</c:v>
                </c:pt>
                <c:pt idx="1084">
                  <c:v>2013 12</c:v>
                </c:pt>
                <c:pt idx="1085">
                  <c:v>2013 12</c:v>
                </c:pt>
                <c:pt idx="1086">
                  <c:v>2013 12</c:v>
                </c:pt>
                <c:pt idx="1087">
                  <c:v>2013 12</c:v>
                </c:pt>
                <c:pt idx="1088">
                  <c:v>2013 12</c:v>
                </c:pt>
                <c:pt idx="1089">
                  <c:v>2013 2</c:v>
                </c:pt>
                <c:pt idx="1090">
                  <c:v>2013 2</c:v>
                </c:pt>
                <c:pt idx="1091">
                  <c:v>2013 2</c:v>
                </c:pt>
                <c:pt idx="1092">
                  <c:v>2013 2</c:v>
                </c:pt>
                <c:pt idx="1093">
                  <c:v>2013 2</c:v>
                </c:pt>
                <c:pt idx="1094">
                  <c:v>2013 2</c:v>
                </c:pt>
                <c:pt idx="1095">
                  <c:v>2013 2</c:v>
                </c:pt>
                <c:pt idx="1096">
                  <c:v>2013 2</c:v>
                </c:pt>
                <c:pt idx="1097">
                  <c:v>2013 2</c:v>
                </c:pt>
                <c:pt idx="1098">
                  <c:v>2013 2</c:v>
                </c:pt>
                <c:pt idx="1099">
                  <c:v>2013 2</c:v>
                </c:pt>
                <c:pt idx="1100">
                  <c:v>2013 2</c:v>
                </c:pt>
                <c:pt idx="1101">
                  <c:v>2013 2</c:v>
                </c:pt>
                <c:pt idx="1102">
                  <c:v>2013 2</c:v>
                </c:pt>
                <c:pt idx="1103">
                  <c:v>2013 2</c:v>
                </c:pt>
                <c:pt idx="1104">
                  <c:v>2013 2</c:v>
                </c:pt>
                <c:pt idx="1105">
                  <c:v>2013 2</c:v>
                </c:pt>
                <c:pt idx="1106">
                  <c:v>2013 2</c:v>
                </c:pt>
                <c:pt idx="1107">
                  <c:v>2013 2</c:v>
                </c:pt>
                <c:pt idx="1108">
                  <c:v>2013 2</c:v>
                </c:pt>
                <c:pt idx="1109">
                  <c:v>2013 2</c:v>
                </c:pt>
                <c:pt idx="1110">
                  <c:v>2013 2</c:v>
                </c:pt>
                <c:pt idx="1111">
                  <c:v>2013 2</c:v>
                </c:pt>
                <c:pt idx="1112">
                  <c:v>2013 2</c:v>
                </c:pt>
                <c:pt idx="1113">
                  <c:v>2013 2</c:v>
                </c:pt>
                <c:pt idx="1114">
                  <c:v>2013 2</c:v>
                </c:pt>
                <c:pt idx="1115">
                  <c:v>2013 2</c:v>
                </c:pt>
                <c:pt idx="1116">
                  <c:v>2013 2</c:v>
                </c:pt>
                <c:pt idx="1117">
                  <c:v>2013 2</c:v>
                </c:pt>
                <c:pt idx="1118">
                  <c:v>2013 2</c:v>
                </c:pt>
                <c:pt idx="1119">
                  <c:v>2013 2</c:v>
                </c:pt>
                <c:pt idx="1120">
                  <c:v>2013 2</c:v>
                </c:pt>
                <c:pt idx="1121">
                  <c:v>2013 2</c:v>
                </c:pt>
                <c:pt idx="1122">
                  <c:v>2013 2</c:v>
                </c:pt>
                <c:pt idx="1123">
                  <c:v>2013 2</c:v>
                </c:pt>
                <c:pt idx="1124">
                  <c:v>2013 2</c:v>
                </c:pt>
                <c:pt idx="1125">
                  <c:v>2013 2</c:v>
                </c:pt>
                <c:pt idx="1126">
                  <c:v>2013 2</c:v>
                </c:pt>
                <c:pt idx="1127">
                  <c:v>2013 2</c:v>
                </c:pt>
                <c:pt idx="1128">
                  <c:v>2013 2</c:v>
                </c:pt>
                <c:pt idx="1129">
                  <c:v>2013 2</c:v>
                </c:pt>
                <c:pt idx="1130">
                  <c:v>2013 2</c:v>
                </c:pt>
                <c:pt idx="1131">
                  <c:v>2013 2</c:v>
                </c:pt>
                <c:pt idx="1132">
                  <c:v>2013 2</c:v>
                </c:pt>
                <c:pt idx="1133">
                  <c:v>2013 2</c:v>
                </c:pt>
                <c:pt idx="1134">
                  <c:v>2013 2</c:v>
                </c:pt>
                <c:pt idx="1135">
                  <c:v>2013 2</c:v>
                </c:pt>
                <c:pt idx="1136">
                  <c:v>2013 2</c:v>
                </c:pt>
                <c:pt idx="1137">
                  <c:v>2013 2</c:v>
                </c:pt>
                <c:pt idx="1138">
                  <c:v>2013 2</c:v>
                </c:pt>
                <c:pt idx="1139">
                  <c:v>2013 2</c:v>
                </c:pt>
                <c:pt idx="1140">
                  <c:v>2013 2</c:v>
                </c:pt>
                <c:pt idx="1141">
                  <c:v>2013 2</c:v>
                </c:pt>
                <c:pt idx="1142">
                  <c:v>2013 2</c:v>
                </c:pt>
                <c:pt idx="1143">
                  <c:v>2013 2</c:v>
                </c:pt>
                <c:pt idx="1144">
                  <c:v>2013 2</c:v>
                </c:pt>
                <c:pt idx="1145">
                  <c:v>2013 2</c:v>
                </c:pt>
                <c:pt idx="1146">
                  <c:v>2013 2</c:v>
                </c:pt>
                <c:pt idx="1147">
                  <c:v>2013 2</c:v>
                </c:pt>
                <c:pt idx="1148">
                  <c:v>2013 2</c:v>
                </c:pt>
                <c:pt idx="1149">
                  <c:v>2013 2</c:v>
                </c:pt>
                <c:pt idx="1150">
                  <c:v>2013 2</c:v>
                </c:pt>
                <c:pt idx="1151">
                  <c:v>2013 2</c:v>
                </c:pt>
                <c:pt idx="1152">
                  <c:v>2013 2</c:v>
                </c:pt>
                <c:pt idx="1153">
                  <c:v>2013 2</c:v>
                </c:pt>
                <c:pt idx="1154">
                  <c:v>2013 2</c:v>
                </c:pt>
                <c:pt idx="1155">
                  <c:v>2013 2</c:v>
                </c:pt>
                <c:pt idx="1156">
                  <c:v>2013 2</c:v>
                </c:pt>
                <c:pt idx="1157">
                  <c:v>2013 2</c:v>
                </c:pt>
                <c:pt idx="1158">
                  <c:v>2013 2</c:v>
                </c:pt>
                <c:pt idx="1159">
                  <c:v>2013 2</c:v>
                </c:pt>
                <c:pt idx="1160">
                  <c:v>2013 3</c:v>
                </c:pt>
                <c:pt idx="1161">
                  <c:v>2013 3</c:v>
                </c:pt>
                <c:pt idx="1162">
                  <c:v>2013 3</c:v>
                </c:pt>
                <c:pt idx="1163">
                  <c:v>2013 3</c:v>
                </c:pt>
                <c:pt idx="1164">
                  <c:v>2013 3</c:v>
                </c:pt>
                <c:pt idx="1165">
                  <c:v>2013 3</c:v>
                </c:pt>
                <c:pt idx="1166">
                  <c:v>2013 3</c:v>
                </c:pt>
                <c:pt idx="1167">
                  <c:v>2013 3</c:v>
                </c:pt>
                <c:pt idx="1168">
                  <c:v>2013 3</c:v>
                </c:pt>
                <c:pt idx="1169">
                  <c:v>2013 3</c:v>
                </c:pt>
                <c:pt idx="1170">
                  <c:v>2013 3</c:v>
                </c:pt>
                <c:pt idx="1171">
                  <c:v>2013 3</c:v>
                </c:pt>
                <c:pt idx="1172">
                  <c:v>2013 3</c:v>
                </c:pt>
                <c:pt idx="1173">
                  <c:v>2013 3</c:v>
                </c:pt>
                <c:pt idx="1174">
                  <c:v>2013 3</c:v>
                </c:pt>
                <c:pt idx="1175">
                  <c:v>2013 3</c:v>
                </c:pt>
                <c:pt idx="1176">
                  <c:v>2013 3</c:v>
                </c:pt>
                <c:pt idx="1177">
                  <c:v>2013 3</c:v>
                </c:pt>
                <c:pt idx="1178">
                  <c:v>2013 3</c:v>
                </c:pt>
                <c:pt idx="1179">
                  <c:v>2013 3</c:v>
                </c:pt>
                <c:pt idx="1180">
                  <c:v>2013 3</c:v>
                </c:pt>
                <c:pt idx="1181">
                  <c:v>2013 3</c:v>
                </c:pt>
                <c:pt idx="1182">
                  <c:v>2013 3</c:v>
                </c:pt>
                <c:pt idx="1183">
                  <c:v>2013 3</c:v>
                </c:pt>
                <c:pt idx="1184">
                  <c:v>2013 3</c:v>
                </c:pt>
                <c:pt idx="1185">
                  <c:v>2013 3</c:v>
                </c:pt>
                <c:pt idx="1186">
                  <c:v>2013 3</c:v>
                </c:pt>
                <c:pt idx="1187">
                  <c:v>2013 3</c:v>
                </c:pt>
                <c:pt idx="1188">
                  <c:v>2013 3</c:v>
                </c:pt>
                <c:pt idx="1189">
                  <c:v>2013 3</c:v>
                </c:pt>
                <c:pt idx="1190">
                  <c:v>2013 3</c:v>
                </c:pt>
                <c:pt idx="1191">
                  <c:v>2013 3</c:v>
                </c:pt>
                <c:pt idx="1192">
                  <c:v>2013 3</c:v>
                </c:pt>
                <c:pt idx="1193">
                  <c:v>2013 3</c:v>
                </c:pt>
                <c:pt idx="1194">
                  <c:v>2013 3</c:v>
                </c:pt>
                <c:pt idx="1195">
                  <c:v>2013 3</c:v>
                </c:pt>
                <c:pt idx="1196">
                  <c:v>2013 3</c:v>
                </c:pt>
                <c:pt idx="1197">
                  <c:v>2013 3</c:v>
                </c:pt>
                <c:pt idx="1198">
                  <c:v>2013 3</c:v>
                </c:pt>
                <c:pt idx="1199">
                  <c:v>2013 3</c:v>
                </c:pt>
                <c:pt idx="1200">
                  <c:v>2013 3</c:v>
                </c:pt>
                <c:pt idx="1201">
                  <c:v>2013 3</c:v>
                </c:pt>
                <c:pt idx="1202">
                  <c:v>2013 3</c:v>
                </c:pt>
                <c:pt idx="1203">
                  <c:v>2013 3</c:v>
                </c:pt>
                <c:pt idx="1204">
                  <c:v>2013 3</c:v>
                </c:pt>
                <c:pt idx="1205">
                  <c:v>2013 3</c:v>
                </c:pt>
                <c:pt idx="1206">
                  <c:v>2013 3</c:v>
                </c:pt>
                <c:pt idx="1207">
                  <c:v>2013 3</c:v>
                </c:pt>
                <c:pt idx="1208">
                  <c:v>2013 3</c:v>
                </c:pt>
                <c:pt idx="1209">
                  <c:v>2013 3</c:v>
                </c:pt>
                <c:pt idx="1210">
                  <c:v>2013 3</c:v>
                </c:pt>
                <c:pt idx="1211">
                  <c:v>2013 3</c:v>
                </c:pt>
                <c:pt idx="1212">
                  <c:v>2013 3</c:v>
                </c:pt>
                <c:pt idx="1213">
                  <c:v>2013 3</c:v>
                </c:pt>
                <c:pt idx="1214">
                  <c:v>2013 3</c:v>
                </c:pt>
                <c:pt idx="1215">
                  <c:v>2013 3</c:v>
                </c:pt>
                <c:pt idx="1216">
                  <c:v>2013 3</c:v>
                </c:pt>
                <c:pt idx="1217">
                  <c:v>2013 3</c:v>
                </c:pt>
                <c:pt idx="1218">
                  <c:v>2013 3</c:v>
                </c:pt>
                <c:pt idx="1219">
                  <c:v>2013 3</c:v>
                </c:pt>
                <c:pt idx="1220">
                  <c:v>2013 3</c:v>
                </c:pt>
                <c:pt idx="1221">
                  <c:v>2013 3</c:v>
                </c:pt>
                <c:pt idx="1222">
                  <c:v>2013 3</c:v>
                </c:pt>
                <c:pt idx="1223">
                  <c:v>2013 3</c:v>
                </c:pt>
                <c:pt idx="1224">
                  <c:v>2013 3</c:v>
                </c:pt>
                <c:pt idx="1225">
                  <c:v>2013 3</c:v>
                </c:pt>
                <c:pt idx="1226">
                  <c:v>2013 3</c:v>
                </c:pt>
                <c:pt idx="1227">
                  <c:v>2013 3</c:v>
                </c:pt>
                <c:pt idx="1228">
                  <c:v>2013 3</c:v>
                </c:pt>
                <c:pt idx="1229">
                  <c:v>2013 3</c:v>
                </c:pt>
                <c:pt idx="1230">
                  <c:v>2013 3</c:v>
                </c:pt>
                <c:pt idx="1231">
                  <c:v>2013 3</c:v>
                </c:pt>
                <c:pt idx="1232">
                  <c:v>2013 4</c:v>
                </c:pt>
                <c:pt idx="1233">
                  <c:v>2013 4</c:v>
                </c:pt>
                <c:pt idx="1234">
                  <c:v>2013 4</c:v>
                </c:pt>
                <c:pt idx="1235">
                  <c:v>2013 4</c:v>
                </c:pt>
                <c:pt idx="1236">
                  <c:v>2013 4</c:v>
                </c:pt>
                <c:pt idx="1237">
                  <c:v>2013 4</c:v>
                </c:pt>
                <c:pt idx="1238">
                  <c:v>2013 4</c:v>
                </c:pt>
                <c:pt idx="1239">
                  <c:v>2013 4</c:v>
                </c:pt>
                <c:pt idx="1240">
                  <c:v>2013 4</c:v>
                </c:pt>
                <c:pt idx="1241">
                  <c:v>2013 4</c:v>
                </c:pt>
                <c:pt idx="1242">
                  <c:v>2013 4</c:v>
                </c:pt>
                <c:pt idx="1243">
                  <c:v>2013 4</c:v>
                </c:pt>
                <c:pt idx="1244">
                  <c:v>2013 4</c:v>
                </c:pt>
                <c:pt idx="1245">
                  <c:v>2013 4</c:v>
                </c:pt>
                <c:pt idx="1246">
                  <c:v>2013 4</c:v>
                </c:pt>
                <c:pt idx="1247">
                  <c:v>2013 4</c:v>
                </c:pt>
                <c:pt idx="1248">
                  <c:v>2013 4</c:v>
                </c:pt>
                <c:pt idx="1249">
                  <c:v>2013 4</c:v>
                </c:pt>
                <c:pt idx="1250">
                  <c:v>2013 4</c:v>
                </c:pt>
                <c:pt idx="1251">
                  <c:v>2013 4</c:v>
                </c:pt>
                <c:pt idx="1252">
                  <c:v>2013 4</c:v>
                </c:pt>
                <c:pt idx="1253">
                  <c:v>2013 4</c:v>
                </c:pt>
                <c:pt idx="1254">
                  <c:v>2013 4</c:v>
                </c:pt>
                <c:pt idx="1255">
                  <c:v>2013 4</c:v>
                </c:pt>
                <c:pt idx="1256">
                  <c:v>2013 4</c:v>
                </c:pt>
                <c:pt idx="1257">
                  <c:v>2013 4</c:v>
                </c:pt>
                <c:pt idx="1258">
                  <c:v>2013 4</c:v>
                </c:pt>
                <c:pt idx="1259">
                  <c:v>2013 4</c:v>
                </c:pt>
                <c:pt idx="1260">
                  <c:v>2013 4</c:v>
                </c:pt>
                <c:pt idx="1261">
                  <c:v>2013 4</c:v>
                </c:pt>
                <c:pt idx="1262">
                  <c:v>2013 4</c:v>
                </c:pt>
                <c:pt idx="1263">
                  <c:v>2013 4</c:v>
                </c:pt>
                <c:pt idx="1264">
                  <c:v>2013 4</c:v>
                </c:pt>
                <c:pt idx="1265">
                  <c:v>2013 4</c:v>
                </c:pt>
                <c:pt idx="1266">
                  <c:v>2013 4</c:v>
                </c:pt>
                <c:pt idx="1267">
                  <c:v>2013 4</c:v>
                </c:pt>
                <c:pt idx="1268">
                  <c:v>2013 4</c:v>
                </c:pt>
                <c:pt idx="1269">
                  <c:v>2013 4</c:v>
                </c:pt>
                <c:pt idx="1270">
                  <c:v>2013 4</c:v>
                </c:pt>
                <c:pt idx="1271">
                  <c:v>2013 4</c:v>
                </c:pt>
                <c:pt idx="1272">
                  <c:v>2013 4</c:v>
                </c:pt>
                <c:pt idx="1273">
                  <c:v>2013 4</c:v>
                </c:pt>
                <c:pt idx="1274">
                  <c:v>2013 4</c:v>
                </c:pt>
                <c:pt idx="1275">
                  <c:v>2013 4</c:v>
                </c:pt>
                <c:pt idx="1276">
                  <c:v>2013 4</c:v>
                </c:pt>
                <c:pt idx="1277">
                  <c:v>2013 4</c:v>
                </c:pt>
                <c:pt idx="1278">
                  <c:v>2013 4</c:v>
                </c:pt>
                <c:pt idx="1279">
                  <c:v>2013 4</c:v>
                </c:pt>
                <c:pt idx="1280">
                  <c:v>2013 4</c:v>
                </c:pt>
                <c:pt idx="1281">
                  <c:v>2013 4</c:v>
                </c:pt>
                <c:pt idx="1282">
                  <c:v>2013 4</c:v>
                </c:pt>
                <c:pt idx="1283">
                  <c:v>2013 4</c:v>
                </c:pt>
                <c:pt idx="1284">
                  <c:v>2013 4</c:v>
                </c:pt>
                <c:pt idx="1285">
                  <c:v>2013 4</c:v>
                </c:pt>
                <c:pt idx="1286">
                  <c:v>2013 4</c:v>
                </c:pt>
                <c:pt idx="1287">
                  <c:v>2013 4</c:v>
                </c:pt>
                <c:pt idx="1288">
                  <c:v>2013 4</c:v>
                </c:pt>
                <c:pt idx="1289">
                  <c:v>2013 4</c:v>
                </c:pt>
                <c:pt idx="1290">
                  <c:v>2013 4</c:v>
                </c:pt>
                <c:pt idx="1291">
                  <c:v>2013 4</c:v>
                </c:pt>
                <c:pt idx="1292">
                  <c:v>2013 4</c:v>
                </c:pt>
                <c:pt idx="1293">
                  <c:v>2013 4</c:v>
                </c:pt>
                <c:pt idx="1294">
                  <c:v>2013 4</c:v>
                </c:pt>
                <c:pt idx="1295">
                  <c:v>2013 4</c:v>
                </c:pt>
                <c:pt idx="1296">
                  <c:v>2013 4</c:v>
                </c:pt>
                <c:pt idx="1297">
                  <c:v>2013 4</c:v>
                </c:pt>
                <c:pt idx="1298">
                  <c:v>2013 4</c:v>
                </c:pt>
                <c:pt idx="1299">
                  <c:v>2013 4</c:v>
                </c:pt>
                <c:pt idx="1300">
                  <c:v>2013 4</c:v>
                </c:pt>
                <c:pt idx="1301">
                  <c:v>2013 4</c:v>
                </c:pt>
                <c:pt idx="1302">
                  <c:v>2013 4</c:v>
                </c:pt>
                <c:pt idx="1303">
                  <c:v>2013 4</c:v>
                </c:pt>
                <c:pt idx="1304">
                  <c:v>2013 4</c:v>
                </c:pt>
                <c:pt idx="1305">
                  <c:v>2013 4</c:v>
                </c:pt>
                <c:pt idx="1306">
                  <c:v>2013 4</c:v>
                </c:pt>
                <c:pt idx="1307">
                  <c:v>2013 4</c:v>
                </c:pt>
                <c:pt idx="1308">
                  <c:v>2013 4</c:v>
                </c:pt>
                <c:pt idx="1309">
                  <c:v>2013 4</c:v>
                </c:pt>
                <c:pt idx="1310">
                  <c:v>2013 4</c:v>
                </c:pt>
                <c:pt idx="1311">
                  <c:v>2013 4</c:v>
                </c:pt>
                <c:pt idx="1312">
                  <c:v>2013 4</c:v>
                </c:pt>
                <c:pt idx="1313">
                  <c:v>2013 4</c:v>
                </c:pt>
                <c:pt idx="1314">
                  <c:v>2013 4</c:v>
                </c:pt>
                <c:pt idx="1315">
                  <c:v>2013 5</c:v>
                </c:pt>
                <c:pt idx="1316">
                  <c:v>2013 5</c:v>
                </c:pt>
                <c:pt idx="1317">
                  <c:v>2013 5</c:v>
                </c:pt>
                <c:pt idx="1318">
                  <c:v>2013 5</c:v>
                </c:pt>
                <c:pt idx="1319">
                  <c:v>2013 5</c:v>
                </c:pt>
                <c:pt idx="1320">
                  <c:v>2013 5</c:v>
                </c:pt>
                <c:pt idx="1321">
                  <c:v>2013 5</c:v>
                </c:pt>
                <c:pt idx="1322">
                  <c:v>2013 5</c:v>
                </c:pt>
                <c:pt idx="1323">
                  <c:v>2013 5</c:v>
                </c:pt>
                <c:pt idx="1324">
                  <c:v>2013 5</c:v>
                </c:pt>
                <c:pt idx="1325">
                  <c:v>2013 5</c:v>
                </c:pt>
                <c:pt idx="1326">
                  <c:v>2013 5</c:v>
                </c:pt>
                <c:pt idx="1327">
                  <c:v>2013 5</c:v>
                </c:pt>
                <c:pt idx="1328">
                  <c:v>2013 5</c:v>
                </c:pt>
                <c:pt idx="1329">
                  <c:v>2013 5</c:v>
                </c:pt>
                <c:pt idx="1330">
                  <c:v>2013 5</c:v>
                </c:pt>
                <c:pt idx="1331">
                  <c:v>2013 5</c:v>
                </c:pt>
                <c:pt idx="1332">
                  <c:v>2013 5</c:v>
                </c:pt>
                <c:pt idx="1333">
                  <c:v>2013 5</c:v>
                </c:pt>
                <c:pt idx="1334">
                  <c:v>2013 5</c:v>
                </c:pt>
                <c:pt idx="1335">
                  <c:v>2013 5</c:v>
                </c:pt>
                <c:pt idx="1336">
                  <c:v>2013 5</c:v>
                </c:pt>
                <c:pt idx="1337">
                  <c:v>2013 5</c:v>
                </c:pt>
                <c:pt idx="1338">
                  <c:v>2013 5</c:v>
                </c:pt>
                <c:pt idx="1339">
                  <c:v>2013 5</c:v>
                </c:pt>
                <c:pt idx="1340">
                  <c:v>2013 5</c:v>
                </c:pt>
                <c:pt idx="1341">
                  <c:v>2013 5</c:v>
                </c:pt>
                <c:pt idx="1342">
                  <c:v>2013 5</c:v>
                </c:pt>
                <c:pt idx="1343">
                  <c:v>2013 5</c:v>
                </c:pt>
                <c:pt idx="1344">
                  <c:v>2013 5</c:v>
                </c:pt>
                <c:pt idx="1345">
                  <c:v>2013 5</c:v>
                </c:pt>
                <c:pt idx="1346">
                  <c:v>2013 5</c:v>
                </c:pt>
                <c:pt idx="1347">
                  <c:v>2013 5</c:v>
                </c:pt>
                <c:pt idx="1348">
                  <c:v>2013 5</c:v>
                </c:pt>
                <c:pt idx="1349">
                  <c:v>2013 5</c:v>
                </c:pt>
                <c:pt idx="1350">
                  <c:v>2013 5</c:v>
                </c:pt>
                <c:pt idx="1351">
                  <c:v>2013 5</c:v>
                </c:pt>
                <c:pt idx="1352">
                  <c:v>2013 5</c:v>
                </c:pt>
                <c:pt idx="1353">
                  <c:v>2013 5</c:v>
                </c:pt>
                <c:pt idx="1354">
                  <c:v>2013 5</c:v>
                </c:pt>
                <c:pt idx="1355">
                  <c:v>2013 5</c:v>
                </c:pt>
                <c:pt idx="1356">
                  <c:v>2013 5</c:v>
                </c:pt>
                <c:pt idx="1357">
                  <c:v>2013 5</c:v>
                </c:pt>
                <c:pt idx="1358">
                  <c:v>2013 5</c:v>
                </c:pt>
                <c:pt idx="1359">
                  <c:v>2013 5</c:v>
                </c:pt>
                <c:pt idx="1360">
                  <c:v>2013 5</c:v>
                </c:pt>
                <c:pt idx="1361">
                  <c:v>2013 5</c:v>
                </c:pt>
                <c:pt idx="1362">
                  <c:v>2013 5</c:v>
                </c:pt>
                <c:pt idx="1363">
                  <c:v>2013 5</c:v>
                </c:pt>
                <c:pt idx="1364">
                  <c:v>2013 5</c:v>
                </c:pt>
                <c:pt idx="1365">
                  <c:v>2013 5</c:v>
                </c:pt>
                <c:pt idx="1366">
                  <c:v>2013 5</c:v>
                </c:pt>
                <c:pt idx="1367">
                  <c:v>2013 5</c:v>
                </c:pt>
                <c:pt idx="1368">
                  <c:v>2013 5</c:v>
                </c:pt>
                <c:pt idx="1369">
                  <c:v>2013 5</c:v>
                </c:pt>
                <c:pt idx="1370">
                  <c:v>2013 5</c:v>
                </c:pt>
                <c:pt idx="1371">
                  <c:v>2013 5</c:v>
                </c:pt>
                <c:pt idx="1372">
                  <c:v>2013 5</c:v>
                </c:pt>
                <c:pt idx="1373">
                  <c:v>2013 5</c:v>
                </c:pt>
                <c:pt idx="1374">
                  <c:v>2013 5</c:v>
                </c:pt>
                <c:pt idx="1375">
                  <c:v>2013 5</c:v>
                </c:pt>
                <c:pt idx="1376">
                  <c:v>2013 5</c:v>
                </c:pt>
                <c:pt idx="1377">
                  <c:v>2013 5</c:v>
                </c:pt>
                <c:pt idx="1378">
                  <c:v>2013 5</c:v>
                </c:pt>
                <c:pt idx="1379">
                  <c:v>2013 5</c:v>
                </c:pt>
                <c:pt idx="1380">
                  <c:v>2013 5</c:v>
                </c:pt>
                <c:pt idx="1381">
                  <c:v>2013 5</c:v>
                </c:pt>
                <c:pt idx="1382">
                  <c:v>2013 5</c:v>
                </c:pt>
                <c:pt idx="1383">
                  <c:v>2013 5</c:v>
                </c:pt>
                <c:pt idx="1384">
                  <c:v>2013 5</c:v>
                </c:pt>
                <c:pt idx="1385">
                  <c:v>2013 5</c:v>
                </c:pt>
                <c:pt idx="1386">
                  <c:v>2013 5</c:v>
                </c:pt>
                <c:pt idx="1387">
                  <c:v>2013 5</c:v>
                </c:pt>
                <c:pt idx="1388">
                  <c:v>2013 5</c:v>
                </c:pt>
                <c:pt idx="1389">
                  <c:v>2013 5</c:v>
                </c:pt>
                <c:pt idx="1390">
                  <c:v>2013 6</c:v>
                </c:pt>
                <c:pt idx="1391">
                  <c:v>2013 6</c:v>
                </c:pt>
                <c:pt idx="1392">
                  <c:v>2013 6</c:v>
                </c:pt>
                <c:pt idx="1393">
                  <c:v>2013 6</c:v>
                </c:pt>
                <c:pt idx="1394">
                  <c:v>2013 6</c:v>
                </c:pt>
                <c:pt idx="1395">
                  <c:v>2013 6</c:v>
                </c:pt>
                <c:pt idx="1396">
                  <c:v>2013 6</c:v>
                </c:pt>
                <c:pt idx="1397">
                  <c:v>2013 6</c:v>
                </c:pt>
                <c:pt idx="1398">
                  <c:v>2013 6</c:v>
                </c:pt>
                <c:pt idx="1399">
                  <c:v>2013 6</c:v>
                </c:pt>
                <c:pt idx="1400">
                  <c:v>2013 6</c:v>
                </c:pt>
                <c:pt idx="1401">
                  <c:v>2013 6</c:v>
                </c:pt>
                <c:pt idx="1402">
                  <c:v>2013 6</c:v>
                </c:pt>
                <c:pt idx="1403">
                  <c:v>2013 6</c:v>
                </c:pt>
                <c:pt idx="1404">
                  <c:v>2013 6</c:v>
                </c:pt>
                <c:pt idx="1405">
                  <c:v>2013 6</c:v>
                </c:pt>
                <c:pt idx="1406">
                  <c:v>2013 6</c:v>
                </c:pt>
                <c:pt idx="1407">
                  <c:v>2013 6</c:v>
                </c:pt>
                <c:pt idx="1408">
                  <c:v>2013 6</c:v>
                </c:pt>
                <c:pt idx="1409">
                  <c:v>2013 6</c:v>
                </c:pt>
                <c:pt idx="1410">
                  <c:v>2013 6</c:v>
                </c:pt>
                <c:pt idx="1411">
                  <c:v>2013 6</c:v>
                </c:pt>
                <c:pt idx="1412">
                  <c:v>2013 6</c:v>
                </c:pt>
                <c:pt idx="1413">
                  <c:v>2013 6</c:v>
                </c:pt>
                <c:pt idx="1414">
                  <c:v>2013 6</c:v>
                </c:pt>
                <c:pt idx="1415">
                  <c:v>2013 6</c:v>
                </c:pt>
                <c:pt idx="1416">
                  <c:v>2013 6</c:v>
                </c:pt>
                <c:pt idx="1417">
                  <c:v>2013 6</c:v>
                </c:pt>
                <c:pt idx="1418">
                  <c:v>2013 6</c:v>
                </c:pt>
                <c:pt idx="1419">
                  <c:v>2013 6</c:v>
                </c:pt>
                <c:pt idx="1420">
                  <c:v>2013 6</c:v>
                </c:pt>
                <c:pt idx="1421">
                  <c:v>2013 6</c:v>
                </c:pt>
                <c:pt idx="1422">
                  <c:v>2013 6</c:v>
                </c:pt>
                <c:pt idx="1423">
                  <c:v>2013 6</c:v>
                </c:pt>
                <c:pt idx="1424">
                  <c:v>2013 6</c:v>
                </c:pt>
                <c:pt idx="1425">
                  <c:v>2013 6</c:v>
                </c:pt>
                <c:pt idx="1426">
                  <c:v>2013 6</c:v>
                </c:pt>
                <c:pt idx="1427">
                  <c:v>2013 6</c:v>
                </c:pt>
                <c:pt idx="1428">
                  <c:v>2013 6</c:v>
                </c:pt>
                <c:pt idx="1429">
                  <c:v>2013 6</c:v>
                </c:pt>
                <c:pt idx="1430">
                  <c:v>2013 6</c:v>
                </c:pt>
                <c:pt idx="1431">
                  <c:v>2013 6</c:v>
                </c:pt>
                <c:pt idx="1432">
                  <c:v>2013 6</c:v>
                </c:pt>
                <c:pt idx="1433">
                  <c:v>2013 6</c:v>
                </c:pt>
                <c:pt idx="1434">
                  <c:v>2013 6</c:v>
                </c:pt>
                <c:pt idx="1435">
                  <c:v>2013 6</c:v>
                </c:pt>
                <c:pt idx="1436">
                  <c:v>2013 6</c:v>
                </c:pt>
                <c:pt idx="1437">
                  <c:v>2013 6</c:v>
                </c:pt>
                <c:pt idx="1438">
                  <c:v>2013 6</c:v>
                </c:pt>
                <c:pt idx="1439">
                  <c:v>2013 6</c:v>
                </c:pt>
                <c:pt idx="1440">
                  <c:v>2013 6</c:v>
                </c:pt>
                <c:pt idx="1441">
                  <c:v>2013 6</c:v>
                </c:pt>
                <c:pt idx="1442">
                  <c:v>2013 6</c:v>
                </c:pt>
                <c:pt idx="1443">
                  <c:v>2013 6</c:v>
                </c:pt>
                <c:pt idx="1444">
                  <c:v>2013 6</c:v>
                </c:pt>
                <c:pt idx="1445">
                  <c:v>2013 6</c:v>
                </c:pt>
                <c:pt idx="1446">
                  <c:v>2013 6</c:v>
                </c:pt>
                <c:pt idx="1447">
                  <c:v>2013 6</c:v>
                </c:pt>
                <c:pt idx="1448">
                  <c:v>2013 6</c:v>
                </c:pt>
                <c:pt idx="1449">
                  <c:v>2013 6</c:v>
                </c:pt>
                <c:pt idx="1450">
                  <c:v>2013 6</c:v>
                </c:pt>
                <c:pt idx="1451">
                  <c:v>2013 6</c:v>
                </c:pt>
                <c:pt idx="1452">
                  <c:v>2013 6</c:v>
                </c:pt>
                <c:pt idx="1453">
                  <c:v>2013 6</c:v>
                </c:pt>
                <c:pt idx="1454">
                  <c:v>2013 6</c:v>
                </c:pt>
                <c:pt idx="1455">
                  <c:v>2013 6</c:v>
                </c:pt>
                <c:pt idx="1456">
                  <c:v>2013 6</c:v>
                </c:pt>
                <c:pt idx="1457">
                  <c:v>2013 6</c:v>
                </c:pt>
                <c:pt idx="1458">
                  <c:v>2013 6</c:v>
                </c:pt>
                <c:pt idx="1459">
                  <c:v>2013 6</c:v>
                </c:pt>
                <c:pt idx="1460">
                  <c:v>2013 6</c:v>
                </c:pt>
                <c:pt idx="1461">
                  <c:v>2013 6</c:v>
                </c:pt>
                <c:pt idx="1462">
                  <c:v>2013 6</c:v>
                </c:pt>
                <c:pt idx="1463">
                  <c:v>2013 6</c:v>
                </c:pt>
                <c:pt idx="1464">
                  <c:v>2013 6</c:v>
                </c:pt>
                <c:pt idx="1465">
                  <c:v>2013 7</c:v>
                </c:pt>
                <c:pt idx="1466">
                  <c:v>2013 7</c:v>
                </c:pt>
                <c:pt idx="1467">
                  <c:v>2013 7</c:v>
                </c:pt>
                <c:pt idx="1468">
                  <c:v>2013 7</c:v>
                </c:pt>
                <c:pt idx="1469">
                  <c:v>2013 7</c:v>
                </c:pt>
                <c:pt idx="1470">
                  <c:v>2013 7</c:v>
                </c:pt>
                <c:pt idx="1471">
                  <c:v>2013 7</c:v>
                </c:pt>
                <c:pt idx="1472">
                  <c:v>2013 7</c:v>
                </c:pt>
                <c:pt idx="1473">
                  <c:v>2013 7</c:v>
                </c:pt>
                <c:pt idx="1474">
                  <c:v>2013 7</c:v>
                </c:pt>
                <c:pt idx="1475">
                  <c:v>2013 7</c:v>
                </c:pt>
                <c:pt idx="1476">
                  <c:v>2013 7</c:v>
                </c:pt>
                <c:pt idx="1477">
                  <c:v>2013 7</c:v>
                </c:pt>
                <c:pt idx="1478">
                  <c:v>2013 7</c:v>
                </c:pt>
                <c:pt idx="1479">
                  <c:v>2013 7</c:v>
                </c:pt>
                <c:pt idx="1480">
                  <c:v>2013 7</c:v>
                </c:pt>
                <c:pt idx="1481">
                  <c:v>2013 7</c:v>
                </c:pt>
                <c:pt idx="1482">
                  <c:v>2013 7</c:v>
                </c:pt>
                <c:pt idx="1483">
                  <c:v>2013 7</c:v>
                </c:pt>
                <c:pt idx="1484">
                  <c:v>2013 7</c:v>
                </c:pt>
                <c:pt idx="1485">
                  <c:v>2013 7</c:v>
                </c:pt>
                <c:pt idx="1486">
                  <c:v>2013 7</c:v>
                </c:pt>
                <c:pt idx="1487">
                  <c:v>2013 7</c:v>
                </c:pt>
                <c:pt idx="1488">
                  <c:v>2013 7</c:v>
                </c:pt>
                <c:pt idx="1489">
                  <c:v>2013 7</c:v>
                </c:pt>
                <c:pt idx="1490">
                  <c:v>2013 7</c:v>
                </c:pt>
                <c:pt idx="1491">
                  <c:v>2013 7</c:v>
                </c:pt>
                <c:pt idx="1492">
                  <c:v>2013 7</c:v>
                </c:pt>
                <c:pt idx="1493">
                  <c:v>2013 7</c:v>
                </c:pt>
                <c:pt idx="1494">
                  <c:v>2013 7</c:v>
                </c:pt>
                <c:pt idx="1495">
                  <c:v>2013 7</c:v>
                </c:pt>
                <c:pt idx="1496">
                  <c:v>2013 7</c:v>
                </c:pt>
                <c:pt idx="1497">
                  <c:v>2013 7</c:v>
                </c:pt>
                <c:pt idx="1498">
                  <c:v>2013 7</c:v>
                </c:pt>
                <c:pt idx="1499">
                  <c:v>2013 7</c:v>
                </c:pt>
                <c:pt idx="1500">
                  <c:v>2013 7</c:v>
                </c:pt>
                <c:pt idx="1501">
                  <c:v>2013 7</c:v>
                </c:pt>
                <c:pt idx="1502">
                  <c:v>2013 7</c:v>
                </c:pt>
                <c:pt idx="1503">
                  <c:v>2013 7</c:v>
                </c:pt>
                <c:pt idx="1504">
                  <c:v>2013 7</c:v>
                </c:pt>
                <c:pt idx="1505">
                  <c:v>2013 7</c:v>
                </c:pt>
                <c:pt idx="1506">
                  <c:v>2013 7</c:v>
                </c:pt>
                <c:pt idx="1507">
                  <c:v>2013 7</c:v>
                </c:pt>
                <c:pt idx="1508">
                  <c:v>2013 7</c:v>
                </c:pt>
                <c:pt idx="1509">
                  <c:v>2013 7</c:v>
                </c:pt>
                <c:pt idx="1510">
                  <c:v>2013 7</c:v>
                </c:pt>
                <c:pt idx="1511">
                  <c:v>2013 7</c:v>
                </c:pt>
                <c:pt idx="1512">
                  <c:v>2013 7</c:v>
                </c:pt>
                <c:pt idx="1513">
                  <c:v>2013 7</c:v>
                </c:pt>
                <c:pt idx="1514">
                  <c:v>2013 7</c:v>
                </c:pt>
                <c:pt idx="1515">
                  <c:v>2013 7</c:v>
                </c:pt>
                <c:pt idx="1516">
                  <c:v>2013 7</c:v>
                </c:pt>
                <c:pt idx="1517">
                  <c:v>2013 7</c:v>
                </c:pt>
                <c:pt idx="1518">
                  <c:v>2013 7</c:v>
                </c:pt>
                <c:pt idx="1519">
                  <c:v>2013 7</c:v>
                </c:pt>
                <c:pt idx="1520">
                  <c:v>2013 7</c:v>
                </c:pt>
                <c:pt idx="1521">
                  <c:v>2013 7</c:v>
                </c:pt>
                <c:pt idx="1522">
                  <c:v>2013 7</c:v>
                </c:pt>
                <c:pt idx="1523">
                  <c:v>2013 7</c:v>
                </c:pt>
                <c:pt idx="1524">
                  <c:v>2013 7</c:v>
                </c:pt>
                <c:pt idx="1525">
                  <c:v>2013 7</c:v>
                </c:pt>
                <c:pt idx="1526">
                  <c:v>2013 7</c:v>
                </c:pt>
                <c:pt idx="1527">
                  <c:v>2013 7</c:v>
                </c:pt>
                <c:pt idx="1528">
                  <c:v>2013 7</c:v>
                </c:pt>
                <c:pt idx="1529">
                  <c:v>2013 7</c:v>
                </c:pt>
                <c:pt idx="1530">
                  <c:v>2013 7</c:v>
                </c:pt>
                <c:pt idx="1531">
                  <c:v>2013 7</c:v>
                </c:pt>
                <c:pt idx="1532">
                  <c:v>2013 7</c:v>
                </c:pt>
                <c:pt idx="1533">
                  <c:v>2013 7</c:v>
                </c:pt>
                <c:pt idx="1534">
                  <c:v>2013 7</c:v>
                </c:pt>
                <c:pt idx="1535">
                  <c:v>2013 7</c:v>
                </c:pt>
                <c:pt idx="1536">
                  <c:v>2013 7</c:v>
                </c:pt>
                <c:pt idx="1537">
                  <c:v>2013 7</c:v>
                </c:pt>
                <c:pt idx="1538">
                  <c:v>2013 7</c:v>
                </c:pt>
                <c:pt idx="1539">
                  <c:v>2013 7</c:v>
                </c:pt>
                <c:pt idx="1540">
                  <c:v>2013 8</c:v>
                </c:pt>
                <c:pt idx="1541">
                  <c:v>2013 8</c:v>
                </c:pt>
                <c:pt idx="1542">
                  <c:v>2013 8</c:v>
                </c:pt>
                <c:pt idx="1543">
                  <c:v>2013 8</c:v>
                </c:pt>
                <c:pt idx="1544">
                  <c:v>2013 8</c:v>
                </c:pt>
                <c:pt idx="1545">
                  <c:v>2013 8</c:v>
                </c:pt>
                <c:pt idx="1546">
                  <c:v>2013 8</c:v>
                </c:pt>
                <c:pt idx="1547">
                  <c:v>2013 8</c:v>
                </c:pt>
                <c:pt idx="1548">
                  <c:v>2013 8</c:v>
                </c:pt>
                <c:pt idx="1549">
                  <c:v>2013 8</c:v>
                </c:pt>
                <c:pt idx="1550">
                  <c:v>2013 8</c:v>
                </c:pt>
                <c:pt idx="1551">
                  <c:v>2013 8</c:v>
                </c:pt>
                <c:pt idx="1552">
                  <c:v>2013 8</c:v>
                </c:pt>
                <c:pt idx="1553">
                  <c:v>2013 8</c:v>
                </c:pt>
                <c:pt idx="1554">
                  <c:v>2013 8</c:v>
                </c:pt>
                <c:pt idx="1555">
                  <c:v>2013 8</c:v>
                </c:pt>
                <c:pt idx="1556">
                  <c:v>2013 8</c:v>
                </c:pt>
                <c:pt idx="1557">
                  <c:v>2013 8</c:v>
                </c:pt>
                <c:pt idx="1558">
                  <c:v>2013 8</c:v>
                </c:pt>
                <c:pt idx="1559">
                  <c:v>2013 8</c:v>
                </c:pt>
                <c:pt idx="1560">
                  <c:v>2013 8</c:v>
                </c:pt>
                <c:pt idx="1561">
                  <c:v>2013 8</c:v>
                </c:pt>
                <c:pt idx="1562">
                  <c:v>2013 8</c:v>
                </c:pt>
                <c:pt idx="1563">
                  <c:v>2013 8</c:v>
                </c:pt>
                <c:pt idx="1564">
                  <c:v>2013 8</c:v>
                </c:pt>
                <c:pt idx="1565">
                  <c:v>2013 8</c:v>
                </c:pt>
                <c:pt idx="1566">
                  <c:v>2013 8</c:v>
                </c:pt>
                <c:pt idx="1567">
                  <c:v>2013 8</c:v>
                </c:pt>
                <c:pt idx="1568">
                  <c:v>2013 8</c:v>
                </c:pt>
                <c:pt idx="1569">
                  <c:v>2013 8</c:v>
                </c:pt>
                <c:pt idx="1570">
                  <c:v>2013 8</c:v>
                </c:pt>
                <c:pt idx="1571">
                  <c:v>2013 8</c:v>
                </c:pt>
                <c:pt idx="1572">
                  <c:v>2013 8</c:v>
                </c:pt>
                <c:pt idx="1573">
                  <c:v>2013 8</c:v>
                </c:pt>
                <c:pt idx="1574">
                  <c:v>2013 8</c:v>
                </c:pt>
                <c:pt idx="1575">
                  <c:v>2013 8</c:v>
                </c:pt>
                <c:pt idx="1576">
                  <c:v>2013 8</c:v>
                </c:pt>
                <c:pt idx="1577">
                  <c:v>2013 8</c:v>
                </c:pt>
                <c:pt idx="1578">
                  <c:v>2013 8</c:v>
                </c:pt>
                <c:pt idx="1579">
                  <c:v>2013 8</c:v>
                </c:pt>
                <c:pt idx="1580">
                  <c:v>2013 8</c:v>
                </c:pt>
                <c:pt idx="1581">
                  <c:v>2013 8</c:v>
                </c:pt>
                <c:pt idx="1582">
                  <c:v>2013 8</c:v>
                </c:pt>
                <c:pt idx="1583">
                  <c:v>2013 8</c:v>
                </c:pt>
                <c:pt idx="1584">
                  <c:v>2013 8</c:v>
                </c:pt>
                <c:pt idx="1585">
                  <c:v>2013 8</c:v>
                </c:pt>
                <c:pt idx="1586">
                  <c:v>2013 8</c:v>
                </c:pt>
                <c:pt idx="1587">
                  <c:v>2013 8</c:v>
                </c:pt>
                <c:pt idx="1588">
                  <c:v>2013 8</c:v>
                </c:pt>
                <c:pt idx="1589">
                  <c:v>2013 8</c:v>
                </c:pt>
                <c:pt idx="1590">
                  <c:v>2013 8</c:v>
                </c:pt>
                <c:pt idx="1591">
                  <c:v>2013 8</c:v>
                </c:pt>
                <c:pt idx="1592">
                  <c:v>2013 8</c:v>
                </c:pt>
                <c:pt idx="1593">
                  <c:v>2013 8</c:v>
                </c:pt>
                <c:pt idx="1594">
                  <c:v>2013 8</c:v>
                </c:pt>
                <c:pt idx="1595">
                  <c:v>2013 8</c:v>
                </c:pt>
                <c:pt idx="1596">
                  <c:v>2013 8</c:v>
                </c:pt>
                <c:pt idx="1597">
                  <c:v>2013 8</c:v>
                </c:pt>
                <c:pt idx="1598">
                  <c:v>2013 8</c:v>
                </c:pt>
                <c:pt idx="1599">
                  <c:v>2013 8</c:v>
                </c:pt>
                <c:pt idx="1600">
                  <c:v>2013 8</c:v>
                </c:pt>
                <c:pt idx="1601">
                  <c:v>2013 8</c:v>
                </c:pt>
                <c:pt idx="1602">
                  <c:v>2013 8</c:v>
                </c:pt>
                <c:pt idx="1603">
                  <c:v>2013 8</c:v>
                </c:pt>
                <c:pt idx="1604">
                  <c:v>2013 8</c:v>
                </c:pt>
                <c:pt idx="1605">
                  <c:v>2013 8</c:v>
                </c:pt>
                <c:pt idx="1606">
                  <c:v>2013 8</c:v>
                </c:pt>
                <c:pt idx="1607">
                  <c:v>2013 8</c:v>
                </c:pt>
                <c:pt idx="1608">
                  <c:v>2013 8</c:v>
                </c:pt>
                <c:pt idx="1609">
                  <c:v>2013 8</c:v>
                </c:pt>
                <c:pt idx="1610">
                  <c:v>2013 8</c:v>
                </c:pt>
                <c:pt idx="1611">
                  <c:v>2013 8</c:v>
                </c:pt>
                <c:pt idx="1612">
                  <c:v>2013 8</c:v>
                </c:pt>
                <c:pt idx="1613">
                  <c:v>2013 8</c:v>
                </c:pt>
                <c:pt idx="1614">
                  <c:v>2013 8</c:v>
                </c:pt>
                <c:pt idx="1615">
                  <c:v>2013 8</c:v>
                </c:pt>
                <c:pt idx="1616">
                  <c:v>2013 8</c:v>
                </c:pt>
                <c:pt idx="1617">
                  <c:v>2013 8</c:v>
                </c:pt>
                <c:pt idx="1618">
                  <c:v>2013 8</c:v>
                </c:pt>
                <c:pt idx="1619">
                  <c:v>2013 8</c:v>
                </c:pt>
                <c:pt idx="1620">
                  <c:v>2013 8</c:v>
                </c:pt>
                <c:pt idx="1621">
                  <c:v>2013 8</c:v>
                </c:pt>
                <c:pt idx="1622">
                  <c:v>2013 9</c:v>
                </c:pt>
                <c:pt idx="1623">
                  <c:v>2013 9</c:v>
                </c:pt>
                <c:pt idx="1624">
                  <c:v>2013 9</c:v>
                </c:pt>
                <c:pt idx="1625">
                  <c:v>2013 9</c:v>
                </c:pt>
                <c:pt idx="1626">
                  <c:v>2013 9</c:v>
                </c:pt>
                <c:pt idx="1627">
                  <c:v>2013 9</c:v>
                </c:pt>
                <c:pt idx="1628">
                  <c:v>2013 9</c:v>
                </c:pt>
                <c:pt idx="1629">
                  <c:v>2013 9</c:v>
                </c:pt>
                <c:pt idx="1630">
                  <c:v>2013 9</c:v>
                </c:pt>
                <c:pt idx="1631">
                  <c:v>2013 9</c:v>
                </c:pt>
                <c:pt idx="1632">
                  <c:v>2013 9</c:v>
                </c:pt>
                <c:pt idx="1633">
                  <c:v>2013 9</c:v>
                </c:pt>
                <c:pt idx="1634">
                  <c:v>2013 9</c:v>
                </c:pt>
                <c:pt idx="1635">
                  <c:v>2013 9</c:v>
                </c:pt>
                <c:pt idx="1636">
                  <c:v>2013 9</c:v>
                </c:pt>
                <c:pt idx="1637">
                  <c:v>2013 9</c:v>
                </c:pt>
                <c:pt idx="1638">
                  <c:v>2013 9</c:v>
                </c:pt>
                <c:pt idx="1639">
                  <c:v>2013 9</c:v>
                </c:pt>
                <c:pt idx="1640">
                  <c:v>2013 9</c:v>
                </c:pt>
                <c:pt idx="1641">
                  <c:v>2013 9</c:v>
                </c:pt>
                <c:pt idx="1642">
                  <c:v>2013 9</c:v>
                </c:pt>
                <c:pt idx="1643">
                  <c:v>2013 9</c:v>
                </c:pt>
                <c:pt idx="1644">
                  <c:v>2013 9</c:v>
                </c:pt>
                <c:pt idx="1645">
                  <c:v>2013 9</c:v>
                </c:pt>
                <c:pt idx="1646">
                  <c:v>2013 9</c:v>
                </c:pt>
                <c:pt idx="1647">
                  <c:v>2013 9</c:v>
                </c:pt>
                <c:pt idx="1648">
                  <c:v>2013 9</c:v>
                </c:pt>
                <c:pt idx="1649">
                  <c:v>2013 9</c:v>
                </c:pt>
                <c:pt idx="1650">
                  <c:v>2013 9</c:v>
                </c:pt>
                <c:pt idx="1651">
                  <c:v>2013 9</c:v>
                </c:pt>
                <c:pt idx="1652">
                  <c:v>2013 9</c:v>
                </c:pt>
                <c:pt idx="1653">
                  <c:v>2013 9</c:v>
                </c:pt>
                <c:pt idx="1654">
                  <c:v>2013 9</c:v>
                </c:pt>
                <c:pt idx="1655">
                  <c:v>2013 9</c:v>
                </c:pt>
                <c:pt idx="1656">
                  <c:v>2013 9</c:v>
                </c:pt>
                <c:pt idx="1657">
                  <c:v>2013 9</c:v>
                </c:pt>
                <c:pt idx="1658">
                  <c:v>2013 9</c:v>
                </c:pt>
                <c:pt idx="1659">
                  <c:v>2013 9</c:v>
                </c:pt>
                <c:pt idx="1660">
                  <c:v>2013 9</c:v>
                </c:pt>
                <c:pt idx="1661">
                  <c:v>2013 9</c:v>
                </c:pt>
                <c:pt idx="1662">
                  <c:v>2013 9</c:v>
                </c:pt>
                <c:pt idx="1663">
                  <c:v>2013 9</c:v>
                </c:pt>
                <c:pt idx="1664">
                  <c:v>2013 9</c:v>
                </c:pt>
                <c:pt idx="1665">
                  <c:v>2013 9</c:v>
                </c:pt>
                <c:pt idx="1666">
                  <c:v>2013 9</c:v>
                </c:pt>
                <c:pt idx="1667">
                  <c:v>2013 9</c:v>
                </c:pt>
                <c:pt idx="1668">
                  <c:v>2013 9</c:v>
                </c:pt>
                <c:pt idx="1669">
                  <c:v>2013 9</c:v>
                </c:pt>
                <c:pt idx="1670">
                  <c:v>2013 9</c:v>
                </c:pt>
                <c:pt idx="1671">
                  <c:v>2013 9</c:v>
                </c:pt>
                <c:pt idx="1672">
                  <c:v>2013 9</c:v>
                </c:pt>
                <c:pt idx="1673">
                  <c:v>2013 9</c:v>
                </c:pt>
                <c:pt idx="1674">
                  <c:v>2013 9</c:v>
                </c:pt>
                <c:pt idx="1675">
                  <c:v>2013 9</c:v>
                </c:pt>
                <c:pt idx="1676">
                  <c:v>2013 9</c:v>
                </c:pt>
                <c:pt idx="1677">
                  <c:v>2013 9</c:v>
                </c:pt>
                <c:pt idx="1678">
                  <c:v>2013 9</c:v>
                </c:pt>
                <c:pt idx="1679">
                  <c:v>2013 9</c:v>
                </c:pt>
                <c:pt idx="1680">
                  <c:v>2013 9</c:v>
                </c:pt>
                <c:pt idx="1681">
                  <c:v>2013 9</c:v>
                </c:pt>
                <c:pt idx="1682">
                  <c:v>2013 9</c:v>
                </c:pt>
                <c:pt idx="1683">
                  <c:v>2013 9</c:v>
                </c:pt>
                <c:pt idx="1684">
                  <c:v>2013 9</c:v>
                </c:pt>
                <c:pt idx="1685">
                  <c:v>2013 9</c:v>
                </c:pt>
                <c:pt idx="1686">
                  <c:v>2013 9</c:v>
                </c:pt>
                <c:pt idx="1687">
                  <c:v>2013 9</c:v>
                </c:pt>
                <c:pt idx="1688">
                  <c:v>2013 9</c:v>
                </c:pt>
                <c:pt idx="1689">
                  <c:v>2013 9</c:v>
                </c:pt>
                <c:pt idx="1690">
                  <c:v>2013 9</c:v>
                </c:pt>
                <c:pt idx="1691">
                  <c:v>2013 9</c:v>
                </c:pt>
                <c:pt idx="1692">
                  <c:v>2013 9</c:v>
                </c:pt>
                <c:pt idx="1693">
                  <c:v>2013 9</c:v>
                </c:pt>
                <c:pt idx="1694">
                  <c:v>2013 9</c:v>
                </c:pt>
                <c:pt idx="1695">
                  <c:v>2013 9</c:v>
                </c:pt>
                <c:pt idx="1696">
                  <c:v>2013 9</c:v>
                </c:pt>
                <c:pt idx="1697">
                  <c:v>2013 9</c:v>
                </c:pt>
                <c:pt idx="1698">
                  <c:v>2013 9</c:v>
                </c:pt>
                <c:pt idx="1699">
                  <c:v>2013 9</c:v>
                </c:pt>
                <c:pt idx="1700">
                  <c:v>2013 9</c:v>
                </c:pt>
                <c:pt idx="1701">
                  <c:v>2013 9</c:v>
                </c:pt>
                <c:pt idx="1702">
                  <c:v>2013 9</c:v>
                </c:pt>
                <c:pt idx="1703">
                  <c:v>2013 9</c:v>
                </c:pt>
                <c:pt idx="1704">
                  <c:v>2014 1</c:v>
                </c:pt>
                <c:pt idx="1705">
                  <c:v>2014 1</c:v>
                </c:pt>
                <c:pt idx="1706">
                  <c:v>2014 1</c:v>
                </c:pt>
                <c:pt idx="1707">
                  <c:v>2014 1</c:v>
                </c:pt>
                <c:pt idx="1708">
                  <c:v>2014 1</c:v>
                </c:pt>
                <c:pt idx="1709">
                  <c:v>2014 1</c:v>
                </c:pt>
                <c:pt idx="1710">
                  <c:v>2014 1</c:v>
                </c:pt>
                <c:pt idx="1711">
                  <c:v>2014 1</c:v>
                </c:pt>
                <c:pt idx="1712">
                  <c:v>2014 1</c:v>
                </c:pt>
                <c:pt idx="1713">
                  <c:v>2014 1</c:v>
                </c:pt>
                <c:pt idx="1714">
                  <c:v>2014 1</c:v>
                </c:pt>
                <c:pt idx="1715">
                  <c:v>2014 1</c:v>
                </c:pt>
                <c:pt idx="1716">
                  <c:v>2014 1</c:v>
                </c:pt>
                <c:pt idx="1717">
                  <c:v>2014 1</c:v>
                </c:pt>
                <c:pt idx="1718">
                  <c:v>2014 1</c:v>
                </c:pt>
                <c:pt idx="1719">
                  <c:v>2014 1</c:v>
                </c:pt>
                <c:pt idx="1720">
                  <c:v>2014 1</c:v>
                </c:pt>
                <c:pt idx="1721">
                  <c:v>2014 1</c:v>
                </c:pt>
                <c:pt idx="1722">
                  <c:v>2014 1</c:v>
                </c:pt>
                <c:pt idx="1723">
                  <c:v>2014 1</c:v>
                </c:pt>
                <c:pt idx="1724">
                  <c:v>2014 1</c:v>
                </c:pt>
                <c:pt idx="1725">
                  <c:v>2014 1</c:v>
                </c:pt>
                <c:pt idx="1726">
                  <c:v>2014 1</c:v>
                </c:pt>
                <c:pt idx="1727">
                  <c:v>2014 1</c:v>
                </c:pt>
                <c:pt idx="1728">
                  <c:v>2014 1</c:v>
                </c:pt>
                <c:pt idx="1729">
                  <c:v>2014 1</c:v>
                </c:pt>
                <c:pt idx="1730">
                  <c:v>2014 1</c:v>
                </c:pt>
                <c:pt idx="1731">
                  <c:v>2014 1</c:v>
                </c:pt>
                <c:pt idx="1732">
                  <c:v>2014 1</c:v>
                </c:pt>
                <c:pt idx="1733">
                  <c:v>2014 1</c:v>
                </c:pt>
                <c:pt idx="1734">
                  <c:v>2014 1</c:v>
                </c:pt>
                <c:pt idx="1735">
                  <c:v>2014 1</c:v>
                </c:pt>
                <c:pt idx="1736">
                  <c:v>2014 1</c:v>
                </c:pt>
                <c:pt idx="1737">
                  <c:v>2014 1</c:v>
                </c:pt>
                <c:pt idx="1738">
                  <c:v>2014 1</c:v>
                </c:pt>
                <c:pt idx="1739">
                  <c:v>2014 1</c:v>
                </c:pt>
                <c:pt idx="1740">
                  <c:v>2014 1</c:v>
                </c:pt>
                <c:pt idx="1741">
                  <c:v>2014 1</c:v>
                </c:pt>
                <c:pt idx="1742">
                  <c:v>2014 1</c:v>
                </c:pt>
                <c:pt idx="1743">
                  <c:v>2014 1</c:v>
                </c:pt>
                <c:pt idx="1744">
                  <c:v>2014 1</c:v>
                </c:pt>
                <c:pt idx="1745">
                  <c:v>2014 1</c:v>
                </c:pt>
                <c:pt idx="1746">
                  <c:v>2014 1</c:v>
                </c:pt>
                <c:pt idx="1747">
                  <c:v>2014 1</c:v>
                </c:pt>
                <c:pt idx="1748">
                  <c:v>2014 1</c:v>
                </c:pt>
                <c:pt idx="1749">
                  <c:v>2014 1</c:v>
                </c:pt>
                <c:pt idx="1750">
                  <c:v>2014 1</c:v>
                </c:pt>
                <c:pt idx="1751">
                  <c:v>2014 1</c:v>
                </c:pt>
                <c:pt idx="1752">
                  <c:v>2014 1</c:v>
                </c:pt>
                <c:pt idx="1753">
                  <c:v>2014 1</c:v>
                </c:pt>
                <c:pt idx="1754">
                  <c:v>2014 1</c:v>
                </c:pt>
                <c:pt idx="1755">
                  <c:v>2014 1</c:v>
                </c:pt>
                <c:pt idx="1756">
                  <c:v>2014 1</c:v>
                </c:pt>
                <c:pt idx="1757">
                  <c:v>2014 1</c:v>
                </c:pt>
                <c:pt idx="1758">
                  <c:v>2014 1</c:v>
                </c:pt>
                <c:pt idx="1759">
                  <c:v>2014 1</c:v>
                </c:pt>
                <c:pt idx="1760">
                  <c:v>2014 1</c:v>
                </c:pt>
                <c:pt idx="1761">
                  <c:v>2014 1</c:v>
                </c:pt>
                <c:pt idx="1762">
                  <c:v>2014 1</c:v>
                </c:pt>
                <c:pt idx="1763">
                  <c:v>2014 1</c:v>
                </c:pt>
                <c:pt idx="1764">
                  <c:v>2014 1</c:v>
                </c:pt>
                <c:pt idx="1765">
                  <c:v>2014 1</c:v>
                </c:pt>
                <c:pt idx="1766">
                  <c:v>2014 1</c:v>
                </c:pt>
                <c:pt idx="1767">
                  <c:v>2014 1</c:v>
                </c:pt>
                <c:pt idx="1768">
                  <c:v>2014 1</c:v>
                </c:pt>
                <c:pt idx="1769">
                  <c:v>2014 1</c:v>
                </c:pt>
                <c:pt idx="1770">
                  <c:v>2014 1</c:v>
                </c:pt>
                <c:pt idx="1771">
                  <c:v>2014 1</c:v>
                </c:pt>
                <c:pt idx="1772">
                  <c:v>2014 1</c:v>
                </c:pt>
                <c:pt idx="1773">
                  <c:v>2014 1</c:v>
                </c:pt>
                <c:pt idx="1774">
                  <c:v>2014 1</c:v>
                </c:pt>
                <c:pt idx="1775">
                  <c:v>2014 1</c:v>
                </c:pt>
                <c:pt idx="1776">
                  <c:v>2014 1</c:v>
                </c:pt>
                <c:pt idx="1777">
                  <c:v>2014 1</c:v>
                </c:pt>
                <c:pt idx="1778">
                  <c:v>2014 1</c:v>
                </c:pt>
                <c:pt idx="1779">
                  <c:v>2014 1</c:v>
                </c:pt>
                <c:pt idx="1780">
                  <c:v>2014 1</c:v>
                </c:pt>
                <c:pt idx="1781">
                  <c:v>2014 1</c:v>
                </c:pt>
                <c:pt idx="1782">
                  <c:v>2014 1</c:v>
                </c:pt>
                <c:pt idx="1783">
                  <c:v>2014 1</c:v>
                </c:pt>
                <c:pt idx="1784">
                  <c:v>2014 1</c:v>
                </c:pt>
                <c:pt idx="1785">
                  <c:v>2014 1</c:v>
                </c:pt>
                <c:pt idx="1786">
                  <c:v>2014 1</c:v>
                </c:pt>
                <c:pt idx="1787">
                  <c:v>2014 1</c:v>
                </c:pt>
                <c:pt idx="1788">
                  <c:v>2014 1</c:v>
                </c:pt>
                <c:pt idx="1789">
                  <c:v>2014 1</c:v>
                </c:pt>
                <c:pt idx="1790">
                  <c:v>2014 1</c:v>
                </c:pt>
                <c:pt idx="1791">
                  <c:v>2014 10</c:v>
                </c:pt>
                <c:pt idx="1792">
                  <c:v>2014 10</c:v>
                </c:pt>
                <c:pt idx="1793">
                  <c:v>2014 10</c:v>
                </c:pt>
                <c:pt idx="1794">
                  <c:v>2014 10</c:v>
                </c:pt>
                <c:pt idx="1795">
                  <c:v>2014 10</c:v>
                </c:pt>
                <c:pt idx="1796">
                  <c:v>2014 10</c:v>
                </c:pt>
                <c:pt idx="1797">
                  <c:v>2014 10</c:v>
                </c:pt>
                <c:pt idx="1798">
                  <c:v>2014 10</c:v>
                </c:pt>
                <c:pt idx="1799">
                  <c:v>2014 10</c:v>
                </c:pt>
                <c:pt idx="1800">
                  <c:v>2014 10</c:v>
                </c:pt>
                <c:pt idx="1801">
                  <c:v>2014 10</c:v>
                </c:pt>
                <c:pt idx="1802">
                  <c:v>2014 10</c:v>
                </c:pt>
                <c:pt idx="1803">
                  <c:v>2014 10</c:v>
                </c:pt>
                <c:pt idx="1804">
                  <c:v>2014 10</c:v>
                </c:pt>
                <c:pt idx="1805">
                  <c:v>2014 10</c:v>
                </c:pt>
                <c:pt idx="1806">
                  <c:v>2014 10</c:v>
                </c:pt>
                <c:pt idx="1807">
                  <c:v>2014 10</c:v>
                </c:pt>
                <c:pt idx="1808">
                  <c:v>2014 10</c:v>
                </c:pt>
                <c:pt idx="1809">
                  <c:v>2014 10</c:v>
                </c:pt>
                <c:pt idx="1810">
                  <c:v>2014 10</c:v>
                </c:pt>
                <c:pt idx="1811">
                  <c:v>2014 10</c:v>
                </c:pt>
                <c:pt idx="1812">
                  <c:v>2014 10</c:v>
                </c:pt>
                <c:pt idx="1813">
                  <c:v>2014 10</c:v>
                </c:pt>
                <c:pt idx="1814">
                  <c:v>2014 10</c:v>
                </c:pt>
                <c:pt idx="1815">
                  <c:v>2014 10</c:v>
                </c:pt>
                <c:pt idx="1816">
                  <c:v>2014 10</c:v>
                </c:pt>
                <c:pt idx="1817">
                  <c:v>2014 10</c:v>
                </c:pt>
                <c:pt idx="1818">
                  <c:v>2014 10</c:v>
                </c:pt>
                <c:pt idx="1819">
                  <c:v>2014 10</c:v>
                </c:pt>
                <c:pt idx="1820">
                  <c:v>2014 10</c:v>
                </c:pt>
                <c:pt idx="1821">
                  <c:v>2014 10</c:v>
                </c:pt>
                <c:pt idx="1822">
                  <c:v>2014 10</c:v>
                </c:pt>
                <c:pt idx="1823">
                  <c:v>2014 10</c:v>
                </c:pt>
                <c:pt idx="1824">
                  <c:v>2014 10</c:v>
                </c:pt>
                <c:pt idx="1825">
                  <c:v>2014 10</c:v>
                </c:pt>
                <c:pt idx="1826">
                  <c:v>2014 10</c:v>
                </c:pt>
                <c:pt idx="1827">
                  <c:v>2014 10</c:v>
                </c:pt>
                <c:pt idx="1828">
                  <c:v>2014 10</c:v>
                </c:pt>
                <c:pt idx="1829">
                  <c:v>2014 10</c:v>
                </c:pt>
                <c:pt idx="1830">
                  <c:v>2014 10</c:v>
                </c:pt>
                <c:pt idx="1831">
                  <c:v>2014 10</c:v>
                </c:pt>
                <c:pt idx="1832">
                  <c:v>2014 10</c:v>
                </c:pt>
                <c:pt idx="1833">
                  <c:v>2014 10</c:v>
                </c:pt>
                <c:pt idx="1834">
                  <c:v>2014 10</c:v>
                </c:pt>
                <c:pt idx="1835">
                  <c:v>2014 10</c:v>
                </c:pt>
                <c:pt idx="1836">
                  <c:v>2014 10</c:v>
                </c:pt>
                <c:pt idx="1837">
                  <c:v>2014 10</c:v>
                </c:pt>
                <c:pt idx="1838">
                  <c:v>2014 10</c:v>
                </c:pt>
                <c:pt idx="1839">
                  <c:v>2014 10</c:v>
                </c:pt>
                <c:pt idx="1840">
                  <c:v>2014 10</c:v>
                </c:pt>
                <c:pt idx="1841">
                  <c:v>2014 10</c:v>
                </c:pt>
                <c:pt idx="1842">
                  <c:v>2014 10</c:v>
                </c:pt>
                <c:pt idx="1843">
                  <c:v>2014 10</c:v>
                </c:pt>
                <c:pt idx="1844">
                  <c:v>2014 10</c:v>
                </c:pt>
                <c:pt idx="1845">
                  <c:v>2014 10</c:v>
                </c:pt>
                <c:pt idx="1846">
                  <c:v>2014 10</c:v>
                </c:pt>
                <c:pt idx="1847">
                  <c:v>2014 10</c:v>
                </c:pt>
                <c:pt idx="1848">
                  <c:v>2014 10</c:v>
                </c:pt>
                <c:pt idx="1849">
                  <c:v>2014 10</c:v>
                </c:pt>
                <c:pt idx="1850">
                  <c:v>2014 10</c:v>
                </c:pt>
                <c:pt idx="1851">
                  <c:v>2014 10</c:v>
                </c:pt>
                <c:pt idx="1852">
                  <c:v>2014 10</c:v>
                </c:pt>
                <c:pt idx="1853">
                  <c:v>2014 10</c:v>
                </c:pt>
                <c:pt idx="1854">
                  <c:v>2014 10</c:v>
                </c:pt>
                <c:pt idx="1855">
                  <c:v>2014 10</c:v>
                </c:pt>
                <c:pt idx="1856">
                  <c:v>2014 10</c:v>
                </c:pt>
                <c:pt idx="1857">
                  <c:v>2014 10</c:v>
                </c:pt>
                <c:pt idx="1858">
                  <c:v>2014 10</c:v>
                </c:pt>
                <c:pt idx="1859">
                  <c:v>2014 10</c:v>
                </c:pt>
                <c:pt idx="1860">
                  <c:v>2014 10</c:v>
                </c:pt>
                <c:pt idx="1861">
                  <c:v>2014 10</c:v>
                </c:pt>
                <c:pt idx="1862">
                  <c:v>2014 10</c:v>
                </c:pt>
                <c:pt idx="1863">
                  <c:v>2014 10</c:v>
                </c:pt>
                <c:pt idx="1864">
                  <c:v>2014 10</c:v>
                </c:pt>
                <c:pt idx="1865">
                  <c:v>2014 10</c:v>
                </c:pt>
                <c:pt idx="1866">
                  <c:v>2014 10</c:v>
                </c:pt>
                <c:pt idx="1867">
                  <c:v>2014 10</c:v>
                </c:pt>
                <c:pt idx="1868">
                  <c:v>2014 10</c:v>
                </c:pt>
                <c:pt idx="1869">
                  <c:v>2014 10</c:v>
                </c:pt>
                <c:pt idx="1870">
                  <c:v>2014 10</c:v>
                </c:pt>
                <c:pt idx="1871">
                  <c:v>2014 10</c:v>
                </c:pt>
                <c:pt idx="1872">
                  <c:v>2014 10</c:v>
                </c:pt>
                <c:pt idx="1873">
                  <c:v>2014 10</c:v>
                </c:pt>
                <c:pt idx="1874">
                  <c:v>2014 10</c:v>
                </c:pt>
                <c:pt idx="1875">
                  <c:v>2014 10</c:v>
                </c:pt>
                <c:pt idx="1876">
                  <c:v>2014 10</c:v>
                </c:pt>
                <c:pt idx="1877">
                  <c:v>2014 10</c:v>
                </c:pt>
                <c:pt idx="1878">
                  <c:v>2014 10</c:v>
                </c:pt>
                <c:pt idx="1879">
                  <c:v>2014 10</c:v>
                </c:pt>
                <c:pt idx="1880">
                  <c:v>2014 10</c:v>
                </c:pt>
                <c:pt idx="1881">
                  <c:v>2014 10</c:v>
                </c:pt>
                <c:pt idx="1882">
                  <c:v>2014 11</c:v>
                </c:pt>
                <c:pt idx="1883">
                  <c:v>2014 11</c:v>
                </c:pt>
                <c:pt idx="1884">
                  <c:v>2014 11</c:v>
                </c:pt>
                <c:pt idx="1885">
                  <c:v>2014 11</c:v>
                </c:pt>
                <c:pt idx="1886">
                  <c:v>2014 11</c:v>
                </c:pt>
                <c:pt idx="1887">
                  <c:v>2014 11</c:v>
                </c:pt>
                <c:pt idx="1888">
                  <c:v>2014 11</c:v>
                </c:pt>
                <c:pt idx="1889">
                  <c:v>2014 11</c:v>
                </c:pt>
                <c:pt idx="1890">
                  <c:v>2014 11</c:v>
                </c:pt>
                <c:pt idx="1891">
                  <c:v>2014 11</c:v>
                </c:pt>
                <c:pt idx="1892">
                  <c:v>2014 11</c:v>
                </c:pt>
                <c:pt idx="1893">
                  <c:v>2014 11</c:v>
                </c:pt>
                <c:pt idx="1894">
                  <c:v>2014 11</c:v>
                </c:pt>
                <c:pt idx="1895">
                  <c:v>2014 11</c:v>
                </c:pt>
                <c:pt idx="1896">
                  <c:v>2014 11</c:v>
                </c:pt>
                <c:pt idx="1897">
                  <c:v>2014 11</c:v>
                </c:pt>
                <c:pt idx="1898">
                  <c:v>2014 11</c:v>
                </c:pt>
                <c:pt idx="1899">
                  <c:v>2014 11</c:v>
                </c:pt>
                <c:pt idx="1900">
                  <c:v>2014 11</c:v>
                </c:pt>
                <c:pt idx="1901">
                  <c:v>2014 11</c:v>
                </c:pt>
                <c:pt idx="1902">
                  <c:v>2014 11</c:v>
                </c:pt>
                <c:pt idx="1903">
                  <c:v>2014 11</c:v>
                </c:pt>
                <c:pt idx="1904">
                  <c:v>2014 11</c:v>
                </c:pt>
                <c:pt idx="1905">
                  <c:v>2014 11</c:v>
                </c:pt>
                <c:pt idx="1906">
                  <c:v>2014 11</c:v>
                </c:pt>
                <c:pt idx="1907">
                  <c:v>2014 11</c:v>
                </c:pt>
                <c:pt idx="1908">
                  <c:v>2014 11</c:v>
                </c:pt>
                <c:pt idx="1909">
                  <c:v>2014 11</c:v>
                </c:pt>
                <c:pt idx="1910">
                  <c:v>2014 11</c:v>
                </c:pt>
                <c:pt idx="1911">
                  <c:v>2014 11</c:v>
                </c:pt>
                <c:pt idx="1912">
                  <c:v>2014 11</c:v>
                </c:pt>
                <c:pt idx="1913">
                  <c:v>2014 11</c:v>
                </c:pt>
                <c:pt idx="1914">
                  <c:v>2014 11</c:v>
                </c:pt>
                <c:pt idx="1915">
                  <c:v>2014 11</c:v>
                </c:pt>
                <c:pt idx="1916">
                  <c:v>2014 11</c:v>
                </c:pt>
                <c:pt idx="1917">
                  <c:v>2014 11</c:v>
                </c:pt>
                <c:pt idx="1918">
                  <c:v>2014 11</c:v>
                </c:pt>
                <c:pt idx="1919">
                  <c:v>2014 11</c:v>
                </c:pt>
                <c:pt idx="1920">
                  <c:v>2014 11</c:v>
                </c:pt>
                <c:pt idx="1921">
                  <c:v>2014 11</c:v>
                </c:pt>
                <c:pt idx="1922">
                  <c:v>2014 11</c:v>
                </c:pt>
                <c:pt idx="1923">
                  <c:v>2014 11</c:v>
                </c:pt>
                <c:pt idx="1924">
                  <c:v>2014 11</c:v>
                </c:pt>
                <c:pt idx="1925">
                  <c:v>2014 11</c:v>
                </c:pt>
                <c:pt idx="1926">
                  <c:v>2014 11</c:v>
                </c:pt>
                <c:pt idx="1927">
                  <c:v>2014 11</c:v>
                </c:pt>
                <c:pt idx="1928">
                  <c:v>2014 11</c:v>
                </c:pt>
                <c:pt idx="1929">
                  <c:v>2014 11</c:v>
                </c:pt>
                <c:pt idx="1930">
                  <c:v>2014 11</c:v>
                </c:pt>
                <c:pt idx="1931">
                  <c:v>2014 11</c:v>
                </c:pt>
                <c:pt idx="1932">
                  <c:v>2014 11</c:v>
                </c:pt>
                <c:pt idx="1933">
                  <c:v>2014 11</c:v>
                </c:pt>
                <c:pt idx="1934">
                  <c:v>2014 11</c:v>
                </c:pt>
                <c:pt idx="1935">
                  <c:v>2014 11</c:v>
                </c:pt>
                <c:pt idx="1936">
                  <c:v>2014 11</c:v>
                </c:pt>
                <c:pt idx="1937">
                  <c:v>2014 11</c:v>
                </c:pt>
                <c:pt idx="1938">
                  <c:v>2014 11</c:v>
                </c:pt>
                <c:pt idx="1939">
                  <c:v>2014 11</c:v>
                </c:pt>
                <c:pt idx="1940">
                  <c:v>2014 11</c:v>
                </c:pt>
                <c:pt idx="1941">
                  <c:v>2014 11</c:v>
                </c:pt>
                <c:pt idx="1942">
                  <c:v>2014 11</c:v>
                </c:pt>
                <c:pt idx="1943">
                  <c:v>2014 11</c:v>
                </c:pt>
                <c:pt idx="1944">
                  <c:v>2014 11</c:v>
                </c:pt>
                <c:pt idx="1945">
                  <c:v>2014 11</c:v>
                </c:pt>
                <c:pt idx="1946">
                  <c:v>2014 11</c:v>
                </c:pt>
                <c:pt idx="1947">
                  <c:v>2014 11</c:v>
                </c:pt>
                <c:pt idx="1948">
                  <c:v>2014 11</c:v>
                </c:pt>
                <c:pt idx="1949">
                  <c:v>2014 11</c:v>
                </c:pt>
                <c:pt idx="1950">
                  <c:v>2014 11</c:v>
                </c:pt>
                <c:pt idx="1951">
                  <c:v>2014 11</c:v>
                </c:pt>
                <c:pt idx="1952">
                  <c:v>2014 11</c:v>
                </c:pt>
                <c:pt idx="1953">
                  <c:v>2014 11</c:v>
                </c:pt>
                <c:pt idx="1954">
                  <c:v>2014 11</c:v>
                </c:pt>
                <c:pt idx="1955">
                  <c:v>2014 11</c:v>
                </c:pt>
                <c:pt idx="1956">
                  <c:v>2014 11</c:v>
                </c:pt>
                <c:pt idx="1957">
                  <c:v>2014 11</c:v>
                </c:pt>
                <c:pt idx="1958">
                  <c:v>2014 11</c:v>
                </c:pt>
                <c:pt idx="1959">
                  <c:v>2014 11</c:v>
                </c:pt>
                <c:pt idx="1960">
                  <c:v>2014 11</c:v>
                </c:pt>
                <c:pt idx="1961">
                  <c:v>2014 11</c:v>
                </c:pt>
                <c:pt idx="1962">
                  <c:v>2014 11</c:v>
                </c:pt>
                <c:pt idx="1963">
                  <c:v>2014 11</c:v>
                </c:pt>
                <c:pt idx="1964">
                  <c:v>2014 11</c:v>
                </c:pt>
                <c:pt idx="1965">
                  <c:v>2014 11</c:v>
                </c:pt>
                <c:pt idx="1966">
                  <c:v>2014 11</c:v>
                </c:pt>
                <c:pt idx="1967">
                  <c:v>2014 11</c:v>
                </c:pt>
                <c:pt idx="1968">
                  <c:v>2014 11</c:v>
                </c:pt>
                <c:pt idx="1969">
                  <c:v>2014 11</c:v>
                </c:pt>
                <c:pt idx="1970">
                  <c:v>2014 11</c:v>
                </c:pt>
                <c:pt idx="1971">
                  <c:v>2014 11</c:v>
                </c:pt>
                <c:pt idx="1972">
                  <c:v>2014 11</c:v>
                </c:pt>
                <c:pt idx="1973">
                  <c:v>2014 12</c:v>
                </c:pt>
                <c:pt idx="1974">
                  <c:v>2014 12</c:v>
                </c:pt>
                <c:pt idx="1975">
                  <c:v>2014 12</c:v>
                </c:pt>
                <c:pt idx="1976">
                  <c:v>2014 12</c:v>
                </c:pt>
                <c:pt idx="1977">
                  <c:v>2014 12</c:v>
                </c:pt>
                <c:pt idx="1978">
                  <c:v>2014 12</c:v>
                </c:pt>
                <c:pt idx="1979">
                  <c:v>2014 12</c:v>
                </c:pt>
                <c:pt idx="1980">
                  <c:v>2014 12</c:v>
                </c:pt>
                <c:pt idx="1981">
                  <c:v>2014 12</c:v>
                </c:pt>
                <c:pt idx="1982">
                  <c:v>2014 12</c:v>
                </c:pt>
                <c:pt idx="1983">
                  <c:v>2014 12</c:v>
                </c:pt>
                <c:pt idx="1984">
                  <c:v>2014 12</c:v>
                </c:pt>
                <c:pt idx="1985">
                  <c:v>2014 12</c:v>
                </c:pt>
                <c:pt idx="1986">
                  <c:v>2014 12</c:v>
                </c:pt>
                <c:pt idx="1987">
                  <c:v>2014 12</c:v>
                </c:pt>
                <c:pt idx="1988">
                  <c:v>2014 12</c:v>
                </c:pt>
                <c:pt idx="1989">
                  <c:v>2014 12</c:v>
                </c:pt>
                <c:pt idx="1990">
                  <c:v>2014 12</c:v>
                </c:pt>
                <c:pt idx="1991">
                  <c:v>2014 12</c:v>
                </c:pt>
                <c:pt idx="1992">
                  <c:v>2014 12</c:v>
                </c:pt>
                <c:pt idx="1993">
                  <c:v>2014 12</c:v>
                </c:pt>
                <c:pt idx="1994">
                  <c:v>2014 12</c:v>
                </c:pt>
                <c:pt idx="1995">
                  <c:v>2014 12</c:v>
                </c:pt>
                <c:pt idx="1996">
                  <c:v>2014 12</c:v>
                </c:pt>
                <c:pt idx="1997">
                  <c:v>2014 12</c:v>
                </c:pt>
                <c:pt idx="1998">
                  <c:v>2014 12</c:v>
                </c:pt>
                <c:pt idx="1999">
                  <c:v>2014 12</c:v>
                </c:pt>
                <c:pt idx="2000">
                  <c:v>2014 12</c:v>
                </c:pt>
                <c:pt idx="2001">
                  <c:v>2014 12</c:v>
                </c:pt>
                <c:pt idx="2002">
                  <c:v>2014 12</c:v>
                </c:pt>
                <c:pt idx="2003">
                  <c:v>2014 12</c:v>
                </c:pt>
                <c:pt idx="2004">
                  <c:v>2014 12</c:v>
                </c:pt>
                <c:pt idx="2005">
                  <c:v>2014 12</c:v>
                </c:pt>
                <c:pt idx="2006">
                  <c:v>2014 12</c:v>
                </c:pt>
                <c:pt idx="2007">
                  <c:v>2014 12</c:v>
                </c:pt>
                <c:pt idx="2008">
                  <c:v>2014 12</c:v>
                </c:pt>
                <c:pt idx="2009">
                  <c:v>2014 12</c:v>
                </c:pt>
                <c:pt idx="2010">
                  <c:v>2014 12</c:v>
                </c:pt>
                <c:pt idx="2011">
                  <c:v>2014 12</c:v>
                </c:pt>
                <c:pt idx="2012">
                  <c:v>2014 12</c:v>
                </c:pt>
                <c:pt idx="2013">
                  <c:v>2014 12</c:v>
                </c:pt>
                <c:pt idx="2014">
                  <c:v>2014 12</c:v>
                </c:pt>
                <c:pt idx="2015">
                  <c:v>2014 12</c:v>
                </c:pt>
                <c:pt idx="2016">
                  <c:v>2014 12</c:v>
                </c:pt>
                <c:pt idx="2017">
                  <c:v>2014 12</c:v>
                </c:pt>
                <c:pt idx="2018">
                  <c:v>2014 12</c:v>
                </c:pt>
                <c:pt idx="2019">
                  <c:v>2014 12</c:v>
                </c:pt>
                <c:pt idx="2020">
                  <c:v>2014 12</c:v>
                </c:pt>
                <c:pt idx="2021">
                  <c:v>2014 12</c:v>
                </c:pt>
                <c:pt idx="2022">
                  <c:v>2014 12</c:v>
                </c:pt>
                <c:pt idx="2023">
                  <c:v>2014 12</c:v>
                </c:pt>
                <c:pt idx="2024">
                  <c:v>2014 12</c:v>
                </c:pt>
                <c:pt idx="2025">
                  <c:v>2014 12</c:v>
                </c:pt>
                <c:pt idx="2026">
                  <c:v>2014 12</c:v>
                </c:pt>
                <c:pt idx="2027">
                  <c:v>2014 12</c:v>
                </c:pt>
                <c:pt idx="2028">
                  <c:v>2014 12</c:v>
                </c:pt>
                <c:pt idx="2029">
                  <c:v>2014 12</c:v>
                </c:pt>
                <c:pt idx="2030">
                  <c:v>2014 12</c:v>
                </c:pt>
                <c:pt idx="2031">
                  <c:v>2014 12</c:v>
                </c:pt>
                <c:pt idx="2032">
                  <c:v>2014 12</c:v>
                </c:pt>
                <c:pt idx="2033">
                  <c:v>2014 12</c:v>
                </c:pt>
                <c:pt idx="2034">
                  <c:v>2014 12</c:v>
                </c:pt>
                <c:pt idx="2035">
                  <c:v>2014 12</c:v>
                </c:pt>
                <c:pt idx="2036">
                  <c:v>2014 12</c:v>
                </c:pt>
                <c:pt idx="2037">
                  <c:v>2014 12</c:v>
                </c:pt>
                <c:pt idx="2038">
                  <c:v>2014 12</c:v>
                </c:pt>
                <c:pt idx="2039">
                  <c:v>2014 12</c:v>
                </c:pt>
                <c:pt idx="2040">
                  <c:v>2014 12</c:v>
                </c:pt>
                <c:pt idx="2041">
                  <c:v>2014 12</c:v>
                </c:pt>
                <c:pt idx="2042">
                  <c:v>2014 12</c:v>
                </c:pt>
                <c:pt idx="2043">
                  <c:v>2014 12</c:v>
                </c:pt>
                <c:pt idx="2044">
                  <c:v>2014 12</c:v>
                </c:pt>
                <c:pt idx="2045">
                  <c:v>2014 12</c:v>
                </c:pt>
                <c:pt idx="2046">
                  <c:v>2014 12</c:v>
                </c:pt>
                <c:pt idx="2047">
                  <c:v>2014 12</c:v>
                </c:pt>
                <c:pt idx="2048">
                  <c:v>2014 12</c:v>
                </c:pt>
                <c:pt idx="2049">
                  <c:v>2014 12</c:v>
                </c:pt>
                <c:pt idx="2050">
                  <c:v>2014 12</c:v>
                </c:pt>
                <c:pt idx="2051">
                  <c:v>2014 12</c:v>
                </c:pt>
                <c:pt idx="2052">
                  <c:v>2014 12</c:v>
                </c:pt>
                <c:pt idx="2053">
                  <c:v>2014 12</c:v>
                </c:pt>
                <c:pt idx="2054">
                  <c:v>2014 12</c:v>
                </c:pt>
                <c:pt idx="2055">
                  <c:v>2014 12</c:v>
                </c:pt>
                <c:pt idx="2056">
                  <c:v>2014 12</c:v>
                </c:pt>
                <c:pt idx="2057">
                  <c:v>2014 12</c:v>
                </c:pt>
                <c:pt idx="2058">
                  <c:v>2014 12</c:v>
                </c:pt>
                <c:pt idx="2059">
                  <c:v>2014 12</c:v>
                </c:pt>
                <c:pt idx="2060">
                  <c:v>2014 12</c:v>
                </c:pt>
                <c:pt idx="2061">
                  <c:v>2014 12</c:v>
                </c:pt>
                <c:pt idx="2062">
                  <c:v>2014 12</c:v>
                </c:pt>
                <c:pt idx="2063">
                  <c:v>2014 12</c:v>
                </c:pt>
                <c:pt idx="2064">
                  <c:v>2014 12</c:v>
                </c:pt>
                <c:pt idx="2065">
                  <c:v>2014 12</c:v>
                </c:pt>
                <c:pt idx="2066">
                  <c:v>2014 12</c:v>
                </c:pt>
                <c:pt idx="2067">
                  <c:v>2014 12</c:v>
                </c:pt>
                <c:pt idx="2068">
                  <c:v>2014 2</c:v>
                </c:pt>
                <c:pt idx="2069">
                  <c:v>2014 2</c:v>
                </c:pt>
                <c:pt idx="2070">
                  <c:v>2014 2</c:v>
                </c:pt>
                <c:pt idx="2071">
                  <c:v>2014 2</c:v>
                </c:pt>
                <c:pt idx="2072">
                  <c:v>2014 2</c:v>
                </c:pt>
                <c:pt idx="2073">
                  <c:v>2014 2</c:v>
                </c:pt>
                <c:pt idx="2074">
                  <c:v>2014 2</c:v>
                </c:pt>
                <c:pt idx="2075">
                  <c:v>2014 2</c:v>
                </c:pt>
                <c:pt idx="2076">
                  <c:v>2014 2</c:v>
                </c:pt>
                <c:pt idx="2077">
                  <c:v>2014 2</c:v>
                </c:pt>
                <c:pt idx="2078">
                  <c:v>2014 2</c:v>
                </c:pt>
                <c:pt idx="2079">
                  <c:v>2014 2</c:v>
                </c:pt>
                <c:pt idx="2080">
                  <c:v>2014 2</c:v>
                </c:pt>
                <c:pt idx="2081">
                  <c:v>2014 2</c:v>
                </c:pt>
                <c:pt idx="2082">
                  <c:v>2014 2</c:v>
                </c:pt>
                <c:pt idx="2083">
                  <c:v>2014 2</c:v>
                </c:pt>
                <c:pt idx="2084">
                  <c:v>2014 2</c:v>
                </c:pt>
                <c:pt idx="2085">
                  <c:v>2014 2</c:v>
                </c:pt>
                <c:pt idx="2086">
                  <c:v>2014 2</c:v>
                </c:pt>
                <c:pt idx="2087">
                  <c:v>2014 2</c:v>
                </c:pt>
                <c:pt idx="2088">
                  <c:v>2014 2</c:v>
                </c:pt>
                <c:pt idx="2089">
                  <c:v>2014 2</c:v>
                </c:pt>
                <c:pt idx="2090">
                  <c:v>2014 2</c:v>
                </c:pt>
                <c:pt idx="2091">
                  <c:v>2014 2</c:v>
                </c:pt>
                <c:pt idx="2092">
                  <c:v>2014 2</c:v>
                </c:pt>
                <c:pt idx="2093">
                  <c:v>2014 2</c:v>
                </c:pt>
                <c:pt idx="2094">
                  <c:v>2014 2</c:v>
                </c:pt>
                <c:pt idx="2095">
                  <c:v>2014 2</c:v>
                </c:pt>
                <c:pt idx="2096">
                  <c:v>2014 2</c:v>
                </c:pt>
                <c:pt idx="2097">
                  <c:v>2014 2</c:v>
                </c:pt>
                <c:pt idx="2098">
                  <c:v>2014 2</c:v>
                </c:pt>
                <c:pt idx="2099">
                  <c:v>2014 2</c:v>
                </c:pt>
                <c:pt idx="2100">
                  <c:v>2014 2</c:v>
                </c:pt>
                <c:pt idx="2101">
                  <c:v>2014 2</c:v>
                </c:pt>
                <c:pt idx="2102">
                  <c:v>2014 2</c:v>
                </c:pt>
                <c:pt idx="2103">
                  <c:v>2014 2</c:v>
                </c:pt>
                <c:pt idx="2104">
                  <c:v>2014 2</c:v>
                </c:pt>
                <c:pt idx="2105">
                  <c:v>2014 2</c:v>
                </c:pt>
                <c:pt idx="2106">
                  <c:v>2014 2</c:v>
                </c:pt>
                <c:pt idx="2107">
                  <c:v>2014 2</c:v>
                </c:pt>
                <c:pt idx="2108">
                  <c:v>2014 2</c:v>
                </c:pt>
                <c:pt idx="2109">
                  <c:v>2014 2</c:v>
                </c:pt>
                <c:pt idx="2110">
                  <c:v>2014 2</c:v>
                </c:pt>
                <c:pt idx="2111">
                  <c:v>2014 2</c:v>
                </c:pt>
                <c:pt idx="2112">
                  <c:v>2014 2</c:v>
                </c:pt>
                <c:pt idx="2113">
                  <c:v>2014 2</c:v>
                </c:pt>
                <c:pt idx="2114">
                  <c:v>2014 2</c:v>
                </c:pt>
                <c:pt idx="2115">
                  <c:v>2014 2</c:v>
                </c:pt>
                <c:pt idx="2116">
                  <c:v>2014 2</c:v>
                </c:pt>
                <c:pt idx="2117">
                  <c:v>2014 2</c:v>
                </c:pt>
                <c:pt idx="2118">
                  <c:v>2014 2</c:v>
                </c:pt>
                <c:pt idx="2119">
                  <c:v>2014 2</c:v>
                </c:pt>
                <c:pt idx="2120">
                  <c:v>2014 2</c:v>
                </c:pt>
                <c:pt idx="2121">
                  <c:v>2014 2</c:v>
                </c:pt>
                <c:pt idx="2122">
                  <c:v>2014 2</c:v>
                </c:pt>
                <c:pt idx="2123">
                  <c:v>2014 2</c:v>
                </c:pt>
                <c:pt idx="2124">
                  <c:v>2014 2</c:v>
                </c:pt>
                <c:pt idx="2125">
                  <c:v>2014 2</c:v>
                </c:pt>
                <c:pt idx="2126">
                  <c:v>2014 2</c:v>
                </c:pt>
                <c:pt idx="2127">
                  <c:v>2014 2</c:v>
                </c:pt>
                <c:pt idx="2128">
                  <c:v>2014 2</c:v>
                </c:pt>
                <c:pt idx="2129">
                  <c:v>2014 2</c:v>
                </c:pt>
                <c:pt idx="2130">
                  <c:v>2014 2</c:v>
                </c:pt>
                <c:pt idx="2131">
                  <c:v>2014 2</c:v>
                </c:pt>
                <c:pt idx="2132">
                  <c:v>2014 2</c:v>
                </c:pt>
                <c:pt idx="2133">
                  <c:v>2014 2</c:v>
                </c:pt>
                <c:pt idx="2134">
                  <c:v>2014 2</c:v>
                </c:pt>
                <c:pt idx="2135">
                  <c:v>2014 2</c:v>
                </c:pt>
                <c:pt idx="2136">
                  <c:v>2014 2</c:v>
                </c:pt>
                <c:pt idx="2137">
                  <c:v>2014 2</c:v>
                </c:pt>
                <c:pt idx="2138">
                  <c:v>2014 2</c:v>
                </c:pt>
                <c:pt idx="2139">
                  <c:v>2014 2</c:v>
                </c:pt>
                <c:pt idx="2140">
                  <c:v>2014 2</c:v>
                </c:pt>
                <c:pt idx="2141">
                  <c:v>2014 2</c:v>
                </c:pt>
                <c:pt idx="2142">
                  <c:v>2014 2</c:v>
                </c:pt>
                <c:pt idx="2143">
                  <c:v>2014 2</c:v>
                </c:pt>
                <c:pt idx="2144">
                  <c:v>2014 2</c:v>
                </c:pt>
                <c:pt idx="2145">
                  <c:v>2014 2</c:v>
                </c:pt>
                <c:pt idx="2146">
                  <c:v>2014 2</c:v>
                </c:pt>
                <c:pt idx="2147">
                  <c:v>2014 2</c:v>
                </c:pt>
                <c:pt idx="2148">
                  <c:v>2014 2</c:v>
                </c:pt>
                <c:pt idx="2149">
                  <c:v>2014 2</c:v>
                </c:pt>
                <c:pt idx="2150">
                  <c:v>2014 2</c:v>
                </c:pt>
                <c:pt idx="2151">
                  <c:v>2014 2</c:v>
                </c:pt>
                <c:pt idx="2152">
                  <c:v>2014 2</c:v>
                </c:pt>
                <c:pt idx="2153">
                  <c:v>2014 2</c:v>
                </c:pt>
                <c:pt idx="2154">
                  <c:v>2014 2</c:v>
                </c:pt>
                <c:pt idx="2155">
                  <c:v>2014 2</c:v>
                </c:pt>
                <c:pt idx="2156">
                  <c:v>2014 2</c:v>
                </c:pt>
                <c:pt idx="2157">
                  <c:v>2014 3</c:v>
                </c:pt>
                <c:pt idx="2158">
                  <c:v>2014 3</c:v>
                </c:pt>
                <c:pt idx="2159">
                  <c:v>2014 3</c:v>
                </c:pt>
                <c:pt idx="2160">
                  <c:v>2014 3</c:v>
                </c:pt>
                <c:pt idx="2161">
                  <c:v>2014 3</c:v>
                </c:pt>
                <c:pt idx="2162">
                  <c:v>2014 3</c:v>
                </c:pt>
                <c:pt idx="2163">
                  <c:v>2014 3</c:v>
                </c:pt>
                <c:pt idx="2164">
                  <c:v>2014 3</c:v>
                </c:pt>
                <c:pt idx="2165">
                  <c:v>2014 3</c:v>
                </c:pt>
                <c:pt idx="2166">
                  <c:v>2014 3</c:v>
                </c:pt>
                <c:pt idx="2167">
                  <c:v>2014 3</c:v>
                </c:pt>
                <c:pt idx="2168">
                  <c:v>2014 3</c:v>
                </c:pt>
                <c:pt idx="2169">
                  <c:v>2014 3</c:v>
                </c:pt>
                <c:pt idx="2170">
                  <c:v>2014 3</c:v>
                </c:pt>
                <c:pt idx="2171">
                  <c:v>2014 3</c:v>
                </c:pt>
                <c:pt idx="2172">
                  <c:v>2014 3</c:v>
                </c:pt>
                <c:pt idx="2173">
                  <c:v>2014 3</c:v>
                </c:pt>
                <c:pt idx="2174">
                  <c:v>2014 3</c:v>
                </c:pt>
                <c:pt idx="2175">
                  <c:v>2014 3</c:v>
                </c:pt>
                <c:pt idx="2176">
                  <c:v>2014 3</c:v>
                </c:pt>
                <c:pt idx="2177">
                  <c:v>2014 3</c:v>
                </c:pt>
                <c:pt idx="2178">
                  <c:v>2014 3</c:v>
                </c:pt>
                <c:pt idx="2179">
                  <c:v>2014 3</c:v>
                </c:pt>
                <c:pt idx="2180">
                  <c:v>2014 3</c:v>
                </c:pt>
                <c:pt idx="2181">
                  <c:v>2014 3</c:v>
                </c:pt>
                <c:pt idx="2182">
                  <c:v>2014 3</c:v>
                </c:pt>
                <c:pt idx="2183">
                  <c:v>2014 3</c:v>
                </c:pt>
                <c:pt idx="2184">
                  <c:v>2014 3</c:v>
                </c:pt>
                <c:pt idx="2185">
                  <c:v>2014 3</c:v>
                </c:pt>
                <c:pt idx="2186">
                  <c:v>2014 3</c:v>
                </c:pt>
                <c:pt idx="2187">
                  <c:v>2014 3</c:v>
                </c:pt>
                <c:pt idx="2188">
                  <c:v>2014 3</c:v>
                </c:pt>
                <c:pt idx="2189">
                  <c:v>2014 3</c:v>
                </c:pt>
                <c:pt idx="2190">
                  <c:v>2014 3</c:v>
                </c:pt>
                <c:pt idx="2191">
                  <c:v>2014 3</c:v>
                </c:pt>
                <c:pt idx="2192">
                  <c:v>2014 3</c:v>
                </c:pt>
                <c:pt idx="2193">
                  <c:v>2014 3</c:v>
                </c:pt>
                <c:pt idx="2194">
                  <c:v>2014 3</c:v>
                </c:pt>
                <c:pt idx="2195">
                  <c:v>2014 3</c:v>
                </c:pt>
                <c:pt idx="2196">
                  <c:v>2014 3</c:v>
                </c:pt>
                <c:pt idx="2197">
                  <c:v>2014 3</c:v>
                </c:pt>
                <c:pt idx="2198">
                  <c:v>2014 3</c:v>
                </c:pt>
                <c:pt idx="2199">
                  <c:v>2014 3</c:v>
                </c:pt>
                <c:pt idx="2200">
                  <c:v>2014 3</c:v>
                </c:pt>
                <c:pt idx="2201">
                  <c:v>2014 3</c:v>
                </c:pt>
                <c:pt idx="2202">
                  <c:v>2014 3</c:v>
                </c:pt>
                <c:pt idx="2203">
                  <c:v>2014 3</c:v>
                </c:pt>
                <c:pt idx="2204">
                  <c:v>2014 3</c:v>
                </c:pt>
                <c:pt idx="2205">
                  <c:v>2014 3</c:v>
                </c:pt>
                <c:pt idx="2206">
                  <c:v>2014 3</c:v>
                </c:pt>
                <c:pt idx="2207">
                  <c:v>2014 3</c:v>
                </c:pt>
                <c:pt idx="2208">
                  <c:v>2014 3</c:v>
                </c:pt>
                <c:pt idx="2209">
                  <c:v>2014 3</c:v>
                </c:pt>
                <c:pt idx="2210">
                  <c:v>2014 3</c:v>
                </c:pt>
                <c:pt idx="2211">
                  <c:v>2014 3</c:v>
                </c:pt>
                <c:pt idx="2212">
                  <c:v>2014 3</c:v>
                </c:pt>
                <c:pt idx="2213">
                  <c:v>2014 3</c:v>
                </c:pt>
                <c:pt idx="2214">
                  <c:v>2014 3</c:v>
                </c:pt>
                <c:pt idx="2215">
                  <c:v>2014 3</c:v>
                </c:pt>
                <c:pt idx="2216">
                  <c:v>2014 3</c:v>
                </c:pt>
                <c:pt idx="2217">
                  <c:v>2014 3</c:v>
                </c:pt>
                <c:pt idx="2218">
                  <c:v>2014 3</c:v>
                </c:pt>
                <c:pt idx="2219">
                  <c:v>2014 3</c:v>
                </c:pt>
                <c:pt idx="2220">
                  <c:v>2014 3</c:v>
                </c:pt>
                <c:pt idx="2221">
                  <c:v>2014 3</c:v>
                </c:pt>
                <c:pt idx="2222">
                  <c:v>2014 3</c:v>
                </c:pt>
                <c:pt idx="2223">
                  <c:v>2014 3</c:v>
                </c:pt>
                <c:pt idx="2224">
                  <c:v>2014 3</c:v>
                </c:pt>
                <c:pt idx="2225">
                  <c:v>2014 3</c:v>
                </c:pt>
                <c:pt idx="2226">
                  <c:v>2014 3</c:v>
                </c:pt>
                <c:pt idx="2227">
                  <c:v>2014 3</c:v>
                </c:pt>
                <c:pt idx="2228">
                  <c:v>2014 3</c:v>
                </c:pt>
                <c:pt idx="2229">
                  <c:v>2014 3</c:v>
                </c:pt>
                <c:pt idx="2230">
                  <c:v>2014 3</c:v>
                </c:pt>
                <c:pt idx="2231">
                  <c:v>2014 3</c:v>
                </c:pt>
                <c:pt idx="2232">
                  <c:v>2014 3</c:v>
                </c:pt>
                <c:pt idx="2233">
                  <c:v>2014 3</c:v>
                </c:pt>
                <c:pt idx="2234">
                  <c:v>2014 3</c:v>
                </c:pt>
                <c:pt idx="2235">
                  <c:v>2014 3</c:v>
                </c:pt>
                <c:pt idx="2236">
                  <c:v>2014 3</c:v>
                </c:pt>
                <c:pt idx="2237">
                  <c:v>2014 3</c:v>
                </c:pt>
                <c:pt idx="2238">
                  <c:v>2014 3</c:v>
                </c:pt>
                <c:pt idx="2239">
                  <c:v>2014 3</c:v>
                </c:pt>
                <c:pt idx="2240">
                  <c:v>2014 3</c:v>
                </c:pt>
                <c:pt idx="2241">
                  <c:v>2014 3</c:v>
                </c:pt>
                <c:pt idx="2242">
                  <c:v>2014 3</c:v>
                </c:pt>
                <c:pt idx="2243">
                  <c:v>2014 3</c:v>
                </c:pt>
                <c:pt idx="2244">
                  <c:v>2014 3</c:v>
                </c:pt>
                <c:pt idx="2245">
                  <c:v>2014 3</c:v>
                </c:pt>
                <c:pt idx="2246">
                  <c:v>2014 3</c:v>
                </c:pt>
                <c:pt idx="2247">
                  <c:v>2014 3</c:v>
                </c:pt>
                <c:pt idx="2248">
                  <c:v>2014 4</c:v>
                </c:pt>
                <c:pt idx="2249">
                  <c:v>2014 4</c:v>
                </c:pt>
                <c:pt idx="2250">
                  <c:v>2014 4</c:v>
                </c:pt>
                <c:pt idx="2251">
                  <c:v>2014 4</c:v>
                </c:pt>
                <c:pt idx="2252">
                  <c:v>2014 4</c:v>
                </c:pt>
                <c:pt idx="2253">
                  <c:v>2014 4</c:v>
                </c:pt>
                <c:pt idx="2254">
                  <c:v>2014 4</c:v>
                </c:pt>
                <c:pt idx="2255">
                  <c:v>2014 4</c:v>
                </c:pt>
                <c:pt idx="2256">
                  <c:v>2014 4</c:v>
                </c:pt>
                <c:pt idx="2257">
                  <c:v>2014 4</c:v>
                </c:pt>
                <c:pt idx="2258">
                  <c:v>2014 4</c:v>
                </c:pt>
                <c:pt idx="2259">
                  <c:v>2014 4</c:v>
                </c:pt>
                <c:pt idx="2260">
                  <c:v>2014 4</c:v>
                </c:pt>
                <c:pt idx="2261">
                  <c:v>2014 4</c:v>
                </c:pt>
                <c:pt idx="2262">
                  <c:v>2014 4</c:v>
                </c:pt>
                <c:pt idx="2263">
                  <c:v>2014 4</c:v>
                </c:pt>
                <c:pt idx="2264">
                  <c:v>2014 4</c:v>
                </c:pt>
                <c:pt idx="2265">
                  <c:v>2014 4</c:v>
                </c:pt>
                <c:pt idx="2266">
                  <c:v>2014 4</c:v>
                </c:pt>
                <c:pt idx="2267">
                  <c:v>2014 4</c:v>
                </c:pt>
                <c:pt idx="2268">
                  <c:v>2014 4</c:v>
                </c:pt>
                <c:pt idx="2269">
                  <c:v>2014 4</c:v>
                </c:pt>
                <c:pt idx="2270">
                  <c:v>2014 4</c:v>
                </c:pt>
                <c:pt idx="2271">
                  <c:v>2014 4</c:v>
                </c:pt>
                <c:pt idx="2272">
                  <c:v>2014 4</c:v>
                </c:pt>
                <c:pt idx="2273">
                  <c:v>2014 4</c:v>
                </c:pt>
                <c:pt idx="2274">
                  <c:v>2014 4</c:v>
                </c:pt>
                <c:pt idx="2275">
                  <c:v>2014 4</c:v>
                </c:pt>
                <c:pt idx="2276">
                  <c:v>2014 4</c:v>
                </c:pt>
                <c:pt idx="2277">
                  <c:v>2014 4</c:v>
                </c:pt>
                <c:pt idx="2278">
                  <c:v>2014 4</c:v>
                </c:pt>
                <c:pt idx="2279">
                  <c:v>2014 4</c:v>
                </c:pt>
                <c:pt idx="2280">
                  <c:v>2014 4</c:v>
                </c:pt>
                <c:pt idx="2281">
                  <c:v>2014 4</c:v>
                </c:pt>
                <c:pt idx="2282">
                  <c:v>2014 4</c:v>
                </c:pt>
                <c:pt idx="2283">
                  <c:v>2014 4</c:v>
                </c:pt>
                <c:pt idx="2284">
                  <c:v>2014 4</c:v>
                </c:pt>
                <c:pt idx="2285">
                  <c:v>2014 4</c:v>
                </c:pt>
                <c:pt idx="2286">
                  <c:v>2014 4</c:v>
                </c:pt>
                <c:pt idx="2287">
                  <c:v>2014 4</c:v>
                </c:pt>
                <c:pt idx="2288">
                  <c:v>2014 4</c:v>
                </c:pt>
                <c:pt idx="2289">
                  <c:v>2014 4</c:v>
                </c:pt>
                <c:pt idx="2290">
                  <c:v>2014 4</c:v>
                </c:pt>
                <c:pt idx="2291">
                  <c:v>2014 4</c:v>
                </c:pt>
                <c:pt idx="2292">
                  <c:v>2014 4</c:v>
                </c:pt>
                <c:pt idx="2293">
                  <c:v>2014 4</c:v>
                </c:pt>
                <c:pt idx="2294">
                  <c:v>2014 4</c:v>
                </c:pt>
                <c:pt idx="2295">
                  <c:v>2014 4</c:v>
                </c:pt>
                <c:pt idx="2296">
                  <c:v>2014 4</c:v>
                </c:pt>
                <c:pt idx="2297">
                  <c:v>2014 4</c:v>
                </c:pt>
                <c:pt idx="2298">
                  <c:v>2014 4</c:v>
                </c:pt>
                <c:pt idx="2299">
                  <c:v>2014 4</c:v>
                </c:pt>
                <c:pt idx="2300">
                  <c:v>2014 4</c:v>
                </c:pt>
                <c:pt idx="2301">
                  <c:v>2014 4</c:v>
                </c:pt>
                <c:pt idx="2302">
                  <c:v>2014 4</c:v>
                </c:pt>
                <c:pt idx="2303">
                  <c:v>2014 4</c:v>
                </c:pt>
                <c:pt idx="2304">
                  <c:v>2014 4</c:v>
                </c:pt>
                <c:pt idx="2305">
                  <c:v>2014 4</c:v>
                </c:pt>
                <c:pt idx="2306">
                  <c:v>2014 4</c:v>
                </c:pt>
                <c:pt idx="2307">
                  <c:v>2014 4</c:v>
                </c:pt>
                <c:pt idx="2308">
                  <c:v>2014 4</c:v>
                </c:pt>
                <c:pt idx="2309">
                  <c:v>2014 4</c:v>
                </c:pt>
                <c:pt idx="2310">
                  <c:v>2014 4</c:v>
                </c:pt>
                <c:pt idx="2311">
                  <c:v>2014 4</c:v>
                </c:pt>
                <c:pt idx="2312">
                  <c:v>2014 4</c:v>
                </c:pt>
                <c:pt idx="2313">
                  <c:v>2014 4</c:v>
                </c:pt>
                <c:pt idx="2314">
                  <c:v>2014 4</c:v>
                </c:pt>
                <c:pt idx="2315">
                  <c:v>2014 4</c:v>
                </c:pt>
                <c:pt idx="2316">
                  <c:v>2014 4</c:v>
                </c:pt>
                <c:pt idx="2317">
                  <c:v>2014 4</c:v>
                </c:pt>
                <c:pt idx="2318">
                  <c:v>2014 4</c:v>
                </c:pt>
                <c:pt idx="2319">
                  <c:v>2014 4</c:v>
                </c:pt>
                <c:pt idx="2320">
                  <c:v>2014 4</c:v>
                </c:pt>
                <c:pt idx="2321">
                  <c:v>2014 4</c:v>
                </c:pt>
                <c:pt idx="2322">
                  <c:v>2014 4</c:v>
                </c:pt>
                <c:pt idx="2323">
                  <c:v>2014 4</c:v>
                </c:pt>
                <c:pt idx="2324">
                  <c:v>2014 4</c:v>
                </c:pt>
                <c:pt idx="2325">
                  <c:v>2014 4</c:v>
                </c:pt>
                <c:pt idx="2326">
                  <c:v>2014 4</c:v>
                </c:pt>
                <c:pt idx="2327">
                  <c:v>2014 4</c:v>
                </c:pt>
                <c:pt idx="2328">
                  <c:v>2014 4</c:v>
                </c:pt>
                <c:pt idx="2329">
                  <c:v>2014 4</c:v>
                </c:pt>
                <c:pt idx="2330">
                  <c:v>2014 4</c:v>
                </c:pt>
                <c:pt idx="2331">
                  <c:v>2014 4</c:v>
                </c:pt>
                <c:pt idx="2332">
                  <c:v>2014 4</c:v>
                </c:pt>
                <c:pt idx="2333">
                  <c:v>2014 4</c:v>
                </c:pt>
                <c:pt idx="2334">
                  <c:v>2014 4</c:v>
                </c:pt>
                <c:pt idx="2335">
                  <c:v>2014 4</c:v>
                </c:pt>
                <c:pt idx="2336">
                  <c:v>2014 4</c:v>
                </c:pt>
                <c:pt idx="2337">
                  <c:v>2014 4</c:v>
                </c:pt>
                <c:pt idx="2338">
                  <c:v>2014 4</c:v>
                </c:pt>
                <c:pt idx="2339">
                  <c:v>2014 5</c:v>
                </c:pt>
                <c:pt idx="2340">
                  <c:v>2014 5</c:v>
                </c:pt>
                <c:pt idx="2341">
                  <c:v>2014 5</c:v>
                </c:pt>
                <c:pt idx="2342">
                  <c:v>2014 5</c:v>
                </c:pt>
                <c:pt idx="2343">
                  <c:v>2014 5</c:v>
                </c:pt>
                <c:pt idx="2344">
                  <c:v>2014 5</c:v>
                </c:pt>
                <c:pt idx="2345">
                  <c:v>2014 5</c:v>
                </c:pt>
                <c:pt idx="2346">
                  <c:v>2014 5</c:v>
                </c:pt>
                <c:pt idx="2347">
                  <c:v>2014 5</c:v>
                </c:pt>
                <c:pt idx="2348">
                  <c:v>2014 5</c:v>
                </c:pt>
                <c:pt idx="2349">
                  <c:v>2014 5</c:v>
                </c:pt>
                <c:pt idx="2350">
                  <c:v>2014 5</c:v>
                </c:pt>
                <c:pt idx="2351">
                  <c:v>2014 5</c:v>
                </c:pt>
                <c:pt idx="2352">
                  <c:v>2014 5</c:v>
                </c:pt>
                <c:pt idx="2353">
                  <c:v>2014 5</c:v>
                </c:pt>
                <c:pt idx="2354">
                  <c:v>2014 5</c:v>
                </c:pt>
                <c:pt idx="2355">
                  <c:v>2014 5</c:v>
                </c:pt>
                <c:pt idx="2356">
                  <c:v>2014 5</c:v>
                </c:pt>
                <c:pt idx="2357">
                  <c:v>2014 5</c:v>
                </c:pt>
                <c:pt idx="2358">
                  <c:v>2014 5</c:v>
                </c:pt>
                <c:pt idx="2359">
                  <c:v>2014 5</c:v>
                </c:pt>
                <c:pt idx="2360">
                  <c:v>2014 5</c:v>
                </c:pt>
                <c:pt idx="2361">
                  <c:v>2014 5</c:v>
                </c:pt>
                <c:pt idx="2362">
                  <c:v>2014 5</c:v>
                </c:pt>
                <c:pt idx="2363">
                  <c:v>2014 5</c:v>
                </c:pt>
                <c:pt idx="2364">
                  <c:v>2014 5</c:v>
                </c:pt>
                <c:pt idx="2365">
                  <c:v>2014 5</c:v>
                </c:pt>
                <c:pt idx="2366">
                  <c:v>2014 5</c:v>
                </c:pt>
                <c:pt idx="2367">
                  <c:v>2014 5</c:v>
                </c:pt>
                <c:pt idx="2368">
                  <c:v>2014 5</c:v>
                </c:pt>
                <c:pt idx="2369">
                  <c:v>2014 5</c:v>
                </c:pt>
                <c:pt idx="2370">
                  <c:v>2014 5</c:v>
                </c:pt>
                <c:pt idx="2371">
                  <c:v>2014 5</c:v>
                </c:pt>
                <c:pt idx="2372">
                  <c:v>2014 5</c:v>
                </c:pt>
                <c:pt idx="2373">
                  <c:v>2014 5</c:v>
                </c:pt>
                <c:pt idx="2374">
                  <c:v>2014 5</c:v>
                </c:pt>
                <c:pt idx="2375">
                  <c:v>2014 5</c:v>
                </c:pt>
                <c:pt idx="2376">
                  <c:v>2014 5</c:v>
                </c:pt>
                <c:pt idx="2377">
                  <c:v>2014 5</c:v>
                </c:pt>
                <c:pt idx="2378">
                  <c:v>2014 5</c:v>
                </c:pt>
                <c:pt idx="2379">
                  <c:v>2014 5</c:v>
                </c:pt>
                <c:pt idx="2380">
                  <c:v>2014 5</c:v>
                </c:pt>
                <c:pt idx="2381">
                  <c:v>2014 5</c:v>
                </c:pt>
                <c:pt idx="2382">
                  <c:v>2014 5</c:v>
                </c:pt>
                <c:pt idx="2383">
                  <c:v>2014 5</c:v>
                </c:pt>
                <c:pt idx="2384">
                  <c:v>2014 5</c:v>
                </c:pt>
                <c:pt idx="2385">
                  <c:v>2014 5</c:v>
                </c:pt>
                <c:pt idx="2386">
                  <c:v>2014 5</c:v>
                </c:pt>
                <c:pt idx="2387">
                  <c:v>2014 5</c:v>
                </c:pt>
                <c:pt idx="2388">
                  <c:v>2014 5</c:v>
                </c:pt>
                <c:pt idx="2389">
                  <c:v>2014 5</c:v>
                </c:pt>
                <c:pt idx="2390">
                  <c:v>2014 5</c:v>
                </c:pt>
                <c:pt idx="2391">
                  <c:v>2014 5</c:v>
                </c:pt>
                <c:pt idx="2392">
                  <c:v>2014 5</c:v>
                </c:pt>
                <c:pt idx="2393">
                  <c:v>2014 5</c:v>
                </c:pt>
                <c:pt idx="2394">
                  <c:v>2014 5</c:v>
                </c:pt>
                <c:pt idx="2395">
                  <c:v>2014 5</c:v>
                </c:pt>
                <c:pt idx="2396">
                  <c:v>2014 5</c:v>
                </c:pt>
                <c:pt idx="2397">
                  <c:v>2014 5</c:v>
                </c:pt>
                <c:pt idx="2398">
                  <c:v>2014 5</c:v>
                </c:pt>
                <c:pt idx="2399">
                  <c:v>2014 5</c:v>
                </c:pt>
                <c:pt idx="2400">
                  <c:v>2014 5</c:v>
                </c:pt>
                <c:pt idx="2401">
                  <c:v>2014 5</c:v>
                </c:pt>
                <c:pt idx="2402">
                  <c:v>2014 5</c:v>
                </c:pt>
                <c:pt idx="2403">
                  <c:v>2014 5</c:v>
                </c:pt>
                <c:pt idx="2404">
                  <c:v>2014 5</c:v>
                </c:pt>
                <c:pt idx="2405">
                  <c:v>2014 5</c:v>
                </c:pt>
                <c:pt idx="2406">
                  <c:v>2014 5</c:v>
                </c:pt>
                <c:pt idx="2407">
                  <c:v>2014 5</c:v>
                </c:pt>
                <c:pt idx="2408">
                  <c:v>2014 5</c:v>
                </c:pt>
                <c:pt idx="2409">
                  <c:v>2014 5</c:v>
                </c:pt>
                <c:pt idx="2410">
                  <c:v>2014 5</c:v>
                </c:pt>
                <c:pt idx="2411">
                  <c:v>2014 5</c:v>
                </c:pt>
                <c:pt idx="2412">
                  <c:v>2014 5</c:v>
                </c:pt>
                <c:pt idx="2413">
                  <c:v>2014 5</c:v>
                </c:pt>
                <c:pt idx="2414">
                  <c:v>2014 5</c:v>
                </c:pt>
                <c:pt idx="2415">
                  <c:v>2014 5</c:v>
                </c:pt>
                <c:pt idx="2416">
                  <c:v>2014 5</c:v>
                </c:pt>
                <c:pt idx="2417">
                  <c:v>2014 5</c:v>
                </c:pt>
                <c:pt idx="2418">
                  <c:v>2014 5</c:v>
                </c:pt>
                <c:pt idx="2419">
                  <c:v>2014 5</c:v>
                </c:pt>
                <c:pt idx="2420">
                  <c:v>2014 5</c:v>
                </c:pt>
                <c:pt idx="2421">
                  <c:v>2014 5</c:v>
                </c:pt>
                <c:pt idx="2422">
                  <c:v>2014 5</c:v>
                </c:pt>
                <c:pt idx="2423">
                  <c:v>2014 5</c:v>
                </c:pt>
                <c:pt idx="2424">
                  <c:v>2014 5</c:v>
                </c:pt>
                <c:pt idx="2425">
                  <c:v>2014 5</c:v>
                </c:pt>
                <c:pt idx="2426">
                  <c:v>2014 5</c:v>
                </c:pt>
                <c:pt idx="2427">
                  <c:v>2014 5</c:v>
                </c:pt>
                <c:pt idx="2428">
                  <c:v>2014 5</c:v>
                </c:pt>
                <c:pt idx="2429">
                  <c:v>2014 5</c:v>
                </c:pt>
                <c:pt idx="2430">
                  <c:v>2014 5</c:v>
                </c:pt>
                <c:pt idx="2431">
                  <c:v>2014 6</c:v>
                </c:pt>
                <c:pt idx="2432">
                  <c:v>2014 6</c:v>
                </c:pt>
                <c:pt idx="2433">
                  <c:v>2014 6</c:v>
                </c:pt>
                <c:pt idx="2434">
                  <c:v>2014 6</c:v>
                </c:pt>
                <c:pt idx="2435">
                  <c:v>2014 6</c:v>
                </c:pt>
                <c:pt idx="2436">
                  <c:v>2014 6</c:v>
                </c:pt>
                <c:pt idx="2437">
                  <c:v>2014 6</c:v>
                </c:pt>
                <c:pt idx="2438">
                  <c:v>2014 6</c:v>
                </c:pt>
                <c:pt idx="2439">
                  <c:v>2014 6</c:v>
                </c:pt>
                <c:pt idx="2440">
                  <c:v>2014 6</c:v>
                </c:pt>
                <c:pt idx="2441">
                  <c:v>2014 6</c:v>
                </c:pt>
                <c:pt idx="2442">
                  <c:v>2014 6</c:v>
                </c:pt>
                <c:pt idx="2443">
                  <c:v>2014 6</c:v>
                </c:pt>
                <c:pt idx="2444">
                  <c:v>2014 6</c:v>
                </c:pt>
                <c:pt idx="2445">
                  <c:v>2014 6</c:v>
                </c:pt>
                <c:pt idx="2446">
                  <c:v>2014 6</c:v>
                </c:pt>
                <c:pt idx="2447">
                  <c:v>2014 6</c:v>
                </c:pt>
                <c:pt idx="2448">
                  <c:v>2014 6</c:v>
                </c:pt>
                <c:pt idx="2449">
                  <c:v>2014 6</c:v>
                </c:pt>
                <c:pt idx="2450">
                  <c:v>2014 6</c:v>
                </c:pt>
                <c:pt idx="2451">
                  <c:v>2014 6</c:v>
                </c:pt>
                <c:pt idx="2452">
                  <c:v>2014 6</c:v>
                </c:pt>
                <c:pt idx="2453">
                  <c:v>2014 6</c:v>
                </c:pt>
                <c:pt idx="2454">
                  <c:v>2014 6</c:v>
                </c:pt>
                <c:pt idx="2455">
                  <c:v>2014 6</c:v>
                </c:pt>
                <c:pt idx="2456">
                  <c:v>2014 6</c:v>
                </c:pt>
                <c:pt idx="2457">
                  <c:v>2014 6</c:v>
                </c:pt>
                <c:pt idx="2458">
                  <c:v>2014 6</c:v>
                </c:pt>
                <c:pt idx="2459">
                  <c:v>2014 6</c:v>
                </c:pt>
                <c:pt idx="2460">
                  <c:v>2014 6</c:v>
                </c:pt>
                <c:pt idx="2461">
                  <c:v>2014 6</c:v>
                </c:pt>
                <c:pt idx="2462">
                  <c:v>2014 6</c:v>
                </c:pt>
                <c:pt idx="2463">
                  <c:v>2014 6</c:v>
                </c:pt>
                <c:pt idx="2464">
                  <c:v>2014 6</c:v>
                </c:pt>
                <c:pt idx="2465">
                  <c:v>2014 6</c:v>
                </c:pt>
                <c:pt idx="2466">
                  <c:v>2014 6</c:v>
                </c:pt>
                <c:pt idx="2467">
                  <c:v>2014 6</c:v>
                </c:pt>
                <c:pt idx="2468">
                  <c:v>2014 6</c:v>
                </c:pt>
                <c:pt idx="2469">
                  <c:v>2014 6</c:v>
                </c:pt>
                <c:pt idx="2470">
                  <c:v>2014 6</c:v>
                </c:pt>
                <c:pt idx="2471">
                  <c:v>2014 6</c:v>
                </c:pt>
                <c:pt idx="2472">
                  <c:v>2014 6</c:v>
                </c:pt>
                <c:pt idx="2473">
                  <c:v>2014 6</c:v>
                </c:pt>
                <c:pt idx="2474">
                  <c:v>2014 6</c:v>
                </c:pt>
                <c:pt idx="2475">
                  <c:v>2014 6</c:v>
                </c:pt>
                <c:pt idx="2476">
                  <c:v>2014 6</c:v>
                </c:pt>
                <c:pt idx="2477">
                  <c:v>2014 6</c:v>
                </c:pt>
                <c:pt idx="2478">
                  <c:v>2014 6</c:v>
                </c:pt>
                <c:pt idx="2479">
                  <c:v>2014 6</c:v>
                </c:pt>
                <c:pt idx="2480">
                  <c:v>2014 6</c:v>
                </c:pt>
                <c:pt idx="2481">
                  <c:v>2014 6</c:v>
                </c:pt>
                <c:pt idx="2482">
                  <c:v>2014 6</c:v>
                </c:pt>
                <c:pt idx="2483">
                  <c:v>2014 6</c:v>
                </c:pt>
                <c:pt idx="2484">
                  <c:v>2014 6</c:v>
                </c:pt>
                <c:pt idx="2485">
                  <c:v>2014 6</c:v>
                </c:pt>
                <c:pt idx="2486">
                  <c:v>2014 6</c:v>
                </c:pt>
                <c:pt idx="2487">
                  <c:v>2014 6</c:v>
                </c:pt>
                <c:pt idx="2488">
                  <c:v>2014 6</c:v>
                </c:pt>
                <c:pt idx="2489">
                  <c:v>2014 6</c:v>
                </c:pt>
                <c:pt idx="2490">
                  <c:v>2014 6</c:v>
                </c:pt>
                <c:pt idx="2491">
                  <c:v>2014 6</c:v>
                </c:pt>
                <c:pt idx="2492">
                  <c:v>2014 6</c:v>
                </c:pt>
                <c:pt idx="2493">
                  <c:v>2014 6</c:v>
                </c:pt>
                <c:pt idx="2494">
                  <c:v>2014 6</c:v>
                </c:pt>
                <c:pt idx="2495">
                  <c:v>2014 6</c:v>
                </c:pt>
                <c:pt idx="2496">
                  <c:v>2014 6</c:v>
                </c:pt>
                <c:pt idx="2497">
                  <c:v>2014 6</c:v>
                </c:pt>
                <c:pt idx="2498">
                  <c:v>2014 6</c:v>
                </c:pt>
                <c:pt idx="2499">
                  <c:v>2014 6</c:v>
                </c:pt>
                <c:pt idx="2500">
                  <c:v>2014 6</c:v>
                </c:pt>
                <c:pt idx="2501">
                  <c:v>2014 6</c:v>
                </c:pt>
                <c:pt idx="2502">
                  <c:v>2014 6</c:v>
                </c:pt>
                <c:pt idx="2503">
                  <c:v>2014 6</c:v>
                </c:pt>
                <c:pt idx="2504">
                  <c:v>2014 6</c:v>
                </c:pt>
                <c:pt idx="2505">
                  <c:v>2014 6</c:v>
                </c:pt>
                <c:pt idx="2506">
                  <c:v>2014 6</c:v>
                </c:pt>
                <c:pt idx="2507">
                  <c:v>2014 6</c:v>
                </c:pt>
                <c:pt idx="2508">
                  <c:v>2014 6</c:v>
                </c:pt>
                <c:pt idx="2509">
                  <c:v>2014 6</c:v>
                </c:pt>
                <c:pt idx="2510">
                  <c:v>2014 6</c:v>
                </c:pt>
                <c:pt idx="2511">
                  <c:v>2014 6</c:v>
                </c:pt>
                <c:pt idx="2512">
                  <c:v>2014 6</c:v>
                </c:pt>
                <c:pt idx="2513">
                  <c:v>2014 6</c:v>
                </c:pt>
                <c:pt idx="2514">
                  <c:v>2014 6</c:v>
                </c:pt>
                <c:pt idx="2515">
                  <c:v>2014 6</c:v>
                </c:pt>
                <c:pt idx="2516">
                  <c:v>2014 6</c:v>
                </c:pt>
                <c:pt idx="2517">
                  <c:v>2014 6</c:v>
                </c:pt>
                <c:pt idx="2518">
                  <c:v>2014 6</c:v>
                </c:pt>
                <c:pt idx="2519">
                  <c:v>2014 6</c:v>
                </c:pt>
                <c:pt idx="2520">
                  <c:v>2014 6</c:v>
                </c:pt>
                <c:pt idx="2521">
                  <c:v>2014 6</c:v>
                </c:pt>
                <c:pt idx="2522">
                  <c:v>2014 7</c:v>
                </c:pt>
                <c:pt idx="2523">
                  <c:v>2014 7</c:v>
                </c:pt>
                <c:pt idx="2524">
                  <c:v>2014 7</c:v>
                </c:pt>
                <c:pt idx="2525">
                  <c:v>2014 7</c:v>
                </c:pt>
                <c:pt idx="2526">
                  <c:v>2014 7</c:v>
                </c:pt>
                <c:pt idx="2527">
                  <c:v>2014 7</c:v>
                </c:pt>
                <c:pt idx="2528">
                  <c:v>2014 7</c:v>
                </c:pt>
                <c:pt idx="2529">
                  <c:v>2014 7</c:v>
                </c:pt>
                <c:pt idx="2530">
                  <c:v>2014 7</c:v>
                </c:pt>
                <c:pt idx="2531">
                  <c:v>2014 7</c:v>
                </c:pt>
                <c:pt idx="2532">
                  <c:v>2014 7</c:v>
                </c:pt>
                <c:pt idx="2533">
                  <c:v>2014 7</c:v>
                </c:pt>
                <c:pt idx="2534">
                  <c:v>2014 7</c:v>
                </c:pt>
                <c:pt idx="2535">
                  <c:v>2014 7</c:v>
                </c:pt>
                <c:pt idx="2536">
                  <c:v>2014 7</c:v>
                </c:pt>
                <c:pt idx="2537">
                  <c:v>2014 7</c:v>
                </c:pt>
                <c:pt idx="2538">
                  <c:v>2014 7</c:v>
                </c:pt>
                <c:pt idx="2539">
                  <c:v>2014 7</c:v>
                </c:pt>
                <c:pt idx="2540">
                  <c:v>2014 7</c:v>
                </c:pt>
                <c:pt idx="2541">
                  <c:v>2014 7</c:v>
                </c:pt>
                <c:pt idx="2542">
                  <c:v>2014 7</c:v>
                </c:pt>
                <c:pt idx="2543">
                  <c:v>2014 7</c:v>
                </c:pt>
                <c:pt idx="2544">
                  <c:v>2014 7</c:v>
                </c:pt>
                <c:pt idx="2545">
                  <c:v>2014 7</c:v>
                </c:pt>
                <c:pt idx="2546">
                  <c:v>2014 7</c:v>
                </c:pt>
                <c:pt idx="2547">
                  <c:v>2014 7</c:v>
                </c:pt>
                <c:pt idx="2548">
                  <c:v>2014 7</c:v>
                </c:pt>
                <c:pt idx="2549">
                  <c:v>2014 7</c:v>
                </c:pt>
                <c:pt idx="2550">
                  <c:v>2014 7</c:v>
                </c:pt>
                <c:pt idx="2551">
                  <c:v>2014 7</c:v>
                </c:pt>
                <c:pt idx="2552">
                  <c:v>2014 7</c:v>
                </c:pt>
                <c:pt idx="2553">
                  <c:v>2014 7</c:v>
                </c:pt>
                <c:pt idx="2554">
                  <c:v>2014 7</c:v>
                </c:pt>
                <c:pt idx="2555">
                  <c:v>2014 7</c:v>
                </c:pt>
                <c:pt idx="2556">
                  <c:v>2014 7</c:v>
                </c:pt>
                <c:pt idx="2557">
                  <c:v>2014 7</c:v>
                </c:pt>
                <c:pt idx="2558">
                  <c:v>2014 7</c:v>
                </c:pt>
                <c:pt idx="2559">
                  <c:v>2014 7</c:v>
                </c:pt>
                <c:pt idx="2560">
                  <c:v>2014 7</c:v>
                </c:pt>
                <c:pt idx="2561">
                  <c:v>2014 7</c:v>
                </c:pt>
                <c:pt idx="2562">
                  <c:v>2014 7</c:v>
                </c:pt>
                <c:pt idx="2563">
                  <c:v>2014 7</c:v>
                </c:pt>
                <c:pt idx="2564">
                  <c:v>2014 7</c:v>
                </c:pt>
                <c:pt idx="2565">
                  <c:v>2014 7</c:v>
                </c:pt>
                <c:pt idx="2566">
                  <c:v>2014 7</c:v>
                </c:pt>
                <c:pt idx="2567">
                  <c:v>2014 7</c:v>
                </c:pt>
                <c:pt idx="2568">
                  <c:v>2014 7</c:v>
                </c:pt>
                <c:pt idx="2569">
                  <c:v>2014 7</c:v>
                </c:pt>
                <c:pt idx="2570">
                  <c:v>2014 7</c:v>
                </c:pt>
                <c:pt idx="2571">
                  <c:v>2014 7</c:v>
                </c:pt>
                <c:pt idx="2572">
                  <c:v>2014 7</c:v>
                </c:pt>
                <c:pt idx="2573">
                  <c:v>2014 7</c:v>
                </c:pt>
                <c:pt idx="2574">
                  <c:v>2014 7</c:v>
                </c:pt>
                <c:pt idx="2575">
                  <c:v>2014 7</c:v>
                </c:pt>
                <c:pt idx="2576">
                  <c:v>2014 7</c:v>
                </c:pt>
                <c:pt idx="2577">
                  <c:v>2014 7</c:v>
                </c:pt>
                <c:pt idx="2578">
                  <c:v>2014 7</c:v>
                </c:pt>
                <c:pt idx="2579">
                  <c:v>2014 7</c:v>
                </c:pt>
                <c:pt idx="2580">
                  <c:v>2014 7</c:v>
                </c:pt>
                <c:pt idx="2581">
                  <c:v>2014 7</c:v>
                </c:pt>
                <c:pt idx="2582">
                  <c:v>2014 7</c:v>
                </c:pt>
                <c:pt idx="2583">
                  <c:v>2014 7</c:v>
                </c:pt>
                <c:pt idx="2584">
                  <c:v>2014 7</c:v>
                </c:pt>
                <c:pt idx="2585">
                  <c:v>2014 7</c:v>
                </c:pt>
                <c:pt idx="2586">
                  <c:v>2014 7</c:v>
                </c:pt>
                <c:pt idx="2587">
                  <c:v>2014 7</c:v>
                </c:pt>
                <c:pt idx="2588">
                  <c:v>2014 7</c:v>
                </c:pt>
                <c:pt idx="2589">
                  <c:v>2014 7</c:v>
                </c:pt>
                <c:pt idx="2590">
                  <c:v>2014 7</c:v>
                </c:pt>
                <c:pt idx="2591">
                  <c:v>2014 7</c:v>
                </c:pt>
                <c:pt idx="2592">
                  <c:v>2014 7</c:v>
                </c:pt>
                <c:pt idx="2593">
                  <c:v>2014 7</c:v>
                </c:pt>
                <c:pt idx="2594">
                  <c:v>2014 7</c:v>
                </c:pt>
                <c:pt idx="2595">
                  <c:v>2014 7</c:v>
                </c:pt>
                <c:pt idx="2596">
                  <c:v>2014 7</c:v>
                </c:pt>
                <c:pt idx="2597">
                  <c:v>2014 7</c:v>
                </c:pt>
                <c:pt idx="2598">
                  <c:v>2014 7</c:v>
                </c:pt>
                <c:pt idx="2599">
                  <c:v>2014 7</c:v>
                </c:pt>
                <c:pt idx="2600">
                  <c:v>2014 7</c:v>
                </c:pt>
                <c:pt idx="2601">
                  <c:v>2014 7</c:v>
                </c:pt>
                <c:pt idx="2602">
                  <c:v>2014 7</c:v>
                </c:pt>
                <c:pt idx="2603">
                  <c:v>2014 7</c:v>
                </c:pt>
                <c:pt idx="2604">
                  <c:v>2014 7</c:v>
                </c:pt>
                <c:pt idx="2605">
                  <c:v>2014 7</c:v>
                </c:pt>
                <c:pt idx="2606">
                  <c:v>2014 7</c:v>
                </c:pt>
                <c:pt idx="2607">
                  <c:v>2014 7</c:v>
                </c:pt>
                <c:pt idx="2608">
                  <c:v>2014 7</c:v>
                </c:pt>
                <c:pt idx="2609">
                  <c:v>2014 7</c:v>
                </c:pt>
                <c:pt idx="2610">
                  <c:v>2014 7</c:v>
                </c:pt>
                <c:pt idx="2611">
                  <c:v>2014 7</c:v>
                </c:pt>
                <c:pt idx="2612">
                  <c:v>2014 7</c:v>
                </c:pt>
                <c:pt idx="2613">
                  <c:v>2014 7</c:v>
                </c:pt>
                <c:pt idx="2614">
                  <c:v>2014 8</c:v>
                </c:pt>
                <c:pt idx="2615">
                  <c:v>2014 8</c:v>
                </c:pt>
                <c:pt idx="2616">
                  <c:v>2014 8</c:v>
                </c:pt>
                <c:pt idx="2617">
                  <c:v>2014 8</c:v>
                </c:pt>
                <c:pt idx="2618">
                  <c:v>2014 8</c:v>
                </c:pt>
                <c:pt idx="2619">
                  <c:v>2014 8</c:v>
                </c:pt>
                <c:pt idx="2620">
                  <c:v>2014 8</c:v>
                </c:pt>
                <c:pt idx="2621">
                  <c:v>2014 8</c:v>
                </c:pt>
                <c:pt idx="2622">
                  <c:v>2014 8</c:v>
                </c:pt>
                <c:pt idx="2623">
                  <c:v>2014 8</c:v>
                </c:pt>
                <c:pt idx="2624">
                  <c:v>2014 8</c:v>
                </c:pt>
                <c:pt idx="2625">
                  <c:v>2014 8</c:v>
                </c:pt>
                <c:pt idx="2626">
                  <c:v>2014 8</c:v>
                </c:pt>
                <c:pt idx="2627">
                  <c:v>2014 8</c:v>
                </c:pt>
                <c:pt idx="2628">
                  <c:v>2014 8</c:v>
                </c:pt>
                <c:pt idx="2629">
                  <c:v>2014 8</c:v>
                </c:pt>
                <c:pt idx="2630">
                  <c:v>2014 8</c:v>
                </c:pt>
                <c:pt idx="2631">
                  <c:v>2014 8</c:v>
                </c:pt>
                <c:pt idx="2632">
                  <c:v>2014 8</c:v>
                </c:pt>
                <c:pt idx="2633">
                  <c:v>2014 8</c:v>
                </c:pt>
                <c:pt idx="2634">
                  <c:v>2014 8</c:v>
                </c:pt>
                <c:pt idx="2635">
                  <c:v>2014 8</c:v>
                </c:pt>
                <c:pt idx="2636">
                  <c:v>2014 8</c:v>
                </c:pt>
                <c:pt idx="2637">
                  <c:v>2014 8</c:v>
                </c:pt>
                <c:pt idx="2638">
                  <c:v>2014 8</c:v>
                </c:pt>
                <c:pt idx="2639">
                  <c:v>2014 8</c:v>
                </c:pt>
                <c:pt idx="2640">
                  <c:v>2014 8</c:v>
                </c:pt>
                <c:pt idx="2641">
                  <c:v>2014 8</c:v>
                </c:pt>
                <c:pt idx="2642">
                  <c:v>2014 8</c:v>
                </c:pt>
                <c:pt idx="2643">
                  <c:v>2014 8</c:v>
                </c:pt>
                <c:pt idx="2644">
                  <c:v>2014 8</c:v>
                </c:pt>
                <c:pt idx="2645">
                  <c:v>2014 8</c:v>
                </c:pt>
                <c:pt idx="2646">
                  <c:v>2014 8</c:v>
                </c:pt>
                <c:pt idx="2647">
                  <c:v>2014 8</c:v>
                </c:pt>
                <c:pt idx="2648">
                  <c:v>2014 8</c:v>
                </c:pt>
                <c:pt idx="2649">
                  <c:v>2014 8</c:v>
                </c:pt>
                <c:pt idx="2650">
                  <c:v>2014 8</c:v>
                </c:pt>
                <c:pt idx="2651">
                  <c:v>2014 8</c:v>
                </c:pt>
                <c:pt idx="2652">
                  <c:v>2014 8</c:v>
                </c:pt>
                <c:pt idx="2653">
                  <c:v>2014 8</c:v>
                </c:pt>
                <c:pt idx="2654">
                  <c:v>2014 8</c:v>
                </c:pt>
                <c:pt idx="2655">
                  <c:v>2014 8</c:v>
                </c:pt>
                <c:pt idx="2656">
                  <c:v>2014 8</c:v>
                </c:pt>
                <c:pt idx="2657">
                  <c:v>2014 8</c:v>
                </c:pt>
                <c:pt idx="2658">
                  <c:v>2014 8</c:v>
                </c:pt>
                <c:pt idx="2659">
                  <c:v>2014 8</c:v>
                </c:pt>
                <c:pt idx="2660">
                  <c:v>2014 8</c:v>
                </c:pt>
                <c:pt idx="2661">
                  <c:v>2014 8</c:v>
                </c:pt>
                <c:pt idx="2662">
                  <c:v>2014 8</c:v>
                </c:pt>
                <c:pt idx="2663">
                  <c:v>2014 8</c:v>
                </c:pt>
                <c:pt idx="2664">
                  <c:v>2014 8</c:v>
                </c:pt>
                <c:pt idx="2665">
                  <c:v>2014 8</c:v>
                </c:pt>
                <c:pt idx="2666">
                  <c:v>2014 8</c:v>
                </c:pt>
                <c:pt idx="2667">
                  <c:v>2014 8</c:v>
                </c:pt>
                <c:pt idx="2668">
                  <c:v>2014 8</c:v>
                </c:pt>
                <c:pt idx="2669">
                  <c:v>2014 8</c:v>
                </c:pt>
                <c:pt idx="2670">
                  <c:v>2014 8</c:v>
                </c:pt>
                <c:pt idx="2671">
                  <c:v>2014 8</c:v>
                </c:pt>
                <c:pt idx="2672">
                  <c:v>2014 8</c:v>
                </c:pt>
                <c:pt idx="2673">
                  <c:v>2014 8</c:v>
                </c:pt>
                <c:pt idx="2674">
                  <c:v>2014 8</c:v>
                </c:pt>
                <c:pt idx="2675">
                  <c:v>2014 8</c:v>
                </c:pt>
                <c:pt idx="2676">
                  <c:v>2014 8</c:v>
                </c:pt>
                <c:pt idx="2677">
                  <c:v>2014 8</c:v>
                </c:pt>
                <c:pt idx="2678">
                  <c:v>2014 8</c:v>
                </c:pt>
                <c:pt idx="2679">
                  <c:v>2014 8</c:v>
                </c:pt>
                <c:pt idx="2680">
                  <c:v>2014 8</c:v>
                </c:pt>
                <c:pt idx="2681">
                  <c:v>2014 8</c:v>
                </c:pt>
                <c:pt idx="2682">
                  <c:v>2014 8</c:v>
                </c:pt>
                <c:pt idx="2683">
                  <c:v>2014 8</c:v>
                </c:pt>
                <c:pt idx="2684">
                  <c:v>2014 8</c:v>
                </c:pt>
                <c:pt idx="2685">
                  <c:v>2014 8</c:v>
                </c:pt>
                <c:pt idx="2686">
                  <c:v>2014 8</c:v>
                </c:pt>
                <c:pt idx="2687">
                  <c:v>2014 8</c:v>
                </c:pt>
                <c:pt idx="2688">
                  <c:v>2014 8</c:v>
                </c:pt>
                <c:pt idx="2689">
                  <c:v>2014 8</c:v>
                </c:pt>
                <c:pt idx="2690">
                  <c:v>2014 8</c:v>
                </c:pt>
                <c:pt idx="2691">
                  <c:v>2014 8</c:v>
                </c:pt>
                <c:pt idx="2692">
                  <c:v>2014 8</c:v>
                </c:pt>
                <c:pt idx="2693">
                  <c:v>2014 8</c:v>
                </c:pt>
                <c:pt idx="2694">
                  <c:v>2014 8</c:v>
                </c:pt>
                <c:pt idx="2695">
                  <c:v>2014 8</c:v>
                </c:pt>
                <c:pt idx="2696">
                  <c:v>2014 8</c:v>
                </c:pt>
                <c:pt idx="2697">
                  <c:v>2014 8</c:v>
                </c:pt>
                <c:pt idx="2698">
                  <c:v>2014 8</c:v>
                </c:pt>
                <c:pt idx="2699">
                  <c:v>2014 8</c:v>
                </c:pt>
                <c:pt idx="2700">
                  <c:v>2014 8</c:v>
                </c:pt>
                <c:pt idx="2701">
                  <c:v>2014 8</c:v>
                </c:pt>
                <c:pt idx="2702">
                  <c:v>2014 8</c:v>
                </c:pt>
                <c:pt idx="2703">
                  <c:v>2014 8</c:v>
                </c:pt>
                <c:pt idx="2704">
                  <c:v>2014 8</c:v>
                </c:pt>
                <c:pt idx="2705">
                  <c:v>2014 8</c:v>
                </c:pt>
                <c:pt idx="2706">
                  <c:v>2014 9</c:v>
                </c:pt>
                <c:pt idx="2707">
                  <c:v>2014 9</c:v>
                </c:pt>
                <c:pt idx="2708">
                  <c:v>2014 9</c:v>
                </c:pt>
                <c:pt idx="2709">
                  <c:v>2014 9</c:v>
                </c:pt>
                <c:pt idx="2710">
                  <c:v>2014 9</c:v>
                </c:pt>
                <c:pt idx="2711">
                  <c:v>2014 9</c:v>
                </c:pt>
                <c:pt idx="2712">
                  <c:v>2014 9</c:v>
                </c:pt>
                <c:pt idx="2713">
                  <c:v>2014 9</c:v>
                </c:pt>
                <c:pt idx="2714">
                  <c:v>2014 9</c:v>
                </c:pt>
                <c:pt idx="2715">
                  <c:v>2014 9</c:v>
                </c:pt>
                <c:pt idx="2716">
                  <c:v>2014 9</c:v>
                </c:pt>
                <c:pt idx="2717">
                  <c:v>2014 9</c:v>
                </c:pt>
                <c:pt idx="2718">
                  <c:v>2014 9</c:v>
                </c:pt>
                <c:pt idx="2719">
                  <c:v>2014 9</c:v>
                </c:pt>
                <c:pt idx="2720">
                  <c:v>2014 9</c:v>
                </c:pt>
                <c:pt idx="2721">
                  <c:v>2014 9</c:v>
                </c:pt>
                <c:pt idx="2722">
                  <c:v>2014 9</c:v>
                </c:pt>
                <c:pt idx="2723">
                  <c:v>2014 9</c:v>
                </c:pt>
                <c:pt idx="2724">
                  <c:v>2014 9</c:v>
                </c:pt>
                <c:pt idx="2725">
                  <c:v>2014 9</c:v>
                </c:pt>
                <c:pt idx="2726">
                  <c:v>2014 9</c:v>
                </c:pt>
                <c:pt idx="2727">
                  <c:v>2014 9</c:v>
                </c:pt>
                <c:pt idx="2728">
                  <c:v>2014 9</c:v>
                </c:pt>
                <c:pt idx="2729">
                  <c:v>2014 9</c:v>
                </c:pt>
                <c:pt idx="2730">
                  <c:v>2014 9</c:v>
                </c:pt>
                <c:pt idx="2731">
                  <c:v>2014 9</c:v>
                </c:pt>
                <c:pt idx="2732">
                  <c:v>2014 9</c:v>
                </c:pt>
                <c:pt idx="2733">
                  <c:v>2014 9</c:v>
                </c:pt>
                <c:pt idx="2734">
                  <c:v>2014 9</c:v>
                </c:pt>
                <c:pt idx="2735">
                  <c:v>2014 9</c:v>
                </c:pt>
                <c:pt idx="2736">
                  <c:v>2014 9</c:v>
                </c:pt>
                <c:pt idx="2737">
                  <c:v>2014 9</c:v>
                </c:pt>
                <c:pt idx="2738">
                  <c:v>2014 9</c:v>
                </c:pt>
                <c:pt idx="2739">
                  <c:v>2014 9</c:v>
                </c:pt>
                <c:pt idx="2740">
                  <c:v>2014 9</c:v>
                </c:pt>
                <c:pt idx="2741">
                  <c:v>2014 9</c:v>
                </c:pt>
                <c:pt idx="2742">
                  <c:v>2014 9</c:v>
                </c:pt>
                <c:pt idx="2743">
                  <c:v>2014 9</c:v>
                </c:pt>
                <c:pt idx="2744">
                  <c:v>2014 9</c:v>
                </c:pt>
                <c:pt idx="2745">
                  <c:v>2014 9</c:v>
                </c:pt>
                <c:pt idx="2746">
                  <c:v>2014 9</c:v>
                </c:pt>
                <c:pt idx="2747">
                  <c:v>2014 9</c:v>
                </c:pt>
                <c:pt idx="2748">
                  <c:v>2014 9</c:v>
                </c:pt>
                <c:pt idx="2749">
                  <c:v>2014 9</c:v>
                </c:pt>
                <c:pt idx="2750">
                  <c:v>2014 9</c:v>
                </c:pt>
                <c:pt idx="2751">
                  <c:v>2014 9</c:v>
                </c:pt>
                <c:pt idx="2752">
                  <c:v>2014 9</c:v>
                </c:pt>
                <c:pt idx="2753">
                  <c:v>2014 9</c:v>
                </c:pt>
                <c:pt idx="2754">
                  <c:v>2014 9</c:v>
                </c:pt>
                <c:pt idx="2755">
                  <c:v>2014 9</c:v>
                </c:pt>
                <c:pt idx="2756">
                  <c:v>2014 9</c:v>
                </c:pt>
                <c:pt idx="2757">
                  <c:v>2014 9</c:v>
                </c:pt>
                <c:pt idx="2758">
                  <c:v>2014 9</c:v>
                </c:pt>
                <c:pt idx="2759">
                  <c:v>2014 9</c:v>
                </c:pt>
                <c:pt idx="2760">
                  <c:v>2014 9</c:v>
                </c:pt>
                <c:pt idx="2761">
                  <c:v>2014 9</c:v>
                </c:pt>
                <c:pt idx="2762">
                  <c:v>2014 9</c:v>
                </c:pt>
                <c:pt idx="2763">
                  <c:v>2014 9</c:v>
                </c:pt>
                <c:pt idx="2764">
                  <c:v>2014 9</c:v>
                </c:pt>
                <c:pt idx="2765">
                  <c:v>2014 9</c:v>
                </c:pt>
                <c:pt idx="2766">
                  <c:v>2014 9</c:v>
                </c:pt>
                <c:pt idx="2767">
                  <c:v>2014 9</c:v>
                </c:pt>
                <c:pt idx="2768">
                  <c:v>2014 9</c:v>
                </c:pt>
                <c:pt idx="2769">
                  <c:v>2014 9</c:v>
                </c:pt>
                <c:pt idx="2770">
                  <c:v>2014 9</c:v>
                </c:pt>
                <c:pt idx="2771">
                  <c:v>2014 9</c:v>
                </c:pt>
                <c:pt idx="2772">
                  <c:v>2014 9</c:v>
                </c:pt>
                <c:pt idx="2773">
                  <c:v>2014 9</c:v>
                </c:pt>
                <c:pt idx="2774">
                  <c:v>2014 9</c:v>
                </c:pt>
                <c:pt idx="2775">
                  <c:v>2014 9</c:v>
                </c:pt>
                <c:pt idx="2776">
                  <c:v>2014 9</c:v>
                </c:pt>
                <c:pt idx="2777">
                  <c:v>2014 9</c:v>
                </c:pt>
                <c:pt idx="2778">
                  <c:v>2014 9</c:v>
                </c:pt>
                <c:pt idx="2779">
                  <c:v>2014 9</c:v>
                </c:pt>
                <c:pt idx="2780">
                  <c:v>2014 9</c:v>
                </c:pt>
                <c:pt idx="2781">
                  <c:v>2014 9</c:v>
                </c:pt>
                <c:pt idx="2782">
                  <c:v>2014 9</c:v>
                </c:pt>
                <c:pt idx="2783">
                  <c:v>2014 9</c:v>
                </c:pt>
                <c:pt idx="2784">
                  <c:v>2014 9</c:v>
                </c:pt>
                <c:pt idx="2785">
                  <c:v>2014 9</c:v>
                </c:pt>
                <c:pt idx="2786">
                  <c:v>2014 9</c:v>
                </c:pt>
                <c:pt idx="2787">
                  <c:v>2014 9</c:v>
                </c:pt>
                <c:pt idx="2788">
                  <c:v>2014 9</c:v>
                </c:pt>
                <c:pt idx="2789">
                  <c:v>2014 9</c:v>
                </c:pt>
                <c:pt idx="2790">
                  <c:v>2014 9</c:v>
                </c:pt>
                <c:pt idx="2791">
                  <c:v>2014 9</c:v>
                </c:pt>
                <c:pt idx="2792">
                  <c:v>2014 9</c:v>
                </c:pt>
                <c:pt idx="2793">
                  <c:v>2014 9</c:v>
                </c:pt>
                <c:pt idx="2794">
                  <c:v>2014 9</c:v>
                </c:pt>
                <c:pt idx="2795">
                  <c:v>2014 9</c:v>
                </c:pt>
                <c:pt idx="2796">
                  <c:v>2014 9</c:v>
                </c:pt>
                <c:pt idx="2797">
                  <c:v>2014 9</c:v>
                </c:pt>
                <c:pt idx="2798">
                  <c:v>2015 1</c:v>
                </c:pt>
                <c:pt idx="2799">
                  <c:v>2015 1</c:v>
                </c:pt>
                <c:pt idx="2800">
                  <c:v>2015 1</c:v>
                </c:pt>
                <c:pt idx="2801">
                  <c:v>2015 1</c:v>
                </c:pt>
                <c:pt idx="2802">
                  <c:v>2015 1</c:v>
                </c:pt>
                <c:pt idx="2803">
                  <c:v>2015 1</c:v>
                </c:pt>
                <c:pt idx="2804">
                  <c:v>2015 1</c:v>
                </c:pt>
                <c:pt idx="2805">
                  <c:v>2015 1</c:v>
                </c:pt>
                <c:pt idx="2806">
                  <c:v>2015 1</c:v>
                </c:pt>
                <c:pt idx="2807">
                  <c:v>2015 1</c:v>
                </c:pt>
                <c:pt idx="2808">
                  <c:v>2015 1</c:v>
                </c:pt>
                <c:pt idx="2809">
                  <c:v>2015 1</c:v>
                </c:pt>
                <c:pt idx="2810">
                  <c:v>2015 1</c:v>
                </c:pt>
                <c:pt idx="2811">
                  <c:v>2015 1</c:v>
                </c:pt>
                <c:pt idx="2812">
                  <c:v>2015 1</c:v>
                </c:pt>
                <c:pt idx="2813">
                  <c:v>2015 1</c:v>
                </c:pt>
                <c:pt idx="2814">
                  <c:v>2015 1</c:v>
                </c:pt>
                <c:pt idx="2815">
                  <c:v>2015 1</c:v>
                </c:pt>
                <c:pt idx="2816">
                  <c:v>2015 1</c:v>
                </c:pt>
                <c:pt idx="2817">
                  <c:v>2015 1</c:v>
                </c:pt>
                <c:pt idx="2818">
                  <c:v>2015 1</c:v>
                </c:pt>
                <c:pt idx="2819">
                  <c:v>2015 1</c:v>
                </c:pt>
                <c:pt idx="2820">
                  <c:v>2015 1</c:v>
                </c:pt>
                <c:pt idx="2821">
                  <c:v>2015 1</c:v>
                </c:pt>
                <c:pt idx="2822">
                  <c:v>2015 1</c:v>
                </c:pt>
                <c:pt idx="2823">
                  <c:v>2015 1</c:v>
                </c:pt>
                <c:pt idx="2824">
                  <c:v>2015 1</c:v>
                </c:pt>
                <c:pt idx="2825">
                  <c:v>2015 1</c:v>
                </c:pt>
                <c:pt idx="2826">
                  <c:v>2015 1</c:v>
                </c:pt>
                <c:pt idx="2827">
                  <c:v>2015 1</c:v>
                </c:pt>
                <c:pt idx="2828">
                  <c:v>2015 1</c:v>
                </c:pt>
                <c:pt idx="2829">
                  <c:v>2015 1</c:v>
                </c:pt>
                <c:pt idx="2830">
                  <c:v>2015 1</c:v>
                </c:pt>
                <c:pt idx="2831">
                  <c:v>2015 1</c:v>
                </c:pt>
                <c:pt idx="2832">
                  <c:v>2015 1</c:v>
                </c:pt>
                <c:pt idx="2833">
                  <c:v>2015 1</c:v>
                </c:pt>
                <c:pt idx="2834">
                  <c:v>2015 1</c:v>
                </c:pt>
                <c:pt idx="2835">
                  <c:v>2015 1</c:v>
                </c:pt>
                <c:pt idx="2836">
                  <c:v>2015 1</c:v>
                </c:pt>
                <c:pt idx="2837">
                  <c:v>2015 1</c:v>
                </c:pt>
                <c:pt idx="2838">
                  <c:v>2015 1</c:v>
                </c:pt>
                <c:pt idx="2839">
                  <c:v>2015 1</c:v>
                </c:pt>
                <c:pt idx="2840">
                  <c:v>2015 1</c:v>
                </c:pt>
                <c:pt idx="2841">
                  <c:v>2015 1</c:v>
                </c:pt>
                <c:pt idx="2842">
                  <c:v>2015 1</c:v>
                </c:pt>
                <c:pt idx="2843">
                  <c:v>2015 1</c:v>
                </c:pt>
                <c:pt idx="2844">
                  <c:v>2015 1</c:v>
                </c:pt>
                <c:pt idx="2845">
                  <c:v>2015 1</c:v>
                </c:pt>
                <c:pt idx="2846">
                  <c:v>2015 1</c:v>
                </c:pt>
                <c:pt idx="2847">
                  <c:v>2015 1</c:v>
                </c:pt>
                <c:pt idx="2848">
                  <c:v>2015 1</c:v>
                </c:pt>
                <c:pt idx="2849">
                  <c:v>2015 1</c:v>
                </c:pt>
                <c:pt idx="2850">
                  <c:v>2015 1</c:v>
                </c:pt>
                <c:pt idx="2851">
                  <c:v>2015 1</c:v>
                </c:pt>
                <c:pt idx="2852">
                  <c:v>2015 1</c:v>
                </c:pt>
                <c:pt idx="2853">
                  <c:v>2015 1</c:v>
                </c:pt>
                <c:pt idx="2854">
                  <c:v>2015 1</c:v>
                </c:pt>
                <c:pt idx="2855">
                  <c:v>2015 1</c:v>
                </c:pt>
                <c:pt idx="2856">
                  <c:v>2015 1</c:v>
                </c:pt>
                <c:pt idx="2857">
                  <c:v>2015 1</c:v>
                </c:pt>
                <c:pt idx="2858">
                  <c:v>2015 1</c:v>
                </c:pt>
                <c:pt idx="2859">
                  <c:v>2015 1</c:v>
                </c:pt>
                <c:pt idx="2860">
                  <c:v>2015 1</c:v>
                </c:pt>
                <c:pt idx="2861">
                  <c:v>2015 1</c:v>
                </c:pt>
                <c:pt idx="2862">
                  <c:v>2015 1</c:v>
                </c:pt>
                <c:pt idx="2863">
                  <c:v>2015 1</c:v>
                </c:pt>
                <c:pt idx="2864">
                  <c:v>2015 1</c:v>
                </c:pt>
                <c:pt idx="2865">
                  <c:v>2015 1</c:v>
                </c:pt>
                <c:pt idx="2866">
                  <c:v>2015 1</c:v>
                </c:pt>
                <c:pt idx="2867">
                  <c:v>2015 1</c:v>
                </c:pt>
                <c:pt idx="2868">
                  <c:v>2015 1</c:v>
                </c:pt>
                <c:pt idx="2869">
                  <c:v>2015 1</c:v>
                </c:pt>
                <c:pt idx="2870">
                  <c:v>2015 1</c:v>
                </c:pt>
                <c:pt idx="2871">
                  <c:v>2015 1</c:v>
                </c:pt>
                <c:pt idx="2872">
                  <c:v>2015 1</c:v>
                </c:pt>
                <c:pt idx="2873">
                  <c:v>2015 1</c:v>
                </c:pt>
                <c:pt idx="2874">
                  <c:v>2015 1</c:v>
                </c:pt>
                <c:pt idx="2875">
                  <c:v>2015 1</c:v>
                </c:pt>
                <c:pt idx="2876">
                  <c:v>2015 1</c:v>
                </c:pt>
                <c:pt idx="2877">
                  <c:v>2015 1</c:v>
                </c:pt>
                <c:pt idx="2878">
                  <c:v>2015 1</c:v>
                </c:pt>
                <c:pt idx="2879">
                  <c:v>2015 1</c:v>
                </c:pt>
                <c:pt idx="2880">
                  <c:v>2015 1</c:v>
                </c:pt>
                <c:pt idx="2881">
                  <c:v>2015 1</c:v>
                </c:pt>
                <c:pt idx="2882">
                  <c:v>2015 1</c:v>
                </c:pt>
                <c:pt idx="2883">
                  <c:v>2015 1</c:v>
                </c:pt>
                <c:pt idx="2884">
                  <c:v>2015 1</c:v>
                </c:pt>
                <c:pt idx="2885">
                  <c:v>2015 1</c:v>
                </c:pt>
                <c:pt idx="2886">
                  <c:v>2015 1</c:v>
                </c:pt>
                <c:pt idx="2887">
                  <c:v>2015 1</c:v>
                </c:pt>
                <c:pt idx="2888">
                  <c:v>2015 1</c:v>
                </c:pt>
                <c:pt idx="2889">
                  <c:v>2015 1</c:v>
                </c:pt>
                <c:pt idx="2890">
                  <c:v>2015 1</c:v>
                </c:pt>
                <c:pt idx="2891">
                  <c:v>2015 1</c:v>
                </c:pt>
                <c:pt idx="2892">
                  <c:v>2015 1</c:v>
                </c:pt>
                <c:pt idx="2893">
                  <c:v>2015 10</c:v>
                </c:pt>
                <c:pt idx="2894">
                  <c:v>2015 10</c:v>
                </c:pt>
                <c:pt idx="2895">
                  <c:v>2015 10</c:v>
                </c:pt>
                <c:pt idx="2896">
                  <c:v>2015 10</c:v>
                </c:pt>
                <c:pt idx="2897">
                  <c:v>2015 10</c:v>
                </c:pt>
                <c:pt idx="2898">
                  <c:v>2015 10</c:v>
                </c:pt>
                <c:pt idx="2899">
                  <c:v>2015 10</c:v>
                </c:pt>
                <c:pt idx="2900">
                  <c:v>2015 10</c:v>
                </c:pt>
                <c:pt idx="2901">
                  <c:v>2015 10</c:v>
                </c:pt>
                <c:pt idx="2902">
                  <c:v>2015 10</c:v>
                </c:pt>
                <c:pt idx="2903">
                  <c:v>2015 10</c:v>
                </c:pt>
                <c:pt idx="2904">
                  <c:v>2015 10</c:v>
                </c:pt>
                <c:pt idx="2905">
                  <c:v>2015 10</c:v>
                </c:pt>
                <c:pt idx="2906">
                  <c:v>2015 10</c:v>
                </c:pt>
                <c:pt idx="2907">
                  <c:v>2015 10</c:v>
                </c:pt>
                <c:pt idx="2908">
                  <c:v>2015 10</c:v>
                </c:pt>
                <c:pt idx="2909">
                  <c:v>2015 10</c:v>
                </c:pt>
                <c:pt idx="2910">
                  <c:v>2015 10</c:v>
                </c:pt>
                <c:pt idx="2911">
                  <c:v>2015 10</c:v>
                </c:pt>
                <c:pt idx="2912">
                  <c:v>2015 10</c:v>
                </c:pt>
                <c:pt idx="2913">
                  <c:v>2015 10</c:v>
                </c:pt>
                <c:pt idx="2914">
                  <c:v>2015 10</c:v>
                </c:pt>
                <c:pt idx="2915">
                  <c:v>2015 10</c:v>
                </c:pt>
                <c:pt idx="2916">
                  <c:v>2015 10</c:v>
                </c:pt>
                <c:pt idx="2917">
                  <c:v>2015 10</c:v>
                </c:pt>
                <c:pt idx="2918">
                  <c:v>2015 10</c:v>
                </c:pt>
                <c:pt idx="2919">
                  <c:v>2015 10</c:v>
                </c:pt>
                <c:pt idx="2920">
                  <c:v>2015 10</c:v>
                </c:pt>
                <c:pt idx="2921">
                  <c:v>2015 10</c:v>
                </c:pt>
                <c:pt idx="2922">
                  <c:v>2015 10</c:v>
                </c:pt>
                <c:pt idx="2923">
                  <c:v>2015 10</c:v>
                </c:pt>
                <c:pt idx="2924">
                  <c:v>2015 10</c:v>
                </c:pt>
                <c:pt idx="2925">
                  <c:v>2015 10</c:v>
                </c:pt>
                <c:pt idx="2926">
                  <c:v>2015 10</c:v>
                </c:pt>
                <c:pt idx="2927">
                  <c:v>2015 10</c:v>
                </c:pt>
                <c:pt idx="2928">
                  <c:v>2015 10</c:v>
                </c:pt>
                <c:pt idx="2929">
                  <c:v>2015 10</c:v>
                </c:pt>
                <c:pt idx="2930">
                  <c:v>2015 10</c:v>
                </c:pt>
                <c:pt idx="2931">
                  <c:v>2015 10</c:v>
                </c:pt>
                <c:pt idx="2932">
                  <c:v>2015 10</c:v>
                </c:pt>
                <c:pt idx="2933">
                  <c:v>2015 10</c:v>
                </c:pt>
                <c:pt idx="2934">
                  <c:v>2015 10</c:v>
                </c:pt>
                <c:pt idx="2935">
                  <c:v>2015 10</c:v>
                </c:pt>
                <c:pt idx="2936">
                  <c:v>2015 10</c:v>
                </c:pt>
                <c:pt idx="2937">
                  <c:v>2015 10</c:v>
                </c:pt>
                <c:pt idx="2938">
                  <c:v>2015 10</c:v>
                </c:pt>
                <c:pt idx="2939">
                  <c:v>2015 10</c:v>
                </c:pt>
                <c:pt idx="2940">
                  <c:v>2015 10</c:v>
                </c:pt>
                <c:pt idx="2941">
                  <c:v>2015 10</c:v>
                </c:pt>
                <c:pt idx="2942">
                  <c:v>2015 10</c:v>
                </c:pt>
                <c:pt idx="2943">
                  <c:v>2015 10</c:v>
                </c:pt>
                <c:pt idx="2944">
                  <c:v>2015 10</c:v>
                </c:pt>
                <c:pt idx="2945">
                  <c:v>2015 10</c:v>
                </c:pt>
                <c:pt idx="2946">
                  <c:v>2015 10</c:v>
                </c:pt>
                <c:pt idx="2947">
                  <c:v>2015 10</c:v>
                </c:pt>
                <c:pt idx="2948">
                  <c:v>2015 10</c:v>
                </c:pt>
                <c:pt idx="2949">
                  <c:v>2015 10</c:v>
                </c:pt>
                <c:pt idx="2950">
                  <c:v>2015 10</c:v>
                </c:pt>
                <c:pt idx="2951">
                  <c:v>2015 10</c:v>
                </c:pt>
                <c:pt idx="2952">
                  <c:v>2015 10</c:v>
                </c:pt>
                <c:pt idx="2953">
                  <c:v>2015 10</c:v>
                </c:pt>
                <c:pt idx="2954">
                  <c:v>2015 10</c:v>
                </c:pt>
                <c:pt idx="2955">
                  <c:v>2015 10</c:v>
                </c:pt>
                <c:pt idx="2956">
                  <c:v>2015 10</c:v>
                </c:pt>
                <c:pt idx="2957">
                  <c:v>2015 10</c:v>
                </c:pt>
                <c:pt idx="2958">
                  <c:v>2015 10</c:v>
                </c:pt>
                <c:pt idx="2959">
                  <c:v>2015 10</c:v>
                </c:pt>
                <c:pt idx="2960">
                  <c:v>2015 10</c:v>
                </c:pt>
                <c:pt idx="2961">
                  <c:v>2015 10</c:v>
                </c:pt>
                <c:pt idx="2962">
                  <c:v>2015 10</c:v>
                </c:pt>
                <c:pt idx="2963">
                  <c:v>2015 10</c:v>
                </c:pt>
                <c:pt idx="2964">
                  <c:v>2015 10</c:v>
                </c:pt>
                <c:pt idx="2965">
                  <c:v>2015 10</c:v>
                </c:pt>
                <c:pt idx="2966">
                  <c:v>2015 10</c:v>
                </c:pt>
                <c:pt idx="2967">
                  <c:v>2015 10</c:v>
                </c:pt>
                <c:pt idx="2968">
                  <c:v>2015 10</c:v>
                </c:pt>
                <c:pt idx="2969">
                  <c:v>2015 10</c:v>
                </c:pt>
                <c:pt idx="2970">
                  <c:v>2015 10</c:v>
                </c:pt>
                <c:pt idx="2971">
                  <c:v>2015 10</c:v>
                </c:pt>
                <c:pt idx="2972">
                  <c:v>2015 10</c:v>
                </c:pt>
                <c:pt idx="2973">
                  <c:v>2015 10</c:v>
                </c:pt>
                <c:pt idx="2974">
                  <c:v>2015 10</c:v>
                </c:pt>
                <c:pt idx="2975">
                  <c:v>2015 10</c:v>
                </c:pt>
                <c:pt idx="2976">
                  <c:v>2015 10</c:v>
                </c:pt>
                <c:pt idx="2977">
                  <c:v>2015 10</c:v>
                </c:pt>
                <c:pt idx="2978">
                  <c:v>2015 10</c:v>
                </c:pt>
                <c:pt idx="2979">
                  <c:v>2015 10</c:v>
                </c:pt>
                <c:pt idx="2980">
                  <c:v>2015 10</c:v>
                </c:pt>
                <c:pt idx="2981">
                  <c:v>2015 10</c:v>
                </c:pt>
                <c:pt idx="2982">
                  <c:v>2015 11</c:v>
                </c:pt>
                <c:pt idx="2983">
                  <c:v>2015 11</c:v>
                </c:pt>
                <c:pt idx="2984">
                  <c:v>2015 11</c:v>
                </c:pt>
                <c:pt idx="2985">
                  <c:v>2015 11</c:v>
                </c:pt>
                <c:pt idx="2986">
                  <c:v>2015 11</c:v>
                </c:pt>
                <c:pt idx="2987">
                  <c:v>2015 11</c:v>
                </c:pt>
                <c:pt idx="2988">
                  <c:v>2015 11</c:v>
                </c:pt>
                <c:pt idx="2989">
                  <c:v>2015 11</c:v>
                </c:pt>
                <c:pt idx="2990">
                  <c:v>2015 11</c:v>
                </c:pt>
                <c:pt idx="2991">
                  <c:v>2015 11</c:v>
                </c:pt>
                <c:pt idx="2992">
                  <c:v>2015 11</c:v>
                </c:pt>
                <c:pt idx="2993">
                  <c:v>2015 11</c:v>
                </c:pt>
                <c:pt idx="2994">
                  <c:v>2015 11</c:v>
                </c:pt>
                <c:pt idx="2995">
                  <c:v>2015 11</c:v>
                </c:pt>
                <c:pt idx="2996">
                  <c:v>2015 11</c:v>
                </c:pt>
                <c:pt idx="2997">
                  <c:v>2015 11</c:v>
                </c:pt>
                <c:pt idx="2998">
                  <c:v>2015 11</c:v>
                </c:pt>
                <c:pt idx="2999">
                  <c:v>2015 11</c:v>
                </c:pt>
                <c:pt idx="3000">
                  <c:v>2015 11</c:v>
                </c:pt>
                <c:pt idx="3001">
                  <c:v>2015 11</c:v>
                </c:pt>
                <c:pt idx="3002">
                  <c:v>2015 11</c:v>
                </c:pt>
                <c:pt idx="3003">
                  <c:v>2015 11</c:v>
                </c:pt>
                <c:pt idx="3004">
                  <c:v>2015 11</c:v>
                </c:pt>
                <c:pt idx="3005">
                  <c:v>2015 11</c:v>
                </c:pt>
                <c:pt idx="3006">
                  <c:v>2015 11</c:v>
                </c:pt>
                <c:pt idx="3007">
                  <c:v>2015 11</c:v>
                </c:pt>
                <c:pt idx="3008">
                  <c:v>2015 11</c:v>
                </c:pt>
                <c:pt idx="3009">
                  <c:v>2015 11</c:v>
                </c:pt>
                <c:pt idx="3010">
                  <c:v>2015 11</c:v>
                </c:pt>
                <c:pt idx="3011">
                  <c:v>2015 11</c:v>
                </c:pt>
                <c:pt idx="3012">
                  <c:v>2015 11</c:v>
                </c:pt>
                <c:pt idx="3013">
                  <c:v>2015 11</c:v>
                </c:pt>
                <c:pt idx="3014">
                  <c:v>2015 11</c:v>
                </c:pt>
                <c:pt idx="3015">
                  <c:v>2015 11</c:v>
                </c:pt>
                <c:pt idx="3016">
                  <c:v>2015 11</c:v>
                </c:pt>
                <c:pt idx="3017">
                  <c:v>2015 11</c:v>
                </c:pt>
                <c:pt idx="3018">
                  <c:v>2015 11</c:v>
                </c:pt>
                <c:pt idx="3019">
                  <c:v>2015 11</c:v>
                </c:pt>
                <c:pt idx="3020">
                  <c:v>2015 11</c:v>
                </c:pt>
                <c:pt idx="3021">
                  <c:v>2015 11</c:v>
                </c:pt>
                <c:pt idx="3022">
                  <c:v>2015 11</c:v>
                </c:pt>
                <c:pt idx="3023">
                  <c:v>2015 11</c:v>
                </c:pt>
                <c:pt idx="3024">
                  <c:v>2015 11</c:v>
                </c:pt>
                <c:pt idx="3025">
                  <c:v>2015 11</c:v>
                </c:pt>
                <c:pt idx="3026">
                  <c:v>2015 11</c:v>
                </c:pt>
                <c:pt idx="3027">
                  <c:v>2015 11</c:v>
                </c:pt>
                <c:pt idx="3028">
                  <c:v>2015 11</c:v>
                </c:pt>
                <c:pt idx="3029">
                  <c:v>2015 11</c:v>
                </c:pt>
                <c:pt idx="3030">
                  <c:v>2015 11</c:v>
                </c:pt>
                <c:pt idx="3031">
                  <c:v>2015 11</c:v>
                </c:pt>
                <c:pt idx="3032">
                  <c:v>2015 11</c:v>
                </c:pt>
                <c:pt idx="3033">
                  <c:v>2015 11</c:v>
                </c:pt>
                <c:pt idx="3034">
                  <c:v>2015 11</c:v>
                </c:pt>
                <c:pt idx="3035">
                  <c:v>2015 11</c:v>
                </c:pt>
                <c:pt idx="3036">
                  <c:v>2015 11</c:v>
                </c:pt>
                <c:pt idx="3037">
                  <c:v>2015 11</c:v>
                </c:pt>
                <c:pt idx="3038">
                  <c:v>2015 11</c:v>
                </c:pt>
                <c:pt idx="3039">
                  <c:v>2015 11</c:v>
                </c:pt>
                <c:pt idx="3040">
                  <c:v>2015 11</c:v>
                </c:pt>
                <c:pt idx="3041">
                  <c:v>2015 11</c:v>
                </c:pt>
                <c:pt idx="3042">
                  <c:v>2015 11</c:v>
                </c:pt>
                <c:pt idx="3043">
                  <c:v>2015 11</c:v>
                </c:pt>
                <c:pt idx="3044">
                  <c:v>2015 11</c:v>
                </c:pt>
                <c:pt idx="3045">
                  <c:v>2015 11</c:v>
                </c:pt>
                <c:pt idx="3046">
                  <c:v>2015 11</c:v>
                </c:pt>
                <c:pt idx="3047">
                  <c:v>2015 11</c:v>
                </c:pt>
                <c:pt idx="3048">
                  <c:v>2015 11</c:v>
                </c:pt>
                <c:pt idx="3049">
                  <c:v>2015 11</c:v>
                </c:pt>
                <c:pt idx="3050">
                  <c:v>2015 11</c:v>
                </c:pt>
                <c:pt idx="3051">
                  <c:v>2015 11</c:v>
                </c:pt>
                <c:pt idx="3052">
                  <c:v>2015 11</c:v>
                </c:pt>
                <c:pt idx="3053">
                  <c:v>2015 11</c:v>
                </c:pt>
                <c:pt idx="3054">
                  <c:v>2015 11</c:v>
                </c:pt>
                <c:pt idx="3055">
                  <c:v>2015 11</c:v>
                </c:pt>
                <c:pt idx="3056">
                  <c:v>2015 11</c:v>
                </c:pt>
                <c:pt idx="3057">
                  <c:v>2015 11</c:v>
                </c:pt>
                <c:pt idx="3058">
                  <c:v>2015 11</c:v>
                </c:pt>
                <c:pt idx="3059">
                  <c:v>2015 11</c:v>
                </c:pt>
                <c:pt idx="3060">
                  <c:v>2015 11</c:v>
                </c:pt>
                <c:pt idx="3061">
                  <c:v>2015 11</c:v>
                </c:pt>
                <c:pt idx="3062">
                  <c:v>2015 11</c:v>
                </c:pt>
                <c:pt idx="3063">
                  <c:v>2015 11</c:v>
                </c:pt>
                <c:pt idx="3064">
                  <c:v>2015 11</c:v>
                </c:pt>
                <c:pt idx="3065">
                  <c:v>2015 11</c:v>
                </c:pt>
                <c:pt idx="3066">
                  <c:v>2015 11</c:v>
                </c:pt>
                <c:pt idx="3067">
                  <c:v>2015 11</c:v>
                </c:pt>
                <c:pt idx="3068">
                  <c:v>2015 11</c:v>
                </c:pt>
                <c:pt idx="3069">
                  <c:v>2015 11</c:v>
                </c:pt>
                <c:pt idx="3070">
                  <c:v>2015 11</c:v>
                </c:pt>
                <c:pt idx="3071">
                  <c:v>2015 11</c:v>
                </c:pt>
                <c:pt idx="3072">
                  <c:v>2015 11</c:v>
                </c:pt>
                <c:pt idx="3073">
                  <c:v>2015 12</c:v>
                </c:pt>
                <c:pt idx="3074">
                  <c:v>2015 12</c:v>
                </c:pt>
                <c:pt idx="3075">
                  <c:v>2015 12</c:v>
                </c:pt>
                <c:pt idx="3076">
                  <c:v>2015 12</c:v>
                </c:pt>
                <c:pt idx="3077">
                  <c:v>2015 12</c:v>
                </c:pt>
                <c:pt idx="3078">
                  <c:v>2015 12</c:v>
                </c:pt>
                <c:pt idx="3079">
                  <c:v>2015 12</c:v>
                </c:pt>
                <c:pt idx="3080">
                  <c:v>2015 12</c:v>
                </c:pt>
                <c:pt idx="3081">
                  <c:v>2015 12</c:v>
                </c:pt>
                <c:pt idx="3082">
                  <c:v>2015 12</c:v>
                </c:pt>
                <c:pt idx="3083">
                  <c:v>2015 12</c:v>
                </c:pt>
                <c:pt idx="3084">
                  <c:v>2015 12</c:v>
                </c:pt>
                <c:pt idx="3085">
                  <c:v>2015 12</c:v>
                </c:pt>
                <c:pt idx="3086">
                  <c:v>2015 12</c:v>
                </c:pt>
                <c:pt idx="3087">
                  <c:v>2015 12</c:v>
                </c:pt>
                <c:pt idx="3088">
                  <c:v>2015 12</c:v>
                </c:pt>
                <c:pt idx="3089">
                  <c:v>2015 12</c:v>
                </c:pt>
                <c:pt idx="3090">
                  <c:v>2015 12</c:v>
                </c:pt>
                <c:pt idx="3091">
                  <c:v>2015 12</c:v>
                </c:pt>
                <c:pt idx="3092">
                  <c:v>2015 12</c:v>
                </c:pt>
                <c:pt idx="3093">
                  <c:v>2015 12</c:v>
                </c:pt>
                <c:pt idx="3094">
                  <c:v>2015 12</c:v>
                </c:pt>
                <c:pt idx="3095">
                  <c:v>2015 12</c:v>
                </c:pt>
                <c:pt idx="3096">
                  <c:v>2015 12</c:v>
                </c:pt>
                <c:pt idx="3097">
                  <c:v>2015 12</c:v>
                </c:pt>
                <c:pt idx="3098">
                  <c:v>2015 12</c:v>
                </c:pt>
                <c:pt idx="3099">
                  <c:v>2015 12</c:v>
                </c:pt>
                <c:pt idx="3100">
                  <c:v>2015 12</c:v>
                </c:pt>
                <c:pt idx="3101">
                  <c:v>2015 12</c:v>
                </c:pt>
                <c:pt idx="3102">
                  <c:v>2015 12</c:v>
                </c:pt>
                <c:pt idx="3103">
                  <c:v>2015 12</c:v>
                </c:pt>
                <c:pt idx="3104">
                  <c:v>2015 12</c:v>
                </c:pt>
                <c:pt idx="3105">
                  <c:v>2015 12</c:v>
                </c:pt>
                <c:pt idx="3106">
                  <c:v>2015 12</c:v>
                </c:pt>
                <c:pt idx="3107">
                  <c:v>2015 12</c:v>
                </c:pt>
                <c:pt idx="3108">
                  <c:v>2015 12</c:v>
                </c:pt>
                <c:pt idx="3109">
                  <c:v>2015 12</c:v>
                </c:pt>
                <c:pt idx="3110">
                  <c:v>2015 12</c:v>
                </c:pt>
                <c:pt idx="3111">
                  <c:v>2015 12</c:v>
                </c:pt>
                <c:pt idx="3112">
                  <c:v>2015 12</c:v>
                </c:pt>
                <c:pt idx="3113">
                  <c:v>2015 12</c:v>
                </c:pt>
                <c:pt idx="3114">
                  <c:v>2015 12</c:v>
                </c:pt>
                <c:pt idx="3115">
                  <c:v>2015 12</c:v>
                </c:pt>
                <c:pt idx="3116">
                  <c:v>2015 12</c:v>
                </c:pt>
                <c:pt idx="3117">
                  <c:v>2015 12</c:v>
                </c:pt>
                <c:pt idx="3118">
                  <c:v>2015 12</c:v>
                </c:pt>
                <c:pt idx="3119">
                  <c:v>2015 12</c:v>
                </c:pt>
                <c:pt idx="3120">
                  <c:v>2015 12</c:v>
                </c:pt>
                <c:pt idx="3121">
                  <c:v>2015 12</c:v>
                </c:pt>
                <c:pt idx="3122">
                  <c:v>2015 12</c:v>
                </c:pt>
                <c:pt idx="3123">
                  <c:v>2015 12</c:v>
                </c:pt>
                <c:pt idx="3124">
                  <c:v>2015 12</c:v>
                </c:pt>
                <c:pt idx="3125">
                  <c:v>2015 12</c:v>
                </c:pt>
                <c:pt idx="3126">
                  <c:v>2015 12</c:v>
                </c:pt>
                <c:pt idx="3127">
                  <c:v>2015 12</c:v>
                </c:pt>
                <c:pt idx="3128">
                  <c:v>2015 12</c:v>
                </c:pt>
                <c:pt idx="3129">
                  <c:v>2015 12</c:v>
                </c:pt>
                <c:pt idx="3130">
                  <c:v>2015 12</c:v>
                </c:pt>
                <c:pt idx="3131">
                  <c:v>2015 12</c:v>
                </c:pt>
                <c:pt idx="3132">
                  <c:v>2015 12</c:v>
                </c:pt>
                <c:pt idx="3133">
                  <c:v>2015 12</c:v>
                </c:pt>
                <c:pt idx="3134">
                  <c:v>2015 12</c:v>
                </c:pt>
                <c:pt idx="3135">
                  <c:v>2015 12</c:v>
                </c:pt>
                <c:pt idx="3136">
                  <c:v>2015 12</c:v>
                </c:pt>
                <c:pt idx="3137">
                  <c:v>2015 12</c:v>
                </c:pt>
                <c:pt idx="3138">
                  <c:v>2015 12</c:v>
                </c:pt>
                <c:pt idx="3139">
                  <c:v>2015 12</c:v>
                </c:pt>
                <c:pt idx="3140">
                  <c:v>2015 12</c:v>
                </c:pt>
                <c:pt idx="3141">
                  <c:v>2015 12</c:v>
                </c:pt>
                <c:pt idx="3142">
                  <c:v>2015 12</c:v>
                </c:pt>
                <c:pt idx="3143">
                  <c:v>2015 12</c:v>
                </c:pt>
                <c:pt idx="3144">
                  <c:v>2015 12</c:v>
                </c:pt>
                <c:pt idx="3145">
                  <c:v>2015 12</c:v>
                </c:pt>
                <c:pt idx="3146">
                  <c:v>2015 12</c:v>
                </c:pt>
                <c:pt idx="3147">
                  <c:v>2015 12</c:v>
                </c:pt>
                <c:pt idx="3148">
                  <c:v>2015 12</c:v>
                </c:pt>
                <c:pt idx="3149">
                  <c:v>2015 12</c:v>
                </c:pt>
                <c:pt idx="3150">
                  <c:v>2015 12</c:v>
                </c:pt>
                <c:pt idx="3151">
                  <c:v>2015 12</c:v>
                </c:pt>
                <c:pt idx="3152">
                  <c:v>2015 12</c:v>
                </c:pt>
                <c:pt idx="3153">
                  <c:v>2015 12</c:v>
                </c:pt>
                <c:pt idx="3154">
                  <c:v>2015 12</c:v>
                </c:pt>
                <c:pt idx="3155">
                  <c:v>2015 12</c:v>
                </c:pt>
                <c:pt idx="3156">
                  <c:v>2015 12</c:v>
                </c:pt>
                <c:pt idx="3157">
                  <c:v>2015 12</c:v>
                </c:pt>
                <c:pt idx="3158">
                  <c:v>2015 12</c:v>
                </c:pt>
                <c:pt idx="3159">
                  <c:v>2015 12</c:v>
                </c:pt>
                <c:pt idx="3160">
                  <c:v>2015 12</c:v>
                </c:pt>
                <c:pt idx="3161">
                  <c:v>2015 12</c:v>
                </c:pt>
                <c:pt idx="3162">
                  <c:v>2015 12</c:v>
                </c:pt>
                <c:pt idx="3163">
                  <c:v>2015 12</c:v>
                </c:pt>
                <c:pt idx="3164">
                  <c:v>2015 12</c:v>
                </c:pt>
                <c:pt idx="3165">
                  <c:v>2015 12</c:v>
                </c:pt>
                <c:pt idx="3166">
                  <c:v>2015 12</c:v>
                </c:pt>
                <c:pt idx="3167">
                  <c:v>2015 12</c:v>
                </c:pt>
                <c:pt idx="3168">
                  <c:v>2015 12</c:v>
                </c:pt>
                <c:pt idx="3169">
                  <c:v>2015 12</c:v>
                </c:pt>
                <c:pt idx="3170">
                  <c:v>2015 12</c:v>
                </c:pt>
                <c:pt idx="3171">
                  <c:v>2015 12</c:v>
                </c:pt>
                <c:pt idx="3172">
                  <c:v>2015 12</c:v>
                </c:pt>
                <c:pt idx="3173">
                  <c:v>2015 12</c:v>
                </c:pt>
                <c:pt idx="3174">
                  <c:v>2015 12</c:v>
                </c:pt>
                <c:pt idx="3175">
                  <c:v>2015 12</c:v>
                </c:pt>
                <c:pt idx="3176">
                  <c:v>2015 2</c:v>
                </c:pt>
                <c:pt idx="3177">
                  <c:v>2015 2</c:v>
                </c:pt>
                <c:pt idx="3178">
                  <c:v>2015 2</c:v>
                </c:pt>
                <c:pt idx="3179">
                  <c:v>2015 2</c:v>
                </c:pt>
                <c:pt idx="3180">
                  <c:v>2015 2</c:v>
                </c:pt>
                <c:pt idx="3181">
                  <c:v>2015 2</c:v>
                </c:pt>
                <c:pt idx="3182">
                  <c:v>2015 2</c:v>
                </c:pt>
                <c:pt idx="3183">
                  <c:v>2015 2</c:v>
                </c:pt>
                <c:pt idx="3184">
                  <c:v>2015 2</c:v>
                </c:pt>
                <c:pt idx="3185">
                  <c:v>2015 2</c:v>
                </c:pt>
                <c:pt idx="3186">
                  <c:v>2015 2</c:v>
                </c:pt>
                <c:pt idx="3187">
                  <c:v>2015 2</c:v>
                </c:pt>
                <c:pt idx="3188">
                  <c:v>2015 2</c:v>
                </c:pt>
                <c:pt idx="3189">
                  <c:v>2015 2</c:v>
                </c:pt>
                <c:pt idx="3190">
                  <c:v>2015 2</c:v>
                </c:pt>
                <c:pt idx="3191">
                  <c:v>2015 2</c:v>
                </c:pt>
                <c:pt idx="3192">
                  <c:v>2015 2</c:v>
                </c:pt>
                <c:pt idx="3193">
                  <c:v>2015 2</c:v>
                </c:pt>
                <c:pt idx="3194">
                  <c:v>2015 2</c:v>
                </c:pt>
                <c:pt idx="3195">
                  <c:v>2015 2</c:v>
                </c:pt>
                <c:pt idx="3196">
                  <c:v>2015 2</c:v>
                </c:pt>
                <c:pt idx="3197">
                  <c:v>2015 2</c:v>
                </c:pt>
                <c:pt idx="3198">
                  <c:v>2015 2</c:v>
                </c:pt>
                <c:pt idx="3199">
                  <c:v>2015 2</c:v>
                </c:pt>
                <c:pt idx="3200">
                  <c:v>2015 2</c:v>
                </c:pt>
                <c:pt idx="3201">
                  <c:v>2015 2</c:v>
                </c:pt>
                <c:pt idx="3202">
                  <c:v>2015 2</c:v>
                </c:pt>
                <c:pt idx="3203">
                  <c:v>2015 2</c:v>
                </c:pt>
                <c:pt idx="3204">
                  <c:v>2015 2</c:v>
                </c:pt>
                <c:pt idx="3205">
                  <c:v>2015 2</c:v>
                </c:pt>
                <c:pt idx="3206">
                  <c:v>2015 2</c:v>
                </c:pt>
                <c:pt idx="3207">
                  <c:v>2015 2</c:v>
                </c:pt>
                <c:pt idx="3208">
                  <c:v>2015 2</c:v>
                </c:pt>
                <c:pt idx="3209">
                  <c:v>2015 2</c:v>
                </c:pt>
                <c:pt idx="3210">
                  <c:v>2015 2</c:v>
                </c:pt>
                <c:pt idx="3211">
                  <c:v>2015 2</c:v>
                </c:pt>
                <c:pt idx="3212">
                  <c:v>2015 2</c:v>
                </c:pt>
                <c:pt idx="3213">
                  <c:v>2015 2</c:v>
                </c:pt>
                <c:pt idx="3214">
                  <c:v>2015 2</c:v>
                </c:pt>
                <c:pt idx="3215">
                  <c:v>2015 2</c:v>
                </c:pt>
                <c:pt idx="3216">
                  <c:v>2015 2</c:v>
                </c:pt>
                <c:pt idx="3217">
                  <c:v>2015 2</c:v>
                </c:pt>
                <c:pt idx="3218">
                  <c:v>2015 2</c:v>
                </c:pt>
                <c:pt idx="3219">
                  <c:v>2015 2</c:v>
                </c:pt>
                <c:pt idx="3220">
                  <c:v>2015 2</c:v>
                </c:pt>
                <c:pt idx="3221">
                  <c:v>2015 2</c:v>
                </c:pt>
                <c:pt idx="3222">
                  <c:v>2015 2</c:v>
                </c:pt>
                <c:pt idx="3223">
                  <c:v>2015 2</c:v>
                </c:pt>
                <c:pt idx="3224">
                  <c:v>2015 2</c:v>
                </c:pt>
                <c:pt idx="3225">
                  <c:v>2015 2</c:v>
                </c:pt>
                <c:pt idx="3226">
                  <c:v>2015 2</c:v>
                </c:pt>
                <c:pt idx="3227">
                  <c:v>2015 2</c:v>
                </c:pt>
                <c:pt idx="3228">
                  <c:v>2015 2</c:v>
                </c:pt>
                <c:pt idx="3229">
                  <c:v>2015 2</c:v>
                </c:pt>
                <c:pt idx="3230">
                  <c:v>2015 2</c:v>
                </c:pt>
                <c:pt idx="3231">
                  <c:v>2015 2</c:v>
                </c:pt>
                <c:pt idx="3232">
                  <c:v>2015 2</c:v>
                </c:pt>
                <c:pt idx="3233">
                  <c:v>2015 2</c:v>
                </c:pt>
                <c:pt idx="3234">
                  <c:v>2015 2</c:v>
                </c:pt>
                <c:pt idx="3235">
                  <c:v>2015 2</c:v>
                </c:pt>
                <c:pt idx="3236">
                  <c:v>2015 2</c:v>
                </c:pt>
                <c:pt idx="3237">
                  <c:v>2015 2</c:v>
                </c:pt>
                <c:pt idx="3238">
                  <c:v>2015 2</c:v>
                </c:pt>
                <c:pt idx="3239">
                  <c:v>2015 2</c:v>
                </c:pt>
                <c:pt idx="3240">
                  <c:v>2015 2</c:v>
                </c:pt>
                <c:pt idx="3241">
                  <c:v>2015 2</c:v>
                </c:pt>
                <c:pt idx="3242">
                  <c:v>2015 2</c:v>
                </c:pt>
                <c:pt idx="3243">
                  <c:v>2015 2</c:v>
                </c:pt>
                <c:pt idx="3244">
                  <c:v>2015 2</c:v>
                </c:pt>
                <c:pt idx="3245">
                  <c:v>2015 2</c:v>
                </c:pt>
                <c:pt idx="3246">
                  <c:v>2015 2</c:v>
                </c:pt>
                <c:pt idx="3247">
                  <c:v>2015 2</c:v>
                </c:pt>
                <c:pt idx="3248">
                  <c:v>2015 2</c:v>
                </c:pt>
                <c:pt idx="3249">
                  <c:v>2015 2</c:v>
                </c:pt>
                <c:pt idx="3250">
                  <c:v>2015 2</c:v>
                </c:pt>
                <c:pt idx="3251">
                  <c:v>2015 2</c:v>
                </c:pt>
                <c:pt idx="3252">
                  <c:v>2015 2</c:v>
                </c:pt>
                <c:pt idx="3253">
                  <c:v>2015 2</c:v>
                </c:pt>
                <c:pt idx="3254">
                  <c:v>2015 2</c:v>
                </c:pt>
                <c:pt idx="3255">
                  <c:v>2015 2</c:v>
                </c:pt>
                <c:pt idx="3256">
                  <c:v>2015 2</c:v>
                </c:pt>
                <c:pt idx="3257">
                  <c:v>2015 2</c:v>
                </c:pt>
                <c:pt idx="3258">
                  <c:v>2015 2</c:v>
                </c:pt>
                <c:pt idx="3259">
                  <c:v>2015 2</c:v>
                </c:pt>
                <c:pt idx="3260">
                  <c:v>2015 2</c:v>
                </c:pt>
                <c:pt idx="3261">
                  <c:v>2015 2</c:v>
                </c:pt>
                <c:pt idx="3262">
                  <c:v>2015 2</c:v>
                </c:pt>
                <c:pt idx="3263">
                  <c:v>2015 2</c:v>
                </c:pt>
                <c:pt idx="3264">
                  <c:v>2015 2</c:v>
                </c:pt>
                <c:pt idx="3265">
                  <c:v>2015 2</c:v>
                </c:pt>
                <c:pt idx="3266">
                  <c:v>2015 2</c:v>
                </c:pt>
                <c:pt idx="3267">
                  <c:v>2015 2</c:v>
                </c:pt>
                <c:pt idx="3268">
                  <c:v>2015 2</c:v>
                </c:pt>
                <c:pt idx="3269">
                  <c:v>2015 2</c:v>
                </c:pt>
                <c:pt idx="3270">
                  <c:v>2015 2</c:v>
                </c:pt>
                <c:pt idx="3271">
                  <c:v>2015 3</c:v>
                </c:pt>
                <c:pt idx="3272">
                  <c:v>2015 3</c:v>
                </c:pt>
                <c:pt idx="3273">
                  <c:v>2015 3</c:v>
                </c:pt>
                <c:pt idx="3274">
                  <c:v>2015 3</c:v>
                </c:pt>
                <c:pt idx="3275">
                  <c:v>2015 3</c:v>
                </c:pt>
                <c:pt idx="3276">
                  <c:v>2015 3</c:v>
                </c:pt>
                <c:pt idx="3277">
                  <c:v>2015 3</c:v>
                </c:pt>
                <c:pt idx="3278">
                  <c:v>2015 3</c:v>
                </c:pt>
                <c:pt idx="3279">
                  <c:v>2015 3</c:v>
                </c:pt>
                <c:pt idx="3280">
                  <c:v>2015 3</c:v>
                </c:pt>
                <c:pt idx="3281">
                  <c:v>2015 3</c:v>
                </c:pt>
                <c:pt idx="3282">
                  <c:v>2015 3</c:v>
                </c:pt>
                <c:pt idx="3283">
                  <c:v>2015 3</c:v>
                </c:pt>
                <c:pt idx="3284">
                  <c:v>2015 3</c:v>
                </c:pt>
                <c:pt idx="3285">
                  <c:v>2015 3</c:v>
                </c:pt>
                <c:pt idx="3286">
                  <c:v>2015 3</c:v>
                </c:pt>
                <c:pt idx="3287">
                  <c:v>2015 3</c:v>
                </c:pt>
                <c:pt idx="3288">
                  <c:v>2015 3</c:v>
                </c:pt>
                <c:pt idx="3289">
                  <c:v>2015 3</c:v>
                </c:pt>
                <c:pt idx="3290">
                  <c:v>2015 3</c:v>
                </c:pt>
                <c:pt idx="3291">
                  <c:v>2015 3</c:v>
                </c:pt>
                <c:pt idx="3292">
                  <c:v>2015 3</c:v>
                </c:pt>
                <c:pt idx="3293">
                  <c:v>2015 3</c:v>
                </c:pt>
                <c:pt idx="3294">
                  <c:v>2015 3</c:v>
                </c:pt>
                <c:pt idx="3295">
                  <c:v>2015 3</c:v>
                </c:pt>
                <c:pt idx="3296">
                  <c:v>2015 3</c:v>
                </c:pt>
                <c:pt idx="3297">
                  <c:v>2015 3</c:v>
                </c:pt>
                <c:pt idx="3298">
                  <c:v>2015 3</c:v>
                </c:pt>
                <c:pt idx="3299">
                  <c:v>2015 3</c:v>
                </c:pt>
                <c:pt idx="3300">
                  <c:v>2015 3</c:v>
                </c:pt>
                <c:pt idx="3301">
                  <c:v>2015 3</c:v>
                </c:pt>
                <c:pt idx="3302">
                  <c:v>2015 3</c:v>
                </c:pt>
                <c:pt idx="3303">
                  <c:v>2015 3</c:v>
                </c:pt>
                <c:pt idx="3304">
                  <c:v>2015 3</c:v>
                </c:pt>
                <c:pt idx="3305">
                  <c:v>2015 3</c:v>
                </c:pt>
                <c:pt idx="3306">
                  <c:v>2015 3</c:v>
                </c:pt>
                <c:pt idx="3307">
                  <c:v>2015 3</c:v>
                </c:pt>
                <c:pt idx="3308">
                  <c:v>2015 3</c:v>
                </c:pt>
                <c:pt idx="3309">
                  <c:v>2015 3</c:v>
                </c:pt>
                <c:pt idx="3310">
                  <c:v>2015 3</c:v>
                </c:pt>
                <c:pt idx="3311">
                  <c:v>2015 3</c:v>
                </c:pt>
                <c:pt idx="3312">
                  <c:v>2015 3</c:v>
                </c:pt>
                <c:pt idx="3313">
                  <c:v>2015 3</c:v>
                </c:pt>
                <c:pt idx="3314">
                  <c:v>2015 3</c:v>
                </c:pt>
                <c:pt idx="3315">
                  <c:v>2015 3</c:v>
                </c:pt>
                <c:pt idx="3316">
                  <c:v>2015 3</c:v>
                </c:pt>
                <c:pt idx="3317">
                  <c:v>2015 3</c:v>
                </c:pt>
                <c:pt idx="3318">
                  <c:v>2015 3</c:v>
                </c:pt>
                <c:pt idx="3319">
                  <c:v>2015 3</c:v>
                </c:pt>
                <c:pt idx="3320">
                  <c:v>2015 3</c:v>
                </c:pt>
                <c:pt idx="3321">
                  <c:v>2015 3</c:v>
                </c:pt>
                <c:pt idx="3322">
                  <c:v>2015 3</c:v>
                </c:pt>
                <c:pt idx="3323">
                  <c:v>2015 3</c:v>
                </c:pt>
                <c:pt idx="3324">
                  <c:v>2015 3</c:v>
                </c:pt>
                <c:pt idx="3325">
                  <c:v>2015 3</c:v>
                </c:pt>
                <c:pt idx="3326">
                  <c:v>2015 3</c:v>
                </c:pt>
                <c:pt idx="3327">
                  <c:v>2015 3</c:v>
                </c:pt>
                <c:pt idx="3328">
                  <c:v>2015 3</c:v>
                </c:pt>
                <c:pt idx="3329">
                  <c:v>2015 3</c:v>
                </c:pt>
                <c:pt idx="3330">
                  <c:v>2015 3</c:v>
                </c:pt>
                <c:pt idx="3331">
                  <c:v>2015 3</c:v>
                </c:pt>
                <c:pt idx="3332">
                  <c:v>2015 3</c:v>
                </c:pt>
                <c:pt idx="3333">
                  <c:v>2015 3</c:v>
                </c:pt>
                <c:pt idx="3334">
                  <c:v>2015 3</c:v>
                </c:pt>
                <c:pt idx="3335">
                  <c:v>2015 3</c:v>
                </c:pt>
                <c:pt idx="3336">
                  <c:v>2015 3</c:v>
                </c:pt>
                <c:pt idx="3337">
                  <c:v>2015 3</c:v>
                </c:pt>
                <c:pt idx="3338">
                  <c:v>2015 3</c:v>
                </c:pt>
                <c:pt idx="3339">
                  <c:v>2015 3</c:v>
                </c:pt>
                <c:pt idx="3340">
                  <c:v>2015 3</c:v>
                </c:pt>
                <c:pt idx="3341">
                  <c:v>2015 3</c:v>
                </c:pt>
                <c:pt idx="3342">
                  <c:v>2015 3</c:v>
                </c:pt>
                <c:pt idx="3343">
                  <c:v>2015 3</c:v>
                </c:pt>
                <c:pt idx="3344">
                  <c:v>2015 3</c:v>
                </c:pt>
                <c:pt idx="3345">
                  <c:v>2015 3</c:v>
                </c:pt>
                <c:pt idx="3346">
                  <c:v>2015 3</c:v>
                </c:pt>
                <c:pt idx="3347">
                  <c:v>2015 3</c:v>
                </c:pt>
                <c:pt idx="3348">
                  <c:v>2015 3</c:v>
                </c:pt>
                <c:pt idx="3349">
                  <c:v>2015 3</c:v>
                </c:pt>
                <c:pt idx="3350">
                  <c:v>2015 3</c:v>
                </c:pt>
                <c:pt idx="3351">
                  <c:v>2015 3</c:v>
                </c:pt>
                <c:pt idx="3352">
                  <c:v>2015 3</c:v>
                </c:pt>
                <c:pt idx="3353">
                  <c:v>2015 3</c:v>
                </c:pt>
                <c:pt idx="3354">
                  <c:v>2015 3</c:v>
                </c:pt>
                <c:pt idx="3355">
                  <c:v>2015 3</c:v>
                </c:pt>
                <c:pt idx="3356">
                  <c:v>2015 3</c:v>
                </c:pt>
                <c:pt idx="3357">
                  <c:v>2015 3</c:v>
                </c:pt>
                <c:pt idx="3358">
                  <c:v>2015 3</c:v>
                </c:pt>
                <c:pt idx="3359">
                  <c:v>2015 3</c:v>
                </c:pt>
                <c:pt idx="3360">
                  <c:v>2015 3</c:v>
                </c:pt>
                <c:pt idx="3361">
                  <c:v>2015 3</c:v>
                </c:pt>
                <c:pt idx="3362">
                  <c:v>2015 3</c:v>
                </c:pt>
                <c:pt idx="3363">
                  <c:v>2015 3</c:v>
                </c:pt>
                <c:pt idx="3364">
                  <c:v>2015 3</c:v>
                </c:pt>
                <c:pt idx="3365">
                  <c:v>2015 3</c:v>
                </c:pt>
                <c:pt idx="3366">
                  <c:v>2015 4</c:v>
                </c:pt>
                <c:pt idx="3367">
                  <c:v>2015 4</c:v>
                </c:pt>
                <c:pt idx="3368">
                  <c:v>2015 4</c:v>
                </c:pt>
                <c:pt idx="3369">
                  <c:v>2015 4</c:v>
                </c:pt>
                <c:pt idx="3370">
                  <c:v>2015 4</c:v>
                </c:pt>
                <c:pt idx="3371">
                  <c:v>2015 4</c:v>
                </c:pt>
                <c:pt idx="3372">
                  <c:v>2015 4</c:v>
                </c:pt>
                <c:pt idx="3373">
                  <c:v>2015 4</c:v>
                </c:pt>
                <c:pt idx="3374">
                  <c:v>2015 4</c:v>
                </c:pt>
                <c:pt idx="3375">
                  <c:v>2015 4</c:v>
                </c:pt>
                <c:pt idx="3376">
                  <c:v>2015 4</c:v>
                </c:pt>
                <c:pt idx="3377">
                  <c:v>2015 4</c:v>
                </c:pt>
                <c:pt idx="3378">
                  <c:v>2015 4</c:v>
                </c:pt>
                <c:pt idx="3379">
                  <c:v>2015 4</c:v>
                </c:pt>
                <c:pt idx="3380">
                  <c:v>2015 4</c:v>
                </c:pt>
                <c:pt idx="3381">
                  <c:v>2015 4</c:v>
                </c:pt>
                <c:pt idx="3382">
                  <c:v>2015 4</c:v>
                </c:pt>
                <c:pt idx="3383">
                  <c:v>2015 4</c:v>
                </c:pt>
                <c:pt idx="3384">
                  <c:v>2015 4</c:v>
                </c:pt>
                <c:pt idx="3385">
                  <c:v>2015 4</c:v>
                </c:pt>
                <c:pt idx="3386">
                  <c:v>2015 4</c:v>
                </c:pt>
                <c:pt idx="3387">
                  <c:v>2015 4</c:v>
                </c:pt>
                <c:pt idx="3388">
                  <c:v>2015 4</c:v>
                </c:pt>
                <c:pt idx="3389">
                  <c:v>2015 4</c:v>
                </c:pt>
                <c:pt idx="3390">
                  <c:v>2015 4</c:v>
                </c:pt>
                <c:pt idx="3391">
                  <c:v>2015 4</c:v>
                </c:pt>
                <c:pt idx="3392">
                  <c:v>2015 4</c:v>
                </c:pt>
                <c:pt idx="3393">
                  <c:v>2015 4</c:v>
                </c:pt>
                <c:pt idx="3394">
                  <c:v>2015 4</c:v>
                </c:pt>
                <c:pt idx="3395">
                  <c:v>2015 4</c:v>
                </c:pt>
                <c:pt idx="3396">
                  <c:v>2015 4</c:v>
                </c:pt>
                <c:pt idx="3397">
                  <c:v>2015 4</c:v>
                </c:pt>
                <c:pt idx="3398">
                  <c:v>2015 4</c:v>
                </c:pt>
                <c:pt idx="3399">
                  <c:v>2015 4</c:v>
                </c:pt>
                <c:pt idx="3400">
                  <c:v>2015 4</c:v>
                </c:pt>
                <c:pt idx="3401">
                  <c:v>2015 4</c:v>
                </c:pt>
                <c:pt idx="3402">
                  <c:v>2015 4</c:v>
                </c:pt>
                <c:pt idx="3403">
                  <c:v>2015 4</c:v>
                </c:pt>
                <c:pt idx="3404">
                  <c:v>2015 4</c:v>
                </c:pt>
                <c:pt idx="3405">
                  <c:v>2015 4</c:v>
                </c:pt>
                <c:pt idx="3406">
                  <c:v>2015 4</c:v>
                </c:pt>
                <c:pt idx="3407">
                  <c:v>2015 4</c:v>
                </c:pt>
                <c:pt idx="3408">
                  <c:v>2015 4</c:v>
                </c:pt>
                <c:pt idx="3409">
                  <c:v>2015 4</c:v>
                </c:pt>
                <c:pt idx="3410">
                  <c:v>2015 4</c:v>
                </c:pt>
                <c:pt idx="3411">
                  <c:v>2015 4</c:v>
                </c:pt>
                <c:pt idx="3412">
                  <c:v>2015 4</c:v>
                </c:pt>
                <c:pt idx="3413">
                  <c:v>2015 4</c:v>
                </c:pt>
                <c:pt idx="3414">
                  <c:v>2015 4</c:v>
                </c:pt>
                <c:pt idx="3415">
                  <c:v>2015 4</c:v>
                </c:pt>
                <c:pt idx="3416">
                  <c:v>2015 4</c:v>
                </c:pt>
                <c:pt idx="3417">
                  <c:v>2015 4</c:v>
                </c:pt>
                <c:pt idx="3418">
                  <c:v>2015 4</c:v>
                </c:pt>
                <c:pt idx="3419">
                  <c:v>2015 4</c:v>
                </c:pt>
                <c:pt idx="3420">
                  <c:v>2015 4</c:v>
                </c:pt>
                <c:pt idx="3421">
                  <c:v>2015 4</c:v>
                </c:pt>
                <c:pt idx="3422">
                  <c:v>2015 4</c:v>
                </c:pt>
                <c:pt idx="3423">
                  <c:v>2015 4</c:v>
                </c:pt>
                <c:pt idx="3424">
                  <c:v>2015 4</c:v>
                </c:pt>
                <c:pt idx="3425">
                  <c:v>2015 4</c:v>
                </c:pt>
                <c:pt idx="3426">
                  <c:v>2015 4</c:v>
                </c:pt>
                <c:pt idx="3427">
                  <c:v>2015 4</c:v>
                </c:pt>
                <c:pt idx="3428">
                  <c:v>2015 4</c:v>
                </c:pt>
                <c:pt idx="3429">
                  <c:v>2015 4</c:v>
                </c:pt>
                <c:pt idx="3430">
                  <c:v>2015 4</c:v>
                </c:pt>
                <c:pt idx="3431">
                  <c:v>2015 4</c:v>
                </c:pt>
                <c:pt idx="3432">
                  <c:v>2015 4</c:v>
                </c:pt>
                <c:pt idx="3433">
                  <c:v>2015 4</c:v>
                </c:pt>
                <c:pt idx="3434">
                  <c:v>2015 4</c:v>
                </c:pt>
                <c:pt idx="3435">
                  <c:v>2015 4</c:v>
                </c:pt>
                <c:pt idx="3436">
                  <c:v>2015 4</c:v>
                </c:pt>
                <c:pt idx="3437">
                  <c:v>2015 4</c:v>
                </c:pt>
                <c:pt idx="3438">
                  <c:v>2015 4</c:v>
                </c:pt>
                <c:pt idx="3439">
                  <c:v>2015 4</c:v>
                </c:pt>
                <c:pt idx="3440">
                  <c:v>2015 4</c:v>
                </c:pt>
                <c:pt idx="3441">
                  <c:v>2015 4</c:v>
                </c:pt>
                <c:pt idx="3442">
                  <c:v>2015 4</c:v>
                </c:pt>
                <c:pt idx="3443">
                  <c:v>2015 4</c:v>
                </c:pt>
                <c:pt idx="3444">
                  <c:v>2015 4</c:v>
                </c:pt>
                <c:pt idx="3445">
                  <c:v>2015 4</c:v>
                </c:pt>
                <c:pt idx="3446">
                  <c:v>2015 4</c:v>
                </c:pt>
                <c:pt idx="3447">
                  <c:v>2015 4</c:v>
                </c:pt>
                <c:pt idx="3448">
                  <c:v>2015 4</c:v>
                </c:pt>
                <c:pt idx="3449">
                  <c:v>2015 4</c:v>
                </c:pt>
                <c:pt idx="3450">
                  <c:v>2015 4</c:v>
                </c:pt>
                <c:pt idx="3451">
                  <c:v>2015 4</c:v>
                </c:pt>
                <c:pt idx="3452">
                  <c:v>2015 4</c:v>
                </c:pt>
                <c:pt idx="3453">
                  <c:v>2015 4</c:v>
                </c:pt>
                <c:pt idx="3454">
                  <c:v>2015 4</c:v>
                </c:pt>
                <c:pt idx="3455">
                  <c:v>2015 4</c:v>
                </c:pt>
                <c:pt idx="3456">
                  <c:v>2015 4</c:v>
                </c:pt>
                <c:pt idx="3457">
                  <c:v>2015 4</c:v>
                </c:pt>
                <c:pt idx="3458">
                  <c:v>2015 4</c:v>
                </c:pt>
                <c:pt idx="3459">
                  <c:v>2015 4</c:v>
                </c:pt>
                <c:pt idx="3460">
                  <c:v>2015 4</c:v>
                </c:pt>
                <c:pt idx="3461">
                  <c:v>2015 5</c:v>
                </c:pt>
                <c:pt idx="3462">
                  <c:v>2015 5</c:v>
                </c:pt>
                <c:pt idx="3463">
                  <c:v>2015 5</c:v>
                </c:pt>
                <c:pt idx="3464">
                  <c:v>2015 5</c:v>
                </c:pt>
                <c:pt idx="3465">
                  <c:v>2015 5</c:v>
                </c:pt>
                <c:pt idx="3466">
                  <c:v>2015 5</c:v>
                </c:pt>
                <c:pt idx="3467">
                  <c:v>2015 5</c:v>
                </c:pt>
                <c:pt idx="3468">
                  <c:v>2015 5</c:v>
                </c:pt>
                <c:pt idx="3469">
                  <c:v>2015 5</c:v>
                </c:pt>
                <c:pt idx="3470">
                  <c:v>2015 5</c:v>
                </c:pt>
                <c:pt idx="3471">
                  <c:v>2015 5</c:v>
                </c:pt>
                <c:pt idx="3472">
                  <c:v>2015 5</c:v>
                </c:pt>
                <c:pt idx="3473">
                  <c:v>2015 5</c:v>
                </c:pt>
                <c:pt idx="3474">
                  <c:v>2015 5</c:v>
                </c:pt>
                <c:pt idx="3475">
                  <c:v>2015 5</c:v>
                </c:pt>
                <c:pt idx="3476">
                  <c:v>2015 5</c:v>
                </c:pt>
                <c:pt idx="3477">
                  <c:v>2015 5</c:v>
                </c:pt>
                <c:pt idx="3478">
                  <c:v>2015 5</c:v>
                </c:pt>
                <c:pt idx="3479">
                  <c:v>2015 5</c:v>
                </c:pt>
                <c:pt idx="3480">
                  <c:v>2015 5</c:v>
                </c:pt>
                <c:pt idx="3481">
                  <c:v>2015 5</c:v>
                </c:pt>
                <c:pt idx="3482">
                  <c:v>2015 5</c:v>
                </c:pt>
                <c:pt idx="3483">
                  <c:v>2015 5</c:v>
                </c:pt>
                <c:pt idx="3484">
                  <c:v>2015 5</c:v>
                </c:pt>
                <c:pt idx="3485">
                  <c:v>2015 5</c:v>
                </c:pt>
                <c:pt idx="3486">
                  <c:v>2015 5</c:v>
                </c:pt>
                <c:pt idx="3487">
                  <c:v>2015 5</c:v>
                </c:pt>
                <c:pt idx="3488">
                  <c:v>2015 5</c:v>
                </c:pt>
                <c:pt idx="3489">
                  <c:v>2015 5</c:v>
                </c:pt>
                <c:pt idx="3490">
                  <c:v>2015 5</c:v>
                </c:pt>
                <c:pt idx="3491">
                  <c:v>2015 5</c:v>
                </c:pt>
                <c:pt idx="3492">
                  <c:v>2015 5</c:v>
                </c:pt>
                <c:pt idx="3493">
                  <c:v>2015 5</c:v>
                </c:pt>
                <c:pt idx="3494">
                  <c:v>2015 5</c:v>
                </c:pt>
                <c:pt idx="3495">
                  <c:v>2015 5</c:v>
                </c:pt>
                <c:pt idx="3496">
                  <c:v>2015 5</c:v>
                </c:pt>
                <c:pt idx="3497">
                  <c:v>2015 5</c:v>
                </c:pt>
                <c:pt idx="3498">
                  <c:v>2015 5</c:v>
                </c:pt>
                <c:pt idx="3499">
                  <c:v>2015 5</c:v>
                </c:pt>
                <c:pt idx="3500">
                  <c:v>2015 5</c:v>
                </c:pt>
                <c:pt idx="3501">
                  <c:v>2015 5</c:v>
                </c:pt>
                <c:pt idx="3502">
                  <c:v>2015 5</c:v>
                </c:pt>
                <c:pt idx="3503">
                  <c:v>2015 5</c:v>
                </c:pt>
                <c:pt idx="3504">
                  <c:v>2015 5</c:v>
                </c:pt>
                <c:pt idx="3505">
                  <c:v>2015 5</c:v>
                </c:pt>
                <c:pt idx="3506">
                  <c:v>2015 5</c:v>
                </c:pt>
                <c:pt idx="3507">
                  <c:v>2015 5</c:v>
                </c:pt>
                <c:pt idx="3508">
                  <c:v>2015 5</c:v>
                </c:pt>
                <c:pt idx="3509">
                  <c:v>2015 5</c:v>
                </c:pt>
                <c:pt idx="3510">
                  <c:v>2015 5</c:v>
                </c:pt>
                <c:pt idx="3511">
                  <c:v>2015 5</c:v>
                </c:pt>
                <c:pt idx="3512">
                  <c:v>2015 5</c:v>
                </c:pt>
                <c:pt idx="3513">
                  <c:v>2015 5</c:v>
                </c:pt>
                <c:pt idx="3514">
                  <c:v>2015 5</c:v>
                </c:pt>
                <c:pt idx="3515">
                  <c:v>2015 5</c:v>
                </c:pt>
                <c:pt idx="3516">
                  <c:v>2015 5</c:v>
                </c:pt>
                <c:pt idx="3517">
                  <c:v>2015 5</c:v>
                </c:pt>
                <c:pt idx="3518">
                  <c:v>2015 5</c:v>
                </c:pt>
                <c:pt idx="3519">
                  <c:v>2015 5</c:v>
                </c:pt>
                <c:pt idx="3520">
                  <c:v>2015 5</c:v>
                </c:pt>
                <c:pt idx="3521">
                  <c:v>2015 5</c:v>
                </c:pt>
                <c:pt idx="3522">
                  <c:v>2015 5</c:v>
                </c:pt>
                <c:pt idx="3523">
                  <c:v>2015 5</c:v>
                </c:pt>
                <c:pt idx="3524">
                  <c:v>2015 5</c:v>
                </c:pt>
                <c:pt idx="3525">
                  <c:v>2015 5</c:v>
                </c:pt>
                <c:pt idx="3526">
                  <c:v>2015 5</c:v>
                </c:pt>
                <c:pt idx="3527">
                  <c:v>2015 5</c:v>
                </c:pt>
                <c:pt idx="3528">
                  <c:v>2015 5</c:v>
                </c:pt>
                <c:pt idx="3529">
                  <c:v>2015 5</c:v>
                </c:pt>
                <c:pt idx="3530">
                  <c:v>2015 5</c:v>
                </c:pt>
                <c:pt idx="3531">
                  <c:v>2015 5</c:v>
                </c:pt>
                <c:pt idx="3532">
                  <c:v>2015 5</c:v>
                </c:pt>
                <c:pt idx="3533">
                  <c:v>2015 5</c:v>
                </c:pt>
                <c:pt idx="3534">
                  <c:v>2015 5</c:v>
                </c:pt>
                <c:pt idx="3535">
                  <c:v>2015 5</c:v>
                </c:pt>
                <c:pt idx="3536">
                  <c:v>2015 5</c:v>
                </c:pt>
                <c:pt idx="3537">
                  <c:v>2015 5</c:v>
                </c:pt>
                <c:pt idx="3538">
                  <c:v>2015 5</c:v>
                </c:pt>
                <c:pt idx="3539">
                  <c:v>2015 5</c:v>
                </c:pt>
                <c:pt idx="3540">
                  <c:v>2015 5</c:v>
                </c:pt>
                <c:pt idx="3541">
                  <c:v>2015 5</c:v>
                </c:pt>
                <c:pt idx="3542">
                  <c:v>2015 5</c:v>
                </c:pt>
                <c:pt idx="3543">
                  <c:v>2015 5</c:v>
                </c:pt>
                <c:pt idx="3544">
                  <c:v>2015 5</c:v>
                </c:pt>
                <c:pt idx="3545">
                  <c:v>2015 5</c:v>
                </c:pt>
                <c:pt idx="3546">
                  <c:v>2015 5</c:v>
                </c:pt>
                <c:pt idx="3547">
                  <c:v>2015 5</c:v>
                </c:pt>
                <c:pt idx="3548">
                  <c:v>2015 5</c:v>
                </c:pt>
                <c:pt idx="3549">
                  <c:v>2015 5</c:v>
                </c:pt>
                <c:pt idx="3550">
                  <c:v>2015 5</c:v>
                </c:pt>
                <c:pt idx="3551">
                  <c:v>2015 5</c:v>
                </c:pt>
                <c:pt idx="3552">
                  <c:v>2015 5</c:v>
                </c:pt>
                <c:pt idx="3553">
                  <c:v>2015 5</c:v>
                </c:pt>
                <c:pt idx="3554">
                  <c:v>2015 6</c:v>
                </c:pt>
                <c:pt idx="3555">
                  <c:v>2015 6</c:v>
                </c:pt>
                <c:pt idx="3556">
                  <c:v>2015 6</c:v>
                </c:pt>
                <c:pt idx="3557">
                  <c:v>2015 6</c:v>
                </c:pt>
                <c:pt idx="3558">
                  <c:v>2015 6</c:v>
                </c:pt>
                <c:pt idx="3559">
                  <c:v>2015 6</c:v>
                </c:pt>
                <c:pt idx="3560">
                  <c:v>2015 6</c:v>
                </c:pt>
                <c:pt idx="3561">
                  <c:v>2015 6</c:v>
                </c:pt>
                <c:pt idx="3562">
                  <c:v>2015 6</c:v>
                </c:pt>
                <c:pt idx="3563">
                  <c:v>2015 6</c:v>
                </c:pt>
                <c:pt idx="3564">
                  <c:v>2015 6</c:v>
                </c:pt>
                <c:pt idx="3565">
                  <c:v>2015 6</c:v>
                </c:pt>
                <c:pt idx="3566">
                  <c:v>2015 6</c:v>
                </c:pt>
                <c:pt idx="3567">
                  <c:v>2015 6</c:v>
                </c:pt>
                <c:pt idx="3568">
                  <c:v>2015 6</c:v>
                </c:pt>
                <c:pt idx="3569">
                  <c:v>2015 6</c:v>
                </c:pt>
                <c:pt idx="3570">
                  <c:v>2015 6</c:v>
                </c:pt>
                <c:pt idx="3571">
                  <c:v>2015 6</c:v>
                </c:pt>
                <c:pt idx="3572">
                  <c:v>2015 6</c:v>
                </c:pt>
                <c:pt idx="3573">
                  <c:v>2015 6</c:v>
                </c:pt>
                <c:pt idx="3574">
                  <c:v>2015 6</c:v>
                </c:pt>
                <c:pt idx="3575">
                  <c:v>2015 6</c:v>
                </c:pt>
                <c:pt idx="3576">
                  <c:v>2015 6</c:v>
                </c:pt>
                <c:pt idx="3577">
                  <c:v>2015 6</c:v>
                </c:pt>
                <c:pt idx="3578">
                  <c:v>2015 6</c:v>
                </c:pt>
                <c:pt idx="3579">
                  <c:v>2015 6</c:v>
                </c:pt>
                <c:pt idx="3580">
                  <c:v>2015 6</c:v>
                </c:pt>
                <c:pt idx="3581">
                  <c:v>2015 6</c:v>
                </c:pt>
                <c:pt idx="3582">
                  <c:v>2015 6</c:v>
                </c:pt>
                <c:pt idx="3583">
                  <c:v>2015 6</c:v>
                </c:pt>
                <c:pt idx="3584">
                  <c:v>2015 6</c:v>
                </c:pt>
                <c:pt idx="3585">
                  <c:v>2015 6</c:v>
                </c:pt>
                <c:pt idx="3586">
                  <c:v>2015 6</c:v>
                </c:pt>
                <c:pt idx="3587">
                  <c:v>2015 6</c:v>
                </c:pt>
                <c:pt idx="3588">
                  <c:v>2015 6</c:v>
                </c:pt>
                <c:pt idx="3589">
                  <c:v>2015 6</c:v>
                </c:pt>
                <c:pt idx="3590">
                  <c:v>2015 6</c:v>
                </c:pt>
                <c:pt idx="3591">
                  <c:v>2015 6</c:v>
                </c:pt>
                <c:pt idx="3592">
                  <c:v>2015 6</c:v>
                </c:pt>
                <c:pt idx="3593">
                  <c:v>2015 6</c:v>
                </c:pt>
                <c:pt idx="3594">
                  <c:v>2015 6</c:v>
                </c:pt>
                <c:pt idx="3595">
                  <c:v>2015 6</c:v>
                </c:pt>
                <c:pt idx="3596">
                  <c:v>2015 6</c:v>
                </c:pt>
                <c:pt idx="3597">
                  <c:v>2015 6</c:v>
                </c:pt>
                <c:pt idx="3598">
                  <c:v>2015 6</c:v>
                </c:pt>
                <c:pt idx="3599">
                  <c:v>2015 6</c:v>
                </c:pt>
                <c:pt idx="3600">
                  <c:v>2015 6</c:v>
                </c:pt>
                <c:pt idx="3601">
                  <c:v>2015 6</c:v>
                </c:pt>
                <c:pt idx="3602">
                  <c:v>2015 6</c:v>
                </c:pt>
                <c:pt idx="3603">
                  <c:v>2015 6</c:v>
                </c:pt>
                <c:pt idx="3604">
                  <c:v>2015 6</c:v>
                </c:pt>
                <c:pt idx="3605">
                  <c:v>2015 6</c:v>
                </c:pt>
                <c:pt idx="3606">
                  <c:v>2015 6</c:v>
                </c:pt>
                <c:pt idx="3607">
                  <c:v>2015 6</c:v>
                </c:pt>
                <c:pt idx="3608">
                  <c:v>2015 6</c:v>
                </c:pt>
                <c:pt idx="3609">
                  <c:v>2015 6</c:v>
                </c:pt>
                <c:pt idx="3610">
                  <c:v>2015 6</c:v>
                </c:pt>
                <c:pt idx="3611">
                  <c:v>2015 6</c:v>
                </c:pt>
                <c:pt idx="3612">
                  <c:v>2015 6</c:v>
                </c:pt>
                <c:pt idx="3613">
                  <c:v>2015 6</c:v>
                </c:pt>
                <c:pt idx="3614">
                  <c:v>2015 6</c:v>
                </c:pt>
                <c:pt idx="3615">
                  <c:v>2015 6</c:v>
                </c:pt>
                <c:pt idx="3616">
                  <c:v>2015 6</c:v>
                </c:pt>
                <c:pt idx="3617">
                  <c:v>2015 6</c:v>
                </c:pt>
                <c:pt idx="3618">
                  <c:v>2015 6</c:v>
                </c:pt>
                <c:pt idx="3619">
                  <c:v>2015 6</c:v>
                </c:pt>
                <c:pt idx="3620">
                  <c:v>2015 6</c:v>
                </c:pt>
                <c:pt idx="3621">
                  <c:v>2015 6</c:v>
                </c:pt>
                <c:pt idx="3622">
                  <c:v>2015 6</c:v>
                </c:pt>
                <c:pt idx="3623">
                  <c:v>2015 6</c:v>
                </c:pt>
                <c:pt idx="3624">
                  <c:v>2015 6</c:v>
                </c:pt>
                <c:pt idx="3625">
                  <c:v>2015 6</c:v>
                </c:pt>
                <c:pt idx="3626">
                  <c:v>2015 6</c:v>
                </c:pt>
                <c:pt idx="3627">
                  <c:v>2015 6</c:v>
                </c:pt>
                <c:pt idx="3628">
                  <c:v>2015 6</c:v>
                </c:pt>
                <c:pt idx="3629">
                  <c:v>2015 6</c:v>
                </c:pt>
                <c:pt idx="3630">
                  <c:v>2015 6</c:v>
                </c:pt>
                <c:pt idx="3631">
                  <c:v>2015 6</c:v>
                </c:pt>
                <c:pt idx="3632">
                  <c:v>2015 6</c:v>
                </c:pt>
                <c:pt idx="3633">
                  <c:v>2015 6</c:v>
                </c:pt>
                <c:pt idx="3634">
                  <c:v>2015 6</c:v>
                </c:pt>
                <c:pt idx="3635">
                  <c:v>2015 6</c:v>
                </c:pt>
                <c:pt idx="3636">
                  <c:v>2015 6</c:v>
                </c:pt>
                <c:pt idx="3637">
                  <c:v>2015 6</c:v>
                </c:pt>
                <c:pt idx="3638">
                  <c:v>2015 6</c:v>
                </c:pt>
                <c:pt idx="3639">
                  <c:v>2015 6</c:v>
                </c:pt>
                <c:pt idx="3640">
                  <c:v>2015 6</c:v>
                </c:pt>
                <c:pt idx="3641">
                  <c:v>2015 6</c:v>
                </c:pt>
                <c:pt idx="3642">
                  <c:v>2015 6</c:v>
                </c:pt>
                <c:pt idx="3643">
                  <c:v>2015 6</c:v>
                </c:pt>
                <c:pt idx="3644">
                  <c:v>2015 6</c:v>
                </c:pt>
                <c:pt idx="3645">
                  <c:v>2015 6</c:v>
                </c:pt>
                <c:pt idx="3646">
                  <c:v>2015 6</c:v>
                </c:pt>
                <c:pt idx="3647">
                  <c:v>2015 6</c:v>
                </c:pt>
                <c:pt idx="3648">
                  <c:v>2015 6</c:v>
                </c:pt>
                <c:pt idx="3649">
                  <c:v>2015 7</c:v>
                </c:pt>
                <c:pt idx="3650">
                  <c:v>2015 7</c:v>
                </c:pt>
                <c:pt idx="3651">
                  <c:v>2015 7</c:v>
                </c:pt>
                <c:pt idx="3652">
                  <c:v>2015 7</c:v>
                </c:pt>
                <c:pt idx="3653">
                  <c:v>2015 7</c:v>
                </c:pt>
                <c:pt idx="3654">
                  <c:v>2015 7</c:v>
                </c:pt>
                <c:pt idx="3655">
                  <c:v>2015 7</c:v>
                </c:pt>
                <c:pt idx="3656">
                  <c:v>2015 7</c:v>
                </c:pt>
                <c:pt idx="3657">
                  <c:v>2015 7</c:v>
                </c:pt>
                <c:pt idx="3658">
                  <c:v>2015 7</c:v>
                </c:pt>
                <c:pt idx="3659">
                  <c:v>2015 7</c:v>
                </c:pt>
                <c:pt idx="3660">
                  <c:v>2015 7</c:v>
                </c:pt>
                <c:pt idx="3661">
                  <c:v>2015 7</c:v>
                </c:pt>
                <c:pt idx="3662">
                  <c:v>2015 7</c:v>
                </c:pt>
                <c:pt idx="3663">
                  <c:v>2015 7</c:v>
                </c:pt>
                <c:pt idx="3664">
                  <c:v>2015 7</c:v>
                </c:pt>
                <c:pt idx="3665">
                  <c:v>2015 7</c:v>
                </c:pt>
                <c:pt idx="3666">
                  <c:v>2015 7</c:v>
                </c:pt>
                <c:pt idx="3667">
                  <c:v>2015 7</c:v>
                </c:pt>
                <c:pt idx="3668">
                  <c:v>2015 7</c:v>
                </c:pt>
                <c:pt idx="3669">
                  <c:v>2015 7</c:v>
                </c:pt>
                <c:pt idx="3670">
                  <c:v>2015 7</c:v>
                </c:pt>
                <c:pt idx="3671">
                  <c:v>2015 7</c:v>
                </c:pt>
                <c:pt idx="3672">
                  <c:v>2015 7</c:v>
                </c:pt>
                <c:pt idx="3673">
                  <c:v>2015 7</c:v>
                </c:pt>
                <c:pt idx="3674">
                  <c:v>2015 7</c:v>
                </c:pt>
                <c:pt idx="3675">
                  <c:v>2015 7</c:v>
                </c:pt>
                <c:pt idx="3676">
                  <c:v>2015 7</c:v>
                </c:pt>
                <c:pt idx="3677">
                  <c:v>2015 7</c:v>
                </c:pt>
                <c:pt idx="3678">
                  <c:v>2015 7</c:v>
                </c:pt>
                <c:pt idx="3679">
                  <c:v>2015 7</c:v>
                </c:pt>
                <c:pt idx="3680">
                  <c:v>2015 7</c:v>
                </c:pt>
                <c:pt idx="3681">
                  <c:v>2015 7</c:v>
                </c:pt>
                <c:pt idx="3682">
                  <c:v>2015 7</c:v>
                </c:pt>
                <c:pt idx="3683">
                  <c:v>2015 7</c:v>
                </c:pt>
                <c:pt idx="3684">
                  <c:v>2015 7</c:v>
                </c:pt>
                <c:pt idx="3685">
                  <c:v>2015 7</c:v>
                </c:pt>
                <c:pt idx="3686">
                  <c:v>2015 7</c:v>
                </c:pt>
                <c:pt idx="3687">
                  <c:v>2015 7</c:v>
                </c:pt>
                <c:pt idx="3688">
                  <c:v>2015 7</c:v>
                </c:pt>
                <c:pt idx="3689">
                  <c:v>2015 7</c:v>
                </c:pt>
                <c:pt idx="3690">
                  <c:v>2015 7</c:v>
                </c:pt>
                <c:pt idx="3691">
                  <c:v>2015 7</c:v>
                </c:pt>
                <c:pt idx="3692">
                  <c:v>2015 7</c:v>
                </c:pt>
                <c:pt idx="3693">
                  <c:v>2015 7</c:v>
                </c:pt>
                <c:pt idx="3694">
                  <c:v>2015 7</c:v>
                </c:pt>
                <c:pt idx="3695">
                  <c:v>2015 7</c:v>
                </c:pt>
                <c:pt idx="3696">
                  <c:v>2015 7</c:v>
                </c:pt>
                <c:pt idx="3697">
                  <c:v>2015 7</c:v>
                </c:pt>
                <c:pt idx="3698">
                  <c:v>2015 7</c:v>
                </c:pt>
                <c:pt idx="3699">
                  <c:v>2015 7</c:v>
                </c:pt>
                <c:pt idx="3700">
                  <c:v>2015 7</c:v>
                </c:pt>
                <c:pt idx="3701">
                  <c:v>2015 7</c:v>
                </c:pt>
                <c:pt idx="3702">
                  <c:v>2015 7</c:v>
                </c:pt>
                <c:pt idx="3703">
                  <c:v>2015 7</c:v>
                </c:pt>
                <c:pt idx="3704">
                  <c:v>2015 7</c:v>
                </c:pt>
                <c:pt idx="3705">
                  <c:v>2015 7</c:v>
                </c:pt>
                <c:pt idx="3706">
                  <c:v>2015 7</c:v>
                </c:pt>
                <c:pt idx="3707">
                  <c:v>2015 7</c:v>
                </c:pt>
                <c:pt idx="3708">
                  <c:v>2015 7</c:v>
                </c:pt>
                <c:pt idx="3709">
                  <c:v>2015 7</c:v>
                </c:pt>
                <c:pt idx="3710">
                  <c:v>2015 7</c:v>
                </c:pt>
                <c:pt idx="3711">
                  <c:v>2015 7</c:v>
                </c:pt>
                <c:pt idx="3712">
                  <c:v>2015 7</c:v>
                </c:pt>
                <c:pt idx="3713">
                  <c:v>2015 7</c:v>
                </c:pt>
                <c:pt idx="3714">
                  <c:v>2015 7</c:v>
                </c:pt>
                <c:pt idx="3715">
                  <c:v>2015 7</c:v>
                </c:pt>
                <c:pt idx="3716">
                  <c:v>2015 7</c:v>
                </c:pt>
                <c:pt idx="3717">
                  <c:v>2015 7</c:v>
                </c:pt>
                <c:pt idx="3718">
                  <c:v>2015 7</c:v>
                </c:pt>
                <c:pt idx="3719">
                  <c:v>2015 7</c:v>
                </c:pt>
                <c:pt idx="3720">
                  <c:v>2015 7</c:v>
                </c:pt>
                <c:pt idx="3721">
                  <c:v>2015 7</c:v>
                </c:pt>
                <c:pt idx="3722">
                  <c:v>2015 7</c:v>
                </c:pt>
                <c:pt idx="3723">
                  <c:v>2015 7</c:v>
                </c:pt>
                <c:pt idx="3724">
                  <c:v>2015 7</c:v>
                </c:pt>
                <c:pt idx="3725">
                  <c:v>2015 7</c:v>
                </c:pt>
                <c:pt idx="3726">
                  <c:v>2015 7</c:v>
                </c:pt>
                <c:pt idx="3727">
                  <c:v>2015 7</c:v>
                </c:pt>
                <c:pt idx="3728">
                  <c:v>2015 7</c:v>
                </c:pt>
                <c:pt idx="3729">
                  <c:v>2015 7</c:v>
                </c:pt>
                <c:pt idx="3730">
                  <c:v>2015 7</c:v>
                </c:pt>
                <c:pt idx="3731">
                  <c:v>2015 7</c:v>
                </c:pt>
                <c:pt idx="3732">
                  <c:v>2015 7</c:v>
                </c:pt>
                <c:pt idx="3733">
                  <c:v>2015 7</c:v>
                </c:pt>
                <c:pt idx="3734">
                  <c:v>2015 7</c:v>
                </c:pt>
                <c:pt idx="3735">
                  <c:v>2015 7</c:v>
                </c:pt>
                <c:pt idx="3736">
                  <c:v>2015 7</c:v>
                </c:pt>
                <c:pt idx="3737">
                  <c:v>2015 7</c:v>
                </c:pt>
                <c:pt idx="3738">
                  <c:v>2015 7</c:v>
                </c:pt>
                <c:pt idx="3739">
                  <c:v>2015 7</c:v>
                </c:pt>
                <c:pt idx="3740">
                  <c:v>2015 7</c:v>
                </c:pt>
                <c:pt idx="3741">
                  <c:v>2015 7</c:v>
                </c:pt>
                <c:pt idx="3742">
                  <c:v>2015 7</c:v>
                </c:pt>
                <c:pt idx="3743">
                  <c:v>2015 7</c:v>
                </c:pt>
                <c:pt idx="3744">
                  <c:v>2015 8</c:v>
                </c:pt>
                <c:pt idx="3745">
                  <c:v>2015 8</c:v>
                </c:pt>
                <c:pt idx="3746">
                  <c:v>2015 8</c:v>
                </c:pt>
                <c:pt idx="3747">
                  <c:v>2015 8</c:v>
                </c:pt>
                <c:pt idx="3748">
                  <c:v>2015 8</c:v>
                </c:pt>
                <c:pt idx="3749">
                  <c:v>2015 8</c:v>
                </c:pt>
                <c:pt idx="3750">
                  <c:v>2015 8</c:v>
                </c:pt>
                <c:pt idx="3751">
                  <c:v>2015 8</c:v>
                </c:pt>
                <c:pt idx="3752">
                  <c:v>2015 8</c:v>
                </c:pt>
                <c:pt idx="3753">
                  <c:v>2015 8</c:v>
                </c:pt>
                <c:pt idx="3754">
                  <c:v>2015 8</c:v>
                </c:pt>
                <c:pt idx="3755">
                  <c:v>2015 8</c:v>
                </c:pt>
                <c:pt idx="3756">
                  <c:v>2015 8</c:v>
                </c:pt>
                <c:pt idx="3757">
                  <c:v>2015 8</c:v>
                </c:pt>
                <c:pt idx="3758">
                  <c:v>2015 8</c:v>
                </c:pt>
                <c:pt idx="3759">
                  <c:v>2015 8</c:v>
                </c:pt>
                <c:pt idx="3760">
                  <c:v>2015 8</c:v>
                </c:pt>
                <c:pt idx="3761">
                  <c:v>2015 8</c:v>
                </c:pt>
                <c:pt idx="3762">
                  <c:v>2015 8</c:v>
                </c:pt>
                <c:pt idx="3763">
                  <c:v>2015 8</c:v>
                </c:pt>
                <c:pt idx="3764">
                  <c:v>2015 8</c:v>
                </c:pt>
                <c:pt idx="3765">
                  <c:v>2015 8</c:v>
                </c:pt>
                <c:pt idx="3766">
                  <c:v>2015 8</c:v>
                </c:pt>
                <c:pt idx="3767">
                  <c:v>2015 8</c:v>
                </c:pt>
                <c:pt idx="3768">
                  <c:v>2015 8</c:v>
                </c:pt>
                <c:pt idx="3769">
                  <c:v>2015 8</c:v>
                </c:pt>
                <c:pt idx="3770">
                  <c:v>2015 8</c:v>
                </c:pt>
                <c:pt idx="3771">
                  <c:v>2015 8</c:v>
                </c:pt>
                <c:pt idx="3772">
                  <c:v>2015 8</c:v>
                </c:pt>
                <c:pt idx="3773">
                  <c:v>2015 8</c:v>
                </c:pt>
                <c:pt idx="3774">
                  <c:v>2015 8</c:v>
                </c:pt>
                <c:pt idx="3775">
                  <c:v>2015 8</c:v>
                </c:pt>
                <c:pt idx="3776">
                  <c:v>2015 8</c:v>
                </c:pt>
                <c:pt idx="3777">
                  <c:v>2015 8</c:v>
                </c:pt>
                <c:pt idx="3778">
                  <c:v>2015 8</c:v>
                </c:pt>
                <c:pt idx="3779">
                  <c:v>2015 8</c:v>
                </c:pt>
                <c:pt idx="3780">
                  <c:v>2015 8</c:v>
                </c:pt>
                <c:pt idx="3781">
                  <c:v>2015 8</c:v>
                </c:pt>
                <c:pt idx="3782">
                  <c:v>2015 8</c:v>
                </c:pt>
                <c:pt idx="3783">
                  <c:v>2015 8</c:v>
                </c:pt>
                <c:pt idx="3784">
                  <c:v>2015 8</c:v>
                </c:pt>
                <c:pt idx="3785">
                  <c:v>2015 8</c:v>
                </c:pt>
                <c:pt idx="3786">
                  <c:v>2015 8</c:v>
                </c:pt>
                <c:pt idx="3787">
                  <c:v>2015 8</c:v>
                </c:pt>
                <c:pt idx="3788">
                  <c:v>2015 8</c:v>
                </c:pt>
                <c:pt idx="3789">
                  <c:v>2015 8</c:v>
                </c:pt>
                <c:pt idx="3790">
                  <c:v>2015 8</c:v>
                </c:pt>
                <c:pt idx="3791">
                  <c:v>2015 8</c:v>
                </c:pt>
                <c:pt idx="3792">
                  <c:v>2015 8</c:v>
                </c:pt>
                <c:pt idx="3793">
                  <c:v>2015 8</c:v>
                </c:pt>
                <c:pt idx="3794">
                  <c:v>2015 8</c:v>
                </c:pt>
                <c:pt idx="3795">
                  <c:v>2015 8</c:v>
                </c:pt>
                <c:pt idx="3796">
                  <c:v>2015 8</c:v>
                </c:pt>
                <c:pt idx="3797">
                  <c:v>2015 8</c:v>
                </c:pt>
                <c:pt idx="3798">
                  <c:v>2015 8</c:v>
                </c:pt>
                <c:pt idx="3799">
                  <c:v>2015 8</c:v>
                </c:pt>
                <c:pt idx="3800">
                  <c:v>2015 8</c:v>
                </c:pt>
                <c:pt idx="3801">
                  <c:v>2015 8</c:v>
                </c:pt>
                <c:pt idx="3802">
                  <c:v>2015 8</c:v>
                </c:pt>
                <c:pt idx="3803">
                  <c:v>2015 8</c:v>
                </c:pt>
                <c:pt idx="3804">
                  <c:v>2015 8</c:v>
                </c:pt>
                <c:pt idx="3805">
                  <c:v>2015 8</c:v>
                </c:pt>
                <c:pt idx="3806">
                  <c:v>2015 8</c:v>
                </c:pt>
                <c:pt idx="3807">
                  <c:v>2015 8</c:v>
                </c:pt>
                <c:pt idx="3808">
                  <c:v>2015 8</c:v>
                </c:pt>
                <c:pt idx="3809">
                  <c:v>2015 8</c:v>
                </c:pt>
                <c:pt idx="3810">
                  <c:v>2015 8</c:v>
                </c:pt>
                <c:pt idx="3811">
                  <c:v>2015 8</c:v>
                </c:pt>
                <c:pt idx="3812">
                  <c:v>2015 8</c:v>
                </c:pt>
                <c:pt idx="3813">
                  <c:v>2015 8</c:v>
                </c:pt>
                <c:pt idx="3814">
                  <c:v>2015 8</c:v>
                </c:pt>
                <c:pt idx="3815">
                  <c:v>2015 8</c:v>
                </c:pt>
                <c:pt idx="3816">
                  <c:v>2015 8</c:v>
                </c:pt>
                <c:pt idx="3817">
                  <c:v>2015 8</c:v>
                </c:pt>
                <c:pt idx="3818">
                  <c:v>2015 8</c:v>
                </c:pt>
                <c:pt idx="3819">
                  <c:v>2015 8</c:v>
                </c:pt>
                <c:pt idx="3820">
                  <c:v>2015 8</c:v>
                </c:pt>
                <c:pt idx="3821">
                  <c:v>2015 8</c:v>
                </c:pt>
                <c:pt idx="3822">
                  <c:v>2015 8</c:v>
                </c:pt>
                <c:pt idx="3823">
                  <c:v>2015 8</c:v>
                </c:pt>
                <c:pt idx="3824">
                  <c:v>2015 8</c:v>
                </c:pt>
                <c:pt idx="3825">
                  <c:v>2015 8</c:v>
                </c:pt>
                <c:pt idx="3826">
                  <c:v>2015 8</c:v>
                </c:pt>
                <c:pt idx="3827">
                  <c:v>2015 8</c:v>
                </c:pt>
                <c:pt idx="3828">
                  <c:v>2015 8</c:v>
                </c:pt>
                <c:pt idx="3829">
                  <c:v>2015 8</c:v>
                </c:pt>
                <c:pt idx="3830">
                  <c:v>2015 8</c:v>
                </c:pt>
                <c:pt idx="3831">
                  <c:v>2015 8</c:v>
                </c:pt>
                <c:pt idx="3832">
                  <c:v>2015 8</c:v>
                </c:pt>
                <c:pt idx="3833">
                  <c:v>2015 8</c:v>
                </c:pt>
                <c:pt idx="3834">
                  <c:v>2015 8</c:v>
                </c:pt>
                <c:pt idx="3835">
                  <c:v>2015 8</c:v>
                </c:pt>
                <c:pt idx="3836">
                  <c:v>2015 9</c:v>
                </c:pt>
                <c:pt idx="3837">
                  <c:v>2015 9</c:v>
                </c:pt>
                <c:pt idx="3838">
                  <c:v>2015 9</c:v>
                </c:pt>
                <c:pt idx="3839">
                  <c:v>2015 9</c:v>
                </c:pt>
                <c:pt idx="3840">
                  <c:v>2015 9</c:v>
                </c:pt>
                <c:pt idx="3841">
                  <c:v>2015 9</c:v>
                </c:pt>
                <c:pt idx="3842">
                  <c:v>2015 9</c:v>
                </c:pt>
                <c:pt idx="3843">
                  <c:v>2015 9</c:v>
                </c:pt>
                <c:pt idx="3844">
                  <c:v>2015 9</c:v>
                </c:pt>
                <c:pt idx="3845">
                  <c:v>2015 9</c:v>
                </c:pt>
                <c:pt idx="3846">
                  <c:v>2015 9</c:v>
                </c:pt>
                <c:pt idx="3847">
                  <c:v>2015 9</c:v>
                </c:pt>
                <c:pt idx="3848">
                  <c:v>2015 9</c:v>
                </c:pt>
                <c:pt idx="3849">
                  <c:v>2015 9</c:v>
                </c:pt>
                <c:pt idx="3850">
                  <c:v>2015 9</c:v>
                </c:pt>
                <c:pt idx="3851">
                  <c:v>2015 9</c:v>
                </c:pt>
                <c:pt idx="3852">
                  <c:v>2015 9</c:v>
                </c:pt>
                <c:pt idx="3853">
                  <c:v>2015 9</c:v>
                </c:pt>
                <c:pt idx="3854">
                  <c:v>2015 9</c:v>
                </c:pt>
                <c:pt idx="3855">
                  <c:v>2015 9</c:v>
                </c:pt>
                <c:pt idx="3856">
                  <c:v>2015 9</c:v>
                </c:pt>
                <c:pt idx="3857">
                  <c:v>2015 9</c:v>
                </c:pt>
                <c:pt idx="3858">
                  <c:v>2015 9</c:v>
                </c:pt>
                <c:pt idx="3859">
                  <c:v>2015 9</c:v>
                </c:pt>
                <c:pt idx="3860">
                  <c:v>2015 9</c:v>
                </c:pt>
                <c:pt idx="3861">
                  <c:v>2015 9</c:v>
                </c:pt>
                <c:pt idx="3862">
                  <c:v>2015 9</c:v>
                </c:pt>
                <c:pt idx="3863">
                  <c:v>2015 9</c:v>
                </c:pt>
                <c:pt idx="3864">
                  <c:v>2015 9</c:v>
                </c:pt>
                <c:pt idx="3865">
                  <c:v>2015 9</c:v>
                </c:pt>
                <c:pt idx="3866">
                  <c:v>2015 9</c:v>
                </c:pt>
                <c:pt idx="3867">
                  <c:v>2015 9</c:v>
                </c:pt>
                <c:pt idx="3868">
                  <c:v>2015 9</c:v>
                </c:pt>
                <c:pt idx="3869">
                  <c:v>2015 9</c:v>
                </c:pt>
                <c:pt idx="3870">
                  <c:v>2015 9</c:v>
                </c:pt>
                <c:pt idx="3871">
                  <c:v>2015 9</c:v>
                </c:pt>
                <c:pt idx="3872">
                  <c:v>2015 9</c:v>
                </c:pt>
                <c:pt idx="3873">
                  <c:v>2015 9</c:v>
                </c:pt>
                <c:pt idx="3874">
                  <c:v>2015 9</c:v>
                </c:pt>
                <c:pt idx="3875">
                  <c:v>2015 9</c:v>
                </c:pt>
                <c:pt idx="3876">
                  <c:v>2015 9</c:v>
                </c:pt>
                <c:pt idx="3877">
                  <c:v>2015 9</c:v>
                </c:pt>
                <c:pt idx="3878">
                  <c:v>2015 9</c:v>
                </c:pt>
                <c:pt idx="3879">
                  <c:v>2015 9</c:v>
                </c:pt>
                <c:pt idx="3880">
                  <c:v>2015 9</c:v>
                </c:pt>
                <c:pt idx="3881">
                  <c:v>2015 9</c:v>
                </c:pt>
                <c:pt idx="3882">
                  <c:v>2015 9</c:v>
                </c:pt>
                <c:pt idx="3883">
                  <c:v>2015 9</c:v>
                </c:pt>
                <c:pt idx="3884">
                  <c:v>2015 9</c:v>
                </c:pt>
                <c:pt idx="3885">
                  <c:v>2015 9</c:v>
                </c:pt>
                <c:pt idx="3886">
                  <c:v>2015 9</c:v>
                </c:pt>
                <c:pt idx="3887">
                  <c:v>2015 9</c:v>
                </c:pt>
                <c:pt idx="3888">
                  <c:v>2015 9</c:v>
                </c:pt>
                <c:pt idx="3889">
                  <c:v>2015 9</c:v>
                </c:pt>
                <c:pt idx="3890">
                  <c:v>2015 9</c:v>
                </c:pt>
                <c:pt idx="3891">
                  <c:v>2015 9</c:v>
                </c:pt>
                <c:pt idx="3892">
                  <c:v>2015 9</c:v>
                </c:pt>
                <c:pt idx="3893">
                  <c:v>2015 9</c:v>
                </c:pt>
                <c:pt idx="3894">
                  <c:v>2015 9</c:v>
                </c:pt>
                <c:pt idx="3895">
                  <c:v>2015 9</c:v>
                </c:pt>
                <c:pt idx="3896">
                  <c:v>2015 9</c:v>
                </c:pt>
                <c:pt idx="3897">
                  <c:v>2015 9</c:v>
                </c:pt>
                <c:pt idx="3898">
                  <c:v>2015 9</c:v>
                </c:pt>
                <c:pt idx="3899">
                  <c:v>2015 9</c:v>
                </c:pt>
                <c:pt idx="3900">
                  <c:v>2015 9</c:v>
                </c:pt>
                <c:pt idx="3901">
                  <c:v>2015 9</c:v>
                </c:pt>
                <c:pt idx="3902">
                  <c:v>2015 9</c:v>
                </c:pt>
                <c:pt idx="3903">
                  <c:v>2015 9</c:v>
                </c:pt>
                <c:pt idx="3904">
                  <c:v>2015 9</c:v>
                </c:pt>
                <c:pt idx="3905">
                  <c:v>2015 9</c:v>
                </c:pt>
                <c:pt idx="3906">
                  <c:v>2015 9</c:v>
                </c:pt>
                <c:pt idx="3907">
                  <c:v>2015 9</c:v>
                </c:pt>
                <c:pt idx="3908">
                  <c:v>2015 9</c:v>
                </c:pt>
                <c:pt idx="3909">
                  <c:v>2015 9</c:v>
                </c:pt>
                <c:pt idx="3910">
                  <c:v>2015 9</c:v>
                </c:pt>
                <c:pt idx="3911">
                  <c:v>2015 9</c:v>
                </c:pt>
                <c:pt idx="3912">
                  <c:v>2015 9</c:v>
                </c:pt>
                <c:pt idx="3913">
                  <c:v>2015 9</c:v>
                </c:pt>
                <c:pt idx="3914">
                  <c:v>2015 9</c:v>
                </c:pt>
                <c:pt idx="3915">
                  <c:v>2015 9</c:v>
                </c:pt>
                <c:pt idx="3916">
                  <c:v>2015 9</c:v>
                </c:pt>
                <c:pt idx="3917">
                  <c:v>2015 9</c:v>
                </c:pt>
                <c:pt idx="3918">
                  <c:v>2015 9</c:v>
                </c:pt>
                <c:pt idx="3919">
                  <c:v>2015 9</c:v>
                </c:pt>
                <c:pt idx="3920">
                  <c:v>2015 9</c:v>
                </c:pt>
                <c:pt idx="3921">
                  <c:v>2015 9</c:v>
                </c:pt>
                <c:pt idx="3922">
                  <c:v>2015 9</c:v>
                </c:pt>
                <c:pt idx="3923">
                  <c:v>2015 9</c:v>
                </c:pt>
                <c:pt idx="3924">
                  <c:v>2015 9</c:v>
                </c:pt>
                <c:pt idx="3925">
                  <c:v>2015 9</c:v>
                </c:pt>
                <c:pt idx="3926">
                  <c:v>2015 9</c:v>
                </c:pt>
                <c:pt idx="3927">
                  <c:v>2015 9</c:v>
                </c:pt>
                <c:pt idx="3928">
                  <c:v>2016 1</c:v>
                </c:pt>
                <c:pt idx="3929">
                  <c:v>2016 1</c:v>
                </c:pt>
                <c:pt idx="3930">
                  <c:v>2016 1</c:v>
                </c:pt>
                <c:pt idx="3931">
                  <c:v>2016 1</c:v>
                </c:pt>
                <c:pt idx="3932">
                  <c:v>2016 1</c:v>
                </c:pt>
                <c:pt idx="3933">
                  <c:v>2016 1</c:v>
                </c:pt>
                <c:pt idx="3934">
                  <c:v>2016 1</c:v>
                </c:pt>
                <c:pt idx="3935">
                  <c:v>2016 1</c:v>
                </c:pt>
                <c:pt idx="3936">
                  <c:v>2016 1</c:v>
                </c:pt>
                <c:pt idx="3937">
                  <c:v>2016 1</c:v>
                </c:pt>
                <c:pt idx="3938">
                  <c:v>2016 1</c:v>
                </c:pt>
                <c:pt idx="3939">
                  <c:v>2016 1</c:v>
                </c:pt>
                <c:pt idx="3940">
                  <c:v>2016 1</c:v>
                </c:pt>
                <c:pt idx="3941">
                  <c:v>2016 1</c:v>
                </c:pt>
                <c:pt idx="3942">
                  <c:v>2016 1</c:v>
                </c:pt>
                <c:pt idx="3943">
                  <c:v>2016 1</c:v>
                </c:pt>
                <c:pt idx="3944">
                  <c:v>2016 1</c:v>
                </c:pt>
                <c:pt idx="3945">
                  <c:v>2016 1</c:v>
                </c:pt>
                <c:pt idx="3946">
                  <c:v>2016 1</c:v>
                </c:pt>
                <c:pt idx="3947">
                  <c:v>2016 1</c:v>
                </c:pt>
                <c:pt idx="3948">
                  <c:v>2016 1</c:v>
                </c:pt>
                <c:pt idx="3949">
                  <c:v>2016 1</c:v>
                </c:pt>
                <c:pt idx="3950">
                  <c:v>2016 1</c:v>
                </c:pt>
                <c:pt idx="3951">
                  <c:v>2016 1</c:v>
                </c:pt>
                <c:pt idx="3952">
                  <c:v>2016 1</c:v>
                </c:pt>
                <c:pt idx="3953">
                  <c:v>2016 1</c:v>
                </c:pt>
                <c:pt idx="3954">
                  <c:v>2016 1</c:v>
                </c:pt>
                <c:pt idx="3955">
                  <c:v>2016 1</c:v>
                </c:pt>
                <c:pt idx="3956">
                  <c:v>2016 1</c:v>
                </c:pt>
                <c:pt idx="3957">
                  <c:v>2016 1</c:v>
                </c:pt>
                <c:pt idx="3958">
                  <c:v>2016 1</c:v>
                </c:pt>
                <c:pt idx="3959">
                  <c:v>2016 1</c:v>
                </c:pt>
                <c:pt idx="3960">
                  <c:v>2016 1</c:v>
                </c:pt>
                <c:pt idx="3961">
                  <c:v>2016 1</c:v>
                </c:pt>
                <c:pt idx="3962">
                  <c:v>2016 1</c:v>
                </c:pt>
                <c:pt idx="3963">
                  <c:v>2016 1</c:v>
                </c:pt>
                <c:pt idx="3964">
                  <c:v>2016 1</c:v>
                </c:pt>
                <c:pt idx="3965">
                  <c:v>2016 1</c:v>
                </c:pt>
                <c:pt idx="3966">
                  <c:v>2016 1</c:v>
                </c:pt>
                <c:pt idx="3967">
                  <c:v>2016 1</c:v>
                </c:pt>
                <c:pt idx="3968">
                  <c:v>2016 1</c:v>
                </c:pt>
                <c:pt idx="3969">
                  <c:v>2016 1</c:v>
                </c:pt>
                <c:pt idx="3970">
                  <c:v>2016 1</c:v>
                </c:pt>
                <c:pt idx="3971">
                  <c:v>2016 1</c:v>
                </c:pt>
                <c:pt idx="3972">
                  <c:v>2016 1</c:v>
                </c:pt>
                <c:pt idx="3973">
                  <c:v>2016 1</c:v>
                </c:pt>
                <c:pt idx="3974">
                  <c:v>2016 1</c:v>
                </c:pt>
                <c:pt idx="3975">
                  <c:v>2016 1</c:v>
                </c:pt>
                <c:pt idx="3976">
                  <c:v>2016 1</c:v>
                </c:pt>
                <c:pt idx="3977">
                  <c:v>2016 1</c:v>
                </c:pt>
                <c:pt idx="3978">
                  <c:v>2016 1</c:v>
                </c:pt>
                <c:pt idx="3979">
                  <c:v>2016 1</c:v>
                </c:pt>
                <c:pt idx="3980">
                  <c:v>2016 1</c:v>
                </c:pt>
                <c:pt idx="3981">
                  <c:v>2016 1</c:v>
                </c:pt>
                <c:pt idx="3982">
                  <c:v>2016 1</c:v>
                </c:pt>
                <c:pt idx="3983">
                  <c:v>2016 1</c:v>
                </c:pt>
                <c:pt idx="3984">
                  <c:v>2016 1</c:v>
                </c:pt>
                <c:pt idx="3985">
                  <c:v>2016 1</c:v>
                </c:pt>
                <c:pt idx="3986">
                  <c:v>2016 1</c:v>
                </c:pt>
                <c:pt idx="3987">
                  <c:v>2016 1</c:v>
                </c:pt>
                <c:pt idx="3988">
                  <c:v>2016 1</c:v>
                </c:pt>
                <c:pt idx="3989">
                  <c:v>2016 1</c:v>
                </c:pt>
                <c:pt idx="3990">
                  <c:v>2016 1</c:v>
                </c:pt>
                <c:pt idx="3991">
                  <c:v>2016 1</c:v>
                </c:pt>
                <c:pt idx="3992">
                  <c:v>2016 1</c:v>
                </c:pt>
                <c:pt idx="3993">
                  <c:v>2016 1</c:v>
                </c:pt>
                <c:pt idx="3994">
                  <c:v>2016 1</c:v>
                </c:pt>
                <c:pt idx="3995">
                  <c:v>2016 1</c:v>
                </c:pt>
                <c:pt idx="3996">
                  <c:v>2016 1</c:v>
                </c:pt>
                <c:pt idx="3997">
                  <c:v>2016 1</c:v>
                </c:pt>
                <c:pt idx="3998">
                  <c:v>2016 1</c:v>
                </c:pt>
                <c:pt idx="3999">
                  <c:v>2016 1</c:v>
                </c:pt>
                <c:pt idx="4000">
                  <c:v>2016 1</c:v>
                </c:pt>
                <c:pt idx="4001">
                  <c:v>2016 1</c:v>
                </c:pt>
                <c:pt idx="4002">
                  <c:v>2016 1</c:v>
                </c:pt>
                <c:pt idx="4003">
                  <c:v>2016 1</c:v>
                </c:pt>
                <c:pt idx="4004">
                  <c:v>2016 1</c:v>
                </c:pt>
                <c:pt idx="4005">
                  <c:v>2016 1</c:v>
                </c:pt>
                <c:pt idx="4006">
                  <c:v>2016 1</c:v>
                </c:pt>
                <c:pt idx="4007">
                  <c:v>2016 1</c:v>
                </c:pt>
                <c:pt idx="4008">
                  <c:v>2016 1</c:v>
                </c:pt>
                <c:pt idx="4009">
                  <c:v>2016 1</c:v>
                </c:pt>
                <c:pt idx="4010">
                  <c:v>2016 1</c:v>
                </c:pt>
                <c:pt idx="4011">
                  <c:v>2016 1</c:v>
                </c:pt>
                <c:pt idx="4012">
                  <c:v>2016 1</c:v>
                </c:pt>
                <c:pt idx="4013">
                  <c:v>2016 1</c:v>
                </c:pt>
                <c:pt idx="4014">
                  <c:v>2016 1</c:v>
                </c:pt>
                <c:pt idx="4015">
                  <c:v>2016 1</c:v>
                </c:pt>
                <c:pt idx="4016">
                  <c:v>2016 1</c:v>
                </c:pt>
                <c:pt idx="4017">
                  <c:v>2016 1</c:v>
                </c:pt>
                <c:pt idx="4018">
                  <c:v>2016 1</c:v>
                </c:pt>
                <c:pt idx="4019">
                  <c:v>2016 1</c:v>
                </c:pt>
                <c:pt idx="4020">
                  <c:v>2016 1</c:v>
                </c:pt>
                <c:pt idx="4021">
                  <c:v>2016 1</c:v>
                </c:pt>
                <c:pt idx="4022">
                  <c:v>2016 1</c:v>
                </c:pt>
                <c:pt idx="4023">
                  <c:v>2016 1</c:v>
                </c:pt>
                <c:pt idx="4024">
                  <c:v>2016 1</c:v>
                </c:pt>
                <c:pt idx="4025">
                  <c:v>2016 1</c:v>
                </c:pt>
                <c:pt idx="4026">
                  <c:v>2016 1</c:v>
                </c:pt>
                <c:pt idx="4027">
                  <c:v>2016 10</c:v>
                </c:pt>
                <c:pt idx="4028">
                  <c:v>2016 10</c:v>
                </c:pt>
                <c:pt idx="4029">
                  <c:v>2016 10</c:v>
                </c:pt>
                <c:pt idx="4030">
                  <c:v>2016 10</c:v>
                </c:pt>
                <c:pt idx="4031">
                  <c:v>2016 10</c:v>
                </c:pt>
                <c:pt idx="4032">
                  <c:v>2016 10</c:v>
                </c:pt>
                <c:pt idx="4033">
                  <c:v>2016 10</c:v>
                </c:pt>
                <c:pt idx="4034">
                  <c:v>2016 10</c:v>
                </c:pt>
                <c:pt idx="4035">
                  <c:v>2016 10</c:v>
                </c:pt>
                <c:pt idx="4036">
                  <c:v>2016 10</c:v>
                </c:pt>
                <c:pt idx="4037">
                  <c:v>2016 10</c:v>
                </c:pt>
                <c:pt idx="4038">
                  <c:v>2016 10</c:v>
                </c:pt>
                <c:pt idx="4039">
                  <c:v>2016 10</c:v>
                </c:pt>
                <c:pt idx="4040">
                  <c:v>2016 10</c:v>
                </c:pt>
                <c:pt idx="4041">
                  <c:v>2016 10</c:v>
                </c:pt>
                <c:pt idx="4042">
                  <c:v>2016 10</c:v>
                </c:pt>
                <c:pt idx="4043">
                  <c:v>2016 10</c:v>
                </c:pt>
                <c:pt idx="4044">
                  <c:v>2016 10</c:v>
                </c:pt>
                <c:pt idx="4045">
                  <c:v>2016 10</c:v>
                </c:pt>
                <c:pt idx="4046">
                  <c:v>2016 10</c:v>
                </c:pt>
                <c:pt idx="4047">
                  <c:v>2016 10</c:v>
                </c:pt>
                <c:pt idx="4048">
                  <c:v>2016 10</c:v>
                </c:pt>
                <c:pt idx="4049">
                  <c:v>2016 10</c:v>
                </c:pt>
                <c:pt idx="4050">
                  <c:v>2016 10</c:v>
                </c:pt>
                <c:pt idx="4051">
                  <c:v>2016 10</c:v>
                </c:pt>
                <c:pt idx="4052">
                  <c:v>2016 10</c:v>
                </c:pt>
                <c:pt idx="4053">
                  <c:v>2016 10</c:v>
                </c:pt>
                <c:pt idx="4054">
                  <c:v>2016 10</c:v>
                </c:pt>
                <c:pt idx="4055">
                  <c:v>2016 10</c:v>
                </c:pt>
                <c:pt idx="4056">
                  <c:v>2016 10</c:v>
                </c:pt>
                <c:pt idx="4057">
                  <c:v>2016 10</c:v>
                </c:pt>
                <c:pt idx="4058">
                  <c:v>2016 10</c:v>
                </c:pt>
                <c:pt idx="4059">
                  <c:v>2016 10</c:v>
                </c:pt>
                <c:pt idx="4060">
                  <c:v>2016 10</c:v>
                </c:pt>
                <c:pt idx="4061">
                  <c:v>2016 10</c:v>
                </c:pt>
                <c:pt idx="4062">
                  <c:v>2016 10</c:v>
                </c:pt>
                <c:pt idx="4063">
                  <c:v>2016 10</c:v>
                </c:pt>
                <c:pt idx="4064">
                  <c:v>2016 10</c:v>
                </c:pt>
                <c:pt idx="4065">
                  <c:v>2016 10</c:v>
                </c:pt>
                <c:pt idx="4066">
                  <c:v>2016 10</c:v>
                </c:pt>
                <c:pt idx="4067">
                  <c:v>2016 10</c:v>
                </c:pt>
                <c:pt idx="4068">
                  <c:v>2016 10</c:v>
                </c:pt>
                <c:pt idx="4069">
                  <c:v>2016 10</c:v>
                </c:pt>
                <c:pt idx="4070">
                  <c:v>2016 10</c:v>
                </c:pt>
                <c:pt idx="4071">
                  <c:v>2016 10</c:v>
                </c:pt>
                <c:pt idx="4072">
                  <c:v>2016 10</c:v>
                </c:pt>
                <c:pt idx="4073">
                  <c:v>2016 10</c:v>
                </c:pt>
                <c:pt idx="4074">
                  <c:v>2016 10</c:v>
                </c:pt>
                <c:pt idx="4075">
                  <c:v>2016 10</c:v>
                </c:pt>
                <c:pt idx="4076">
                  <c:v>2016 10</c:v>
                </c:pt>
                <c:pt idx="4077">
                  <c:v>2016 10</c:v>
                </c:pt>
                <c:pt idx="4078">
                  <c:v>2016 10</c:v>
                </c:pt>
                <c:pt idx="4079">
                  <c:v>2016 10</c:v>
                </c:pt>
                <c:pt idx="4080">
                  <c:v>2016 10</c:v>
                </c:pt>
                <c:pt idx="4081">
                  <c:v>2016 10</c:v>
                </c:pt>
                <c:pt idx="4082">
                  <c:v>2016 10</c:v>
                </c:pt>
                <c:pt idx="4083">
                  <c:v>2016 10</c:v>
                </c:pt>
                <c:pt idx="4084">
                  <c:v>2016 10</c:v>
                </c:pt>
                <c:pt idx="4085">
                  <c:v>2016 10</c:v>
                </c:pt>
                <c:pt idx="4086">
                  <c:v>2016 10</c:v>
                </c:pt>
                <c:pt idx="4087">
                  <c:v>2016 10</c:v>
                </c:pt>
                <c:pt idx="4088">
                  <c:v>2016 10</c:v>
                </c:pt>
                <c:pt idx="4089">
                  <c:v>2016 10</c:v>
                </c:pt>
                <c:pt idx="4090">
                  <c:v>2016 10</c:v>
                </c:pt>
                <c:pt idx="4091">
                  <c:v>2016 10</c:v>
                </c:pt>
                <c:pt idx="4092">
                  <c:v>2016 10</c:v>
                </c:pt>
                <c:pt idx="4093">
                  <c:v>2016 10</c:v>
                </c:pt>
                <c:pt idx="4094">
                  <c:v>2016 10</c:v>
                </c:pt>
                <c:pt idx="4095">
                  <c:v>2016 10</c:v>
                </c:pt>
                <c:pt idx="4096">
                  <c:v>2016 10</c:v>
                </c:pt>
                <c:pt idx="4097">
                  <c:v>2016 10</c:v>
                </c:pt>
                <c:pt idx="4098">
                  <c:v>2016 10</c:v>
                </c:pt>
                <c:pt idx="4099">
                  <c:v>2016 10</c:v>
                </c:pt>
                <c:pt idx="4100">
                  <c:v>2016 10</c:v>
                </c:pt>
                <c:pt idx="4101">
                  <c:v>2016 10</c:v>
                </c:pt>
                <c:pt idx="4102">
                  <c:v>2016 10</c:v>
                </c:pt>
                <c:pt idx="4103">
                  <c:v>2016 10</c:v>
                </c:pt>
                <c:pt idx="4104">
                  <c:v>2016 10</c:v>
                </c:pt>
                <c:pt idx="4105">
                  <c:v>2016 10</c:v>
                </c:pt>
                <c:pt idx="4106">
                  <c:v>2016 10</c:v>
                </c:pt>
                <c:pt idx="4107">
                  <c:v>2016 10</c:v>
                </c:pt>
                <c:pt idx="4108">
                  <c:v>2016 10</c:v>
                </c:pt>
                <c:pt idx="4109">
                  <c:v>2016 10</c:v>
                </c:pt>
                <c:pt idx="4110">
                  <c:v>2016 10</c:v>
                </c:pt>
                <c:pt idx="4111">
                  <c:v>2016 10</c:v>
                </c:pt>
                <c:pt idx="4112">
                  <c:v>2016 10</c:v>
                </c:pt>
                <c:pt idx="4113">
                  <c:v>2016 10</c:v>
                </c:pt>
                <c:pt idx="4114">
                  <c:v>2016 10</c:v>
                </c:pt>
                <c:pt idx="4115">
                  <c:v>2016 10</c:v>
                </c:pt>
                <c:pt idx="4116">
                  <c:v>2016 10</c:v>
                </c:pt>
                <c:pt idx="4117">
                  <c:v>2016 10</c:v>
                </c:pt>
                <c:pt idx="4118">
                  <c:v>2016 10</c:v>
                </c:pt>
                <c:pt idx="4119">
                  <c:v>2016 10</c:v>
                </c:pt>
                <c:pt idx="4120">
                  <c:v>2016 10</c:v>
                </c:pt>
                <c:pt idx="4121">
                  <c:v>2016 10</c:v>
                </c:pt>
                <c:pt idx="4122">
                  <c:v>2016 10</c:v>
                </c:pt>
                <c:pt idx="4123">
                  <c:v>2016 10</c:v>
                </c:pt>
                <c:pt idx="4124">
                  <c:v>2016 10</c:v>
                </c:pt>
                <c:pt idx="4125">
                  <c:v>2016 10</c:v>
                </c:pt>
                <c:pt idx="4126">
                  <c:v>2016 10</c:v>
                </c:pt>
                <c:pt idx="4127">
                  <c:v>2016 10</c:v>
                </c:pt>
                <c:pt idx="4128">
                  <c:v>2016 10</c:v>
                </c:pt>
                <c:pt idx="4129">
                  <c:v>2016 10</c:v>
                </c:pt>
                <c:pt idx="4130">
                  <c:v>2016 10</c:v>
                </c:pt>
                <c:pt idx="4131">
                  <c:v>2016 10</c:v>
                </c:pt>
                <c:pt idx="4132">
                  <c:v>2016 10</c:v>
                </c:pt>
                <c:pt idx="4133">
                  <c:v>2016 10</c:v>
                </c:pt>
                <c:pt idx="4134">
                  <c:v>2016 10</c:v>
                </c:pt>
                <c:pt idx="4135">
                  <c:v>2016 10</c:v>
                </c:pt>
                <c:pt idx="4136">
                  <c:v>2016 11</c:v>
                </c:pt>
                <c:pt idx="4137">
                  <c:v>2016 11</c:v>
                </c:pt>
                <c:pt idx="4138">
                  <c:v>2016 11</c:v>
                </c:pt>
                <c:pt idx="4139">
                  <c:v>2016 11</c:v>
                </c:pt>
                <c:pt idx="4140">
                  <c:v>2016 11</c:v>
                </c:pt>
                <c:pt idx="4141">
                  <c:v>2016 11</c:v>
                </c:pt>
                <c:pt idx="4142">
                  <c:v>2016 11</c:v>
                </c:pt>
                <c:pt idx="4143">
                  <c:v>2016 11</c:v>
                </c:pt>
                <c:pt idx="4144">
                  <c:v>2016 11</c:v>
                </c:pt>
                <c:pt idx="4145">
                  <c:v>2016 11</c:v>
                </c:pt>
                <c:pt idx="4146">
                  <c:v>2016 11</c:v>
                </c:pt>
                <c:pt idx="4147">
                  <c:v>2016 11</c:v>
                </c:pt>
                <c:pt idx="4148">
                  <c:v>2016 11</c:v>
                </c:pt>
                <c:pt idx="4149">
                  <c:v>2016 11</c:v>
                </c:pt>
                <c:pt idx="4150">
                  <c:v>2016 11</c:v>
                </c:pt>
                <c:pt idx="4151">
                  <c:v>2016 11</c:v>
                </c:pt>
                <c:pt idx="4152">
                  <c:v>2016 11</c:v>
                </c:pt>
                <c:pt idx="4153">
                  <c:v>2016 11</c:v>
                </c:pt>
                <c:pt idx="4154">
                  <c:v>2016 11</c:v>
                </c:pt>
                <c:pt idx="4155">
                  <c:v>2016 11</c:v>
                </c:pt>
                <c:pt idx="4156">
                  <c:v>2016 11</c:v>
                </c:pt>
                <c:pt idx="4157">
                  <c:v>2016 11</c:v>
                </c:pt>
                <c:pt idx="4158">
                  <c:v>2016 11</c:v>
                </c:pt>
                <c:pt idx="4159">
                  <c:v>2016 11</c:v>
                </c:pt>
                <c:pt idx="4160">
                  <c:v>2016 11</c:v>
                </c:pt>
                <c:pt idx="4161">
                  <c:v>2016 11</c:v>
                </c:pt>
                <c:pt idx="4162">
                  <c:v>2016 11</c:v>
                </c:pt>
                <c:pt idx="4163">
                  <c:v>2016 11</c:v>
                </c:pt>
                <c:pt idx="4164">
                  <c:v>2016 11</c:v>
                </c:pt>
                <c:pt idx="4165">
                  <c:v>2016 11</c:v>
                </c:pt>
                <c:pt idx="4166">
                  <c:v>2016 11</c:v>
                </c:pt>
                <c:pt idx="4167">
                  <c:v>2016 11</c:v>
                </c:pt>
                <c:pt idx="4168">
                  <c:v>2016 11</c:v>
                </c:pt>
                <c:pt idx="4169">
                  <c:v>2016 11</c:v>
                </c:pt>
                <c:pt idx="4170">
                  <c:v>2016 11</c:v>
                </c:pt>
                <c:pt idx="4171">
                  <c:v>2016 11</c:v>
                </c:pt>
                <c:pt idx="4172">
                  <c:v>2016 11</c:v>
                </c:pt>
                <c:pt idx="4173">
                  <c:v>2016 11</c:v>
                </c:pt>
                <c:pt idx="4174">
                  <c:v>2016 11</c:v>
                </c:pt>
                <c:pt idx="4175">
                  <c:v>2016 11</c:v>
                </c:pt>
                <c:pt idx="4176">
                  <c:v>2016 11</c:v>
                </c:pt>
                <c:pt idx="4177">
                  <c:v>2016 11</c:v>
                </c:pt>
                <c:pt idx="4178">
                  <c:v>2016 11</c:v>
                </c:pt>
                <c:pt idx="4179">
                  <c:v>2016 11</c:v>
                </c:pt>
                <c:pt idx="4180">
                  <c:v>2016 11</c:v>
                </c:pt>
                <c:pt idx="4181">
                  <c:v>2016 11</c:v>
                </c:pt>
                <c:pt idx="4182">
                  <c:v>2016 11</c:v>
                </c:pt>
                <c:pt idx="4183">
                  <c:v>2016 11</c:v>
                </c:pt>
                <c:pt idx="4184">
                  <c:v>2016 11</c:v>
                </c:pt>
                <c:pt idx="4185">
                  <c:v>2016 11</c:v>
                </c:pt>
                <c:pt idx="4186">
                  <c:v>2016 11</c:v>
                </c:pt>
                <c:pt idx="4187">
                  <c:v>2016 11</c:v>
                </c:pt>
                <c:pt idx="4188">
                  <c:v>2016 11</c:v>
                </c:pt>
                <c:pt idx="4189">
                  <c:v>2016 11</c:v>
                </c:pt>
                <c:pt idx="4190">
                  <c:v>2016 11</c:v>
                </c:pt>
                <c:pt idx="4191">
                  <c:v>2016 11</c:v>
                </c:pt>
                <c:pt idx="4192">
                  <c:v>2016 11</c:v>
                </c:pt>
                <c:pt idx="4193">
                  <c:v>2016 11</c:v>
                </c:pt>
                <c:pt idx="4194">
                  <c:v>2016 11</c:v>
                </c:pt>
                <c:pt idx="4195">
                  <c:v>2016 11</c:v>
                </c:pt>
                <c:pt idx="4196">
                  <c:v>2016 11</c:v>
                </c:pt>
                <c:pt idx="4197">
                  <c:v>2016 11</c:v>
                </c:pt>
                <c:pt idx="4198">
                  <c:v>2016 11</c:v>
                </c:pt>
                <c:pt idx="4199">
                  <c:v>2016 11</c:v>
                </c:pt>
                <c:pt idx="4200">
                  <c:v>2016 11</c:v>
                </c:pt>
                <c:pt idx="4201">
                  <c:v>2016 11</c:v>
                </c:pt>
                <c:pt idx="4202">
                  <c:v>2016 11</c:v>
                </c:pt>
                <c:pt idx="4203">
                  <c:v>2016 11</c:v>
                </c:pt>
                <c:pt idx="4204">
                  <c:v>2016 11</c:v>
                </c:pt>
                <c:pt idx="4205">
                  <c:v>2016 11</c:v>
                </c:pt>
                <c:pt idx="4206">
                  <c:v>2016 11</c:v>
                </c:pt>
                <c:pt idx="4207">
                  <c:v>2016 11</c:v>
                </c:pt>
                <c:pt idx="4208">
                  <c:v>2016 11</c:v>
                </c:pt>
                <c:pt idx="4209">
                  <c:v>2016 11</c:v>
                </c:pt>
                <c:pt idx="4210">
                  <c:v>2016 11</c:v>
                </c:pt>
                <c:pt idx="4211">
                  <c:v>2016 11</c:v>
                </c:pt>
                <c:pt idx="4212">
                  <c:v>2016 11</c:v>
                </c:pt>
                <c:pt idx="4213">
                  <c:v>2016 11</c:v>
                </c:pt>
                <c:pt idx="4214">
                  <c:v>2016 11</c:v>
                </c:pt>
                <c:pt idx="4215">
                  <c:v>2016 11</c:v>
                </c:pt>
                <c:pt idx="4216">
                  <c:v>2016 11</c:v>
                </c:pt>
                <c:pt idx="4217">
                  <c:v>2016 11</c:v>
                </c:pt>
                <c:pt idx="4218">
                  <c:v>2016 11</c:v>
                </c:pt>
                <c:pt idx="4219">
                  <c:v>2016 11</c:v>
                </c:pt>
                <c:pt idx="4220">
                  <c:v>2016 11</c:v>
                </c:pt>
                <c:pt idx="4221">
                  <c:v>2016 11</c:v>
                </c:pt>
                <c:pt idx="4222">
                  <c:v>2016 11</c:v>
                </c:pt>
                <c:pt idx="4223">
                  <c:v>2016 11</c:v>
                </c:pt>
                <c:pt idx="4224">
                  <c:v>2016 11</c:v>
                </c:pt>
                <c:pt idx="4225">
                  <c:v>2016 11</c:v>
                </c:pt>
                <c:pt idx="4226">
                  <c:v>2016 11</c:v>
                </c:pt>
                <c:pt idx="4227">
                  <c:v>2016 11</c:v>
                </c:pt>
                <c:pt idx="4228">
                  <c:v>2016 11</c:v>
                </c:pt>
                <c:pt idx="4229">
                  <c:v>2016 11</c:v>
                </c:pt>
                <c:pt idx="4230">
                  <c:v>2016 11</c:v>
                </c:pt>
                <c:pt idx="4231">
                  <c:v>2016 11</c:v>
                </c:pt>
                <c:pt idx="4232">
                  <c:v>2016 11</c:v>
                </c:pt>
                <c:pt idx="4233">
                  <c:v>2016 11</c:v>
                </c:pt>
                <c:pt idx="4234">
                  <c:v>2016 11</c:v>
                </c:pt>
                <c:pt idx="4235">
                  <c:v>2016 11</c:v>
                </c:pt>
                <c:pt idx="4236">
                  <c:v>2016 11</c:v>
                </c:pt>
                <c:pt idx="4237">
                  <c:v>2016 11</c:v>
                </c:pt>
                <c:pt idx="4238">
                  <c:v>2016 11</c:v>
                </c:pt>
                <c:pt idx="4239">
                  <c:v>2016 11</c:v>
                </c:pt>
                <c:pt idx="4240">
                  <c:v>2016 11</c:v>
                </c:pt>
                <c:pt idx="4241">
                  <c:v>2016 11</c:v>
                </c:pt>
                <c:pt idx="4242">
                  <c:v>2016 11</c:v>
                </c:pt>
                <c:pt idx="4243">
                  <c:v>2016 11</c:v>
                </c:pt>
                <c:pt idx="4244">
                  <c:v>2016 11</c:v>
                </c:pt>
                <c:pt idx="4245">
                  <c:v>2016 12</c:v>
                </c:pt>
                <c:pt idx="4246">
                  <c:v>2016 12</c:v>
                </c:pt>
                <c:pt idx="4247">
                  <c:v>2016 12</c:v>
                </c:pt>
                <c:pt idx="4248">
                  <c:v>2016 12</c:v>
                </c:pt>
                <c:pt idx="4249">
                  <c:v>2016 12</c:v>
                </c:pt>
                <c:pt idx="4250">
                  <c:v>2016 12</c:v>
                </c:pt>
                <c:pt idx="4251">
                  <c:v>2016 12</c:v>
                </c:pt>
                <c:pt idx="4252">
                  <c:v>2016 12</c:v>
                </c:pt>
                <c:pt idx="4253">
                  <c:v>2016 12</c:v>
                </c:pt>
                <c:pt idx="4254">
                  <c:v>2016 12</c:v>
                </c:pt>
                <c:pt idx="4255">
                  <c:v>2016 12</c:v>
                </c:pt>
                <c:pt idx="4256">
                  <c:v>2016 12</c:v>
                </c:pt>
                <c:pt idx="4257">
                  <c:v>2016 12</c:v>
                </c:pt>
                <c:pt idx="4258">
                  <c:v>2016 12</c:v>
                </c:pt>
                <c:pt idx="4259">
                  <c:v>2016 12</c:v>
                </c:pt>
                <c:pt idx="4260">
                  <c:v>2016 12</c:v>
                </c:pt>
                <c:pt idx="4261">
                  <c:v>2016 12</c:v>
                </c:pt>
                <c:pt idx="4262">
                  <c:v>2016 12</c:v>
                </c:pt>
                <c:pt idx="4263">
                  <c:v>2016 12</c:v>
                </c:pt>
                <c:pt idx="4264">
                  <c:v>2016 12</c:v>
                </c:pt>
                <c:pt idx="4265">
                  <c:v>2016 12</c:v>
                </c:pt>
                <c:pt idx="4266">
                  <c:v>2016 12</c:v>
                </c:pt>
                <c:pt idx="4267">
                  <c:v>2016 12</c:v>
                </c:pt>
                <c:pt idx="4268">
                  <c:v>2016 12</c:v>
                </c:pt>
                <c:pt idx="4269">
                  <c:v>2016 12</c:v>
                </c:pt>
                <c:pt idx="4270">
                  <c:v>2016 12</c:v>
                </c:pt>
                <c:pt idx="4271">
                  <c:v>2016 12</c:v>
                </c:pt>
                <c:pt idx="4272">
                  <c:v>2016 12</c:v>
                </c:pt>
                <c:pt idx="4273">
                  <c:v>2016 12</c:v>
                </c:pt>
                <c:pt idx="4274">
                  <c:v>2016 12</c:v>
                </c:pt>
                <c:pt idx="4275">
                  <c:v>2016 12</c:v>
                </c:pt>
                <c:pt idx="4276">
                  <c:v>2016 12</c:v>
                </c:pt>
                <c:pt idx="4277">
                  <c:v>2016 12</c:v>
                </c:pt>
                <c:pt idx="4278">
                  <c:v>2016 12</c:v>
                </c:pt>
                <c:pt idx="4279">
                  <c:v>2016 12</c:v>
                </c:pt>
                <c:pt idx="4280">
                  <c:v>2016 12</c:v>
                </c:pt>
                <c:pt idx="4281">
                  <c:v>2016 12</c:v>
                </c:pt>
                <c:pt idx="4282">
                  <c:v>2016 12</c:v>
                </c:pt>
                <c:pt idx="4283">
                  <c:v>2016 12</c:v>
                </c:pt>
                <c:pt idx="4284">
                  <c:v>2016 12</c:v>
                </c:pt>
                <c:pt idx="4285">
                  <c:v>2016 12</c:v>
                </c:pt>
                <c:pt idx="4286">
                  <c:v>2016 12</c:v>
                </c:pt>
                <c:pt idx="4287">
                  <c:v>2016 12</c:v>
                </c:pt>
                <c:pt idx="4288">
                  <c:v>2016 12</c:v>
                </c:pt>
                <c:pt idx="4289">
                  <c:v>2016 12</c:v>
                </c:pt>
                <c:pt idx="4290">
                  <c:v>2016 12</c:v>
                </c:pt>
                <c:pt idx="4291">
                  <c:v>2016 12</c:v>
                </c:pt>
                <c:pt idx="4292">
                  <c:v>2016 12</c:v>
                </c:pt>
                <c:pt idx="4293">
                  <c:v>2016 12</c:v>
                </c:pt>
                <c:pt idx="4294">
                  <c:v>2016 12</c:v>
                </c:pt>
                <c:pt idx="4295">
                  <c:v>2016 12</c:v>
                </c:pt>
                <c:pt idx="4296">
                  <c:v>2016 12</c:v>
                </c:pt>
                <c:pt idx="4297">
                  <c:v>2016 12</c:v>
                </c:pt>
                <c:pt idx="4298">
                  <c:v>2016 12</c:v>
                </c:pt>
                <c:pt idx="4299">
                  <c:v>2016 12</c:v>
                </c:pt>
                <c:pt idx="4300">
                  <c:v>2016 12</c:v>
                </c:pt>
                <c:pt idx="4301">
                  <c:v>2016 12</c:v>
                </c:pt>
                <c:pt idx="4302">
                  <c:v>2016 12</c:v>
                </c:pt>
                <c:pt idx="4303">
                  <c:v>2016 12</c:v>
                </c:pt>
                <c:pt idx="4304">
                  <c:v>2016 12</c:v>
                </c:pt>
                <c:pt idx="4305">
                  <c:v>2016 12</c:v>
                </c:pt>
                <c:pt idx="4306">
                  <c:v>2016 12</c:v>
                </c:pt>
                <c:pt idx="4307">
                  <c:v>2016 12</c:v>
                </c:pt>
                <c:pt idx="4308">
                  <c:v>2016 12</c:v>
                </c:pt>
                <c:pt idx="4309">
                  <c:v>2016 12</c:v>
                </c:pt>
                <c:pt idx="4310">
                  <c:v>2016 12</c:v>
                </c:pt>
                <c:pt idx="4311">
                  <c:v>2016 12</c:v>
                </c:pt>
                <c:pt idx="4312">
                  <c:v>2016 12</c:v>
                </c:pt>
                <c:pt idx="4313">
                  <c:v>2016 12</c:v>
                </c:pt>
                <c:pt idx="4314">
                  <c:v>2016 12</c:v>
                </c:pt>
                <c:pt idx="4315">
                  <c:v>2016 12</c:v>
                </c:pt>
                <c:pt idx="4316">
                  <c:v>2016 12</c:v>
                </c:pt>
                <c:pt idx="4317">
                  <c:v>2016 12</c:v>
                </c:pt>
                <c:pt idx="4318">
                  <c:v>2016 12</c:v>
                </c:pt>
                <c:pt idx="4319">
                  <c:v>2016 12</c:v>
                </c:pt>
                <c:pt idx="4320">
                  <c:v>2016 12</c:v>
                </c:pt>
                <c:pt idx="4321">
                  <c:v>2016 12</c:v>
                </c:pt>
                <c:pt idx="4322">
                  <c:v>2016 12</c:v>
                </c:pt>
                <c:pt idx="4323">
                  <c:v>2016 12</c:v>
                </c:pt>
                <c:pt idx="4324">
                  <c:v>2016 12</c:v>
                </c:pt>
                <c:pt idx="4325">
                  <c:v>2016 12</c:v>
                </c:pt>
                <c:pt idx="4326">
                  <c:v>2016 12</c:v>
                </c:pt>
                <c:pt idx="4327">
                  <c:v>2016 12</c:v>
                </c:pt>
                <c:pt idx="4328">
                  <c:v>2016 12</c:v>
                </c:pt>
                <c:pt idx="4329">
                  <c:v>2016 12</c:v>
                </c:pt>
                <c:pt idx="4330">
                  <c:v>2016 12</c:v>
                </c:pt>
                <c:pt idx="4331">
                  <c:v>2016 12</c:v>
                </c:pt>
                <c:pt idx="4332">
                  <c:v>2016 12</c:v>
                </c:pt>
                <c:pt idx="4333">
                  <c:v>2016 12</c:v>
                </c:pt>
                <c:pt idx="4334">
                  <c:v>2016 12</c:v>
                </c:pt>
                <c:pt idx="4335">
                  <c:v>2016 12</c:v>
                </c:pt>
                <c:pt idx="4336">
                  <c:v>2016 12</c:v>
                </c:pt>
                <c:pt idx="4337">
                  <c:v>2016 12</c:v>
                </c:pt>
                <c:pt idx="4338">
                  <c:v>2016 12</c:v>
                </c:pt>
                <c:pt idx="4339">
                  <c:v>2016 12</c:v>
                </c:pt>
                <c:pt idx="4340">
                  <c:v>2016 12</c:v>
                </c:pt>
                <c:pt idx="4341">
                  <c:v>2016 12</c:v>
                </c:pt>
                <c:pt idx="4342">
                  <c:v>2016 12</c:v>
                </c:pt>
                <c:pt idx="4343">
                  <c:v>2016 12</c:v>
                </c:pt>
                <c:pt idx="4344">
                  <c:v>2016 12</c:v>
                </c:pt>
                <c:pt idx="4345">
                  <c:v>2016 12</c:v>
                </c:pt>
                <c:pt idx="4346">
                  <c:v>2016 12</c:v>
                </c:pt>
                <c:pt idx="4347">
                  <c:v>2016 12</c:v>
                </c:pt>
                <c:pt idx="4348">
                  <c:v>2016 12</c:v>
                </c:pt>
                <c:pt idx="4349">
                  <c:v>2016 12</c:v>
                </c:pt>
                <c:pt idx="4350">
                  <c:v>2016 12</c:v>
                </c:pt>
                <c:pt idx="4351">
                  <c:v>2016 12</c:v>
                </c:pt>
                <c:pt idx="4352">
                  <c:v>2016 12</c:v>
                </c:pt>
                <c:pt idx="4353">
                  <c:v>2016 12</c:v>
                </c:pt>
                <c:pt idx="4354">
                  <c:v>2016 12</c:v>
                </c:pt>
                <c:pt idx="4355">
                  <c:v>2016 2</c:v>
                </c:pt>
                <c:pt idx="4356">
                  <c:v>2016 2</c:v>
                </c:pt>
                <c:pt idx="4357">
                  <c:v>2016 2</c:v>
                </c:pt>
                <c:pt idx="4358">
                  <c:v>2016 2</c:v>
                </c:pt>
                <c:pt idx="4359">
                  <c:v>2016 2</c:v>
                </c:pt>
                <c:pt idx="4360">
                  <c:v>2016 2</c:v>
                </c:pt>
                <c:pt idx="4361">
                  <c:v>2016 2</c:v>
                </c:pt>
                <c:pt idx="4362">
                  <c:v>2016 2</c:v>
                </c:pt>
                <c:pt idx="4363">
                  <c:v>2016 2</c:v>
                </c:pt>
                <c:pt idx="4364">
                  <c:v>2016 2</c:v>
                </c:pt>
                <c:pt idx="4365">
                  <c:v>2016 2</c:v>
                </c:pt>
                <c:pt idx="4366">
                  <c:v>2016 2</c:v>
                </c:pt>
                <c:pt idx="4367">
                  <c:v>2016 2</c:v>
                </c:pt>
                <c:pt idx="4368">
                  <c:v>2016 2</c:v>
                </c:pt>
                <c:pt idx="4369">
                  <c:v>2016 2</c:v>
                </c:pt>
                <c:pt idx="4370">
                  <c:v>2016 2</c:v>
                </c:pt>
                <c:pt idx="4371">
                  <c:v>2016 2</c:v>
                </c:pt>
                <c:pt idx="4372">
                  <c:v>2016 2</c:v>
                </c:pt>
                <c:pt idx="4373">
                  <c:v>2016 2</c:v>
                </c:pt>
                <c:pt idx="4374">
                  <c:v>2016 2</c:v>
                </c:pt>
                <c:pt idx="4375">
                  <c:v>2016 2</c:v>
                </c:pt>
                <c:pt idx="4376">
                  <c:v>2016 2</c:v>
                </c:pt>
                <c:pt idx="4377">
                  <c:v>2016 2</c:v>
                </c:pt>
                <c:pt idx="4378">
                  <c:v>2016 2</c:v>
                </c:pt>
                <c:pt idx="4379">
                  <c:v>2016 2</c:v>
                </c:pt>
                <c:pt idx="4380">
                  <c:v>2016 2</c:v>
                </c:pt>
                <c:pt idx="4381">
                  <c:v>2016 2</c:v>
                </c:pt>
                <c:pt idx="4382">
                  <c:v>2016 2</c:v>
                </c:pt>
                <c:pt idx="4383">
                  <c:v>2016 2</c:v>
                </c:pt>
                <c:pt idx="4384">
                  <c:v>2016 2</c:v>
                </c:pt>
                <c:pt idx="4385">
                  <c:v>2016 2</c:v>
                </c:pt>
                <c:pt idx="4386">
                  <c:v>2016 2</c:v>
                </c:pt>
                <c:pt idx="4387">
                  <c:v>2016 2</c:v>
                </c:pt>
                <c:pt idx="4388">
                  <c:v>2016 2</c:v>
                </c:pt>
                <c:pt idx="4389">
                  <c:v>2016 2</c:v>
                </c:pt>
                <c:pt idx="4390">
                  <c:v>2016 2</c:v>
                </c:pt>
                <c:pt idx="4391">
                  <c:v>2016 2</c:v>
                </c:pt>
                <c:pt idx="4392">
                  <c:v>2016 2</c:v>
                </c:pt>
                <c:pt idx="4393">
                  <c:v>2016 2</c:v>
                </c:pt>
                <c:pt idx="4394">
                  <c:v>2016 2</c:v>
                </c:pt>
                <c:pt idx="4395">
                  <c:v>2016 2</c:v>
                </c:pt>
                <c:pt idx="4396">
                  <c:v>2016 2</c:v>
                </c:pt>
                <c:pt idx="4397">
                  <c:v>2016 2</c:v>
                </c:pt>
                <c:pt idx="4398">
                  <c:v>2016 2</c:v>
                </c:pt>
                <c:pt idx="4399">
                  <c:v>2016 2</c:v>
                </c:pt>
                <c:pt idx="4400">
                  <c:v>2016 2</c:v>
                </c:pt>
                <c:pt idx="4401">
                  <c:v>2016 2</c:v>
                </c:pt>
                <c:pt idx="4402">
                  <c:v>2016 2</c:v>
                </c:pt>
                <c:pt idx="4403">
                  <c:v>2016 2</c:v>
                </c:pt>
                <c:pt idx="4404">
                  <c:v>2016 2</c:v>
                </c:pt>
                <c:pt idx="4405">
                  <c:v>2016 2</c:v>
                </c:pt>
                <c:pt idx="4406">
                  <c:v>2016 2</c:v>
                </c:pt>
                <c:pt idx="4407">
                  <c:v>2016 2</c:v>
                </c:pt>
                <c:pt idx="4408">
                  <c:v>2016 2</c:v>
                </c:pt>
                <c:pt idx="4409">
                  <c:v>2016 2</c:v>
                </c:pt>
                <c:pt idx="4410">
                  <c:v>2016 2</c:v>
                </c:pt>
                <c:pt idx="4411">
                  <c:v>2016 2</c:v>
                </c:pt>
                <c:pt idx="4412">
                  <c:v>2016 2</c:v>
                </c:pt>
                <c:pt idx="4413">
                  <c:v>2016 2</c:v>
                </c:pt>
                <c:pt idx="4414">
                  <c:v>2016 2</c:v>
                </c:pt>
                <c:pt idx="4415">
                  <c:v>2016 2</c:v>
                </c:pt>
                <c:pt idx="4416">
                  <c:v>2016 2</c:v>
                </c:pt>
                <c:pt idx="4417">
                  <c:v>2016 2</c:v>
                </c:pt>
                <c:pt idx="4418">
                  <c:v>2016 2</c:v>
                </c:pt>
                <c:pt idx="4419">
                  <c:v>2016 2</c:v>
                </c:pt>
                <c:pt idx="4420">
                  <c:v>2016 2</c:v>
                </c:pt>
                <c:pt idx="4421">
                  <c:v>2016 2</c:v>
                </c:pt>
                <c:pt idx="4422">
                  <c:v>2016 2</c:v>
                </c:pt>
                <c:pt idx="4423">
                  <c:v>2016 2</c:v>
                </c:pt>
                <c:pt idx="4424">
                  <c:v>2016 2</c:v>
                </c:pt>
                <c:pt idx="4425">
                  <c:v>2016 2</c:v>
                </c:pt>
                <c:pt idx="4426">
                  <c:v>2016 2</c:v>
                </c:pt>
                <c:pt idx="4427">
                  <c:v>2016 2</c:v>
                </c:pt>
                <c:pt idx="4428">
                  <c:v>2016 2</c:v>
                </c:pt>
                <c:pt idx="4429">
                  <c:v>2016 2</c:v>
                </c:pt>
                <c:pt idx="4430">
                  <c:v>2016 2</c:v>
                </c:pt>
                <c:pt idx="4431">
                  <c:v>2016 2</c:v>
                </c:pt>
                <c:pt idx="4432">
                  <c:v>2016 2</c:v>
                </c:pt>
                <c:pt idx="4433">
                  <c:v>2016 2</c:v>
                </c:pt>
                <c:pt idx="4434">
                  <c:v>2016 2</c:v>
                </c:pt>
                <c:pt idx="4435">
                  <c:v>2016 2</c:v>
                </c:pt>
                <c:pt idx="4436">
                  <c:v>2016 2</c:v>
                </c:pt>
                <c:pt idx="4437">
                  <c:v>2016 2</c:v>
                </c:pt>
                <c:pt idx="4438">
                  <c:v>2016 2</c:v>
                </c:pt>
                <c:pt idx="4439">
                  <c:v>2016 2</c:v>
                </c:pt>
                <c:pt idx="4440">
                  <c:v>2016 2</c:v>
                </c:pt>
                <c:pt idx="4441">
                  <c:v>2016 2</c:v>
                </c:pt>
                <c:pt idx="4442">
                  <c:v>2016 2</c:v>
                </c:pt>
                <c:pt idx="4443">
                  <c:v>2016 2</c:v>
                </c:pt>
                <c:pt idx="4444">
                  <c:v>2016 2</c:v>
                </c:pt>
                <c:pt idx="4445">
                  <c:v>2016 2</c:v>
                </c:pt>
                <c:pt idx="4446">
                  <c:v>2016 2</c:v>
                </c:pt>
                <c:pt idx="4447">
                  <c:v>2016 2</c:v>
                </c:pt>
                <c:pt idx="4448">
                  <c:v>2016 2</c:v>
                </c:pt>
                <c:pt idx="4449">
                  <c:v>2016 2</c:v>
                </c:pt>
                <c:pt idx="4450">
                  <c:v>2016 2</c:v>
                </c:pt>
                <c:pt idx="4451">
                  <c:v>2016 2</c:v>
                </c:pt>
                <c:pt idx="4452">
                  <c:v>2016 2</c:v>
                </c:pt>
                <c:pt idx="4453">
                  <c:v>2016 2</c:v>
                </c:pt>
                <c:pt idx="4454">
                  <c:v>2016 2</c:v>
                </c:pt>
                <c:pt idx="4455">
                  <c:v>2016 3</c:v>
                </c:pt>
                <c:pt idx="4456">
                  <c:v>2016 3</c:v>
                </c:pt>
                <c:pt idx="4457">
                  <c:v>2016 3</c:v>
                </c:pt>
                <c:pt idx="4458">
                  <c:v>2016 3</c:v>
                </c:pt>
                <c:pt idx="4459">
                  <c:v>2016 3</c:v>
                </c:pt>
                <c:pt idx="4460">
                  <c:v>2016 3</c:v>
                </c:pt>
                <c:pt idx="4461">
                  <c:v>2016 3</c:v>
                </c:pt>
                <c:pt idx="4462">
                  <c:v>2016 3</c:v>
                </c:pt>
                <c:pt idx="4463">
                  <c:v>2016 3</c:v>
                </c:pt>
                <c:pt idx="4464">
                  <c:v>2016 3</c:v>
                </c:pt>
                <c:pt idx="4465">
                  <c:v>2016 3</c:v>
                </c:pt>
                <c:pt idx="4466">
                  <c:v>2016 3</c:v>
                </c:pt>
                <c:pt idx="4467">
                  <c:v>2016 3</c:v>
                </c:pt>
                <c:pt idx="4468">
                  <c:v>2016 3</c:v>
                </c:pt>
                <c:pt idx="4469">
                  <c:v>2016 3</c:v>
                </c:pt>
                <c:pt idx="4470">
                  <c:v>2016 3</c:v>
                </c:pt>
                <c:pt idx="4471">
                  <c:v>2016 3</c:v>
                </c:pt>
                <c:pt idx="4472">
                  <c:v>2016 3</c:v>
                </c:pt>
                <c:pt idx="4473">
                  <c:v>2016 3</c:v>
                </c:pt>
                <c:pt idx="4474">
                  <c:v>2016 3</c:v>
                </c:pt>
                <c:pt idx="4475">
                  <c:v>2016 3</c:v>
                </c:pt>
                <c:pt idx="4476">
                  <c:v>2016 3</c:v>
                </c:pt>
                <c:pt idx="4477">
                  <c:v>2016 3</c:v>
                </c:pt>
                <c:pt idx="4478">
                  <c:v>2016 3</c:v>
                </c:pt>
                <c:pt idx="4479">
                  <c:v>2016 3</c:v>
                </c:pt>
                <c:pt idx="4480">
                  <c:v>2016 3</c:v>
                </c:pt>
                <c:pt idx="4481">
                  <c:v>2016 3</c:v>
                </c:pt>
                <c:pt idx="4482">
                  <c:v>2016 3</c:v>
                </c:pt>
                <c:pt idx="4483">
                  <c:v>2016 3</c:v>
                </c:pt>
                <c:pt idx="4484">
                  <c:v>2016 3</c:v>
                </c:pt>
                <c:pt idx="4485">
                  <c:v>2016 3</c:v>
                </c:pt>
                <c:pt idx="4486">
                  <c:v>2016 3</c:v>
                </c:pt>
                <c:pt idx="4487">
                  <c:v>2016 3</c:v>
                </c:pt>
                <c:pt idx="4488">
                  <c:v>2016 3</c:v>
                </c:pt>
                <c:pt idx="4489">
                  <c:v>2016 3</c:v>
                </c:pt>
                <c:pt idx="4490">
                  <c:v>2016 3</c:v>
                </c:pt>
                <c:pt idx="4491">
                  <c:v>2016 3</c:v>
                </c:pt>
                <c:pt idx="4492">
                  <c:v>2016 3</c:v>
                </c:pt>
                <c:pt idx="4493">
                  <c:v>2016 3</c:v>
                </c:pt>
                <c:pt idx="4494">
                  <c:v>2016 3</c:v>
                </c:pt>
                <c:pt idx="4495">
                  <c:v>2016 3</c:v>
                </c:pt>
                <c:pt idx="4496">
                  <c:v>2016 3</c:v>
                </c:pt>
                <c:pt idx="4497">
                  <c:v>2016 3</c:v>
                </c:pt>
                <c:pt idx="4498">
                  <c:v>2016 3</c:v>
                </c:pt>
                <c:pt idx="4499">
                  <c:v>2016 3</c:v>
                </c:pt>
                <c:pt idx="4500">
                  <c:v>2016 3</c:v>
                </c:pt>
                <c:pt idx="4501">
                  <c:v>2016 3</c:v>
                </c:pt>
                <c:pt idx="4502">
                  <c:v>2016 3</c:v>
                </c:pt>
                <c:pt idx="4503">
                  <c:v>2016 3</c:v>
                </c:pt>
                <c:pt idx="4504">
                  <c:v>2016 3</c:v>
                </c:pt>
                <c:pt idx="4505">
                  <c:v>2016 3</c:v>
                </c:pt>
                <c:pt idx="4506">
                  <c:v>2016 3</c:v>
                </c:pt>
                <c:pt idx="4507">
                  <c:v>2016 3</c:v>
                </c:pt>
                <c:pt idx="4508">
                  <c:v>2016 3</c:v>
                </c:pt>
                <c:pt idx="4509">
                  <c:v>2016 3</c:v>
                </c:pt>
                <c:pt idx="4510">
                  <c:v>2016 3</c:v>
                </c:pt>
                <c:pt idx="4511">
                  <c:v>2016 3</c:v>
                </c:pt>
                <c:pt idx="4512">
                  <c:v>2016 3</c:v>
                </c:pt>
                <c:pt idx="4513">
                  <c:v>2016 3</c:v>
                </c:pt>
                <c:pt idx="4514">
                  <c:v>2016 3</c:v>
                </c:pt>
                <c:pt idx="4515">
                  <c:v>2016 3</c:v>
                </c:pt>
                <c:pt idx="4516">
                  <c:v>2016 3</c:v>
                </c:pt>
                <c:pt idx="4517">
                  <c:v>2016 3</c:v>
                </c:pt>
                <c:pt idx="4518">
                  <c:v>2016 3</c:v>
                </c:pt>
                <c:pt idx="4519">
                  <c:v>2016 3</c:v>
                </c:pt>
                <c:pt idx="4520">
                  <c:v>2016 3</c:v>
                </c:pt>
                <c:pt idx="4521">
                  <c:v>2016 3</c:v>
                </c:pt>
                <c:pt idx="4522">
                  <c:v>2016 3</c:v>
                </c:pt>
                <c:pt idx="4523">
                  <c:v>2016 3</c:v>
                </c:pt>
                <c:pt idx="4524">
                  <c:v>2016 3</c:v>
                </c:pt>
                <c:pt idx="4525">
                  <c:v>2016 3</c:v>
                </c:pt>
                <c:pt idx="4526">
                  <c:v>2016 3</c:v>
                </c:pt>
                <c:pt idx="4527">
                  <c:v>2016 3</c:v>
                </c:pt>
                <c:pt idx="4528">
                  <c:v>2016 3</c:v>
                </c:pt>
                <c:pt idx="4529">
                  <c:v>2016 3</c:v>
                </c:pt>
                <c:pt idx="4530">
                  <c:v>2016 3</c:v>
                </c:pt>
                <c:pt idx="4531">
                  <c:v>2016 3</c:v>
                </c:pt>
                <c:pt idx="4532">
                  <c:v>2016 3</c:v>
                </c:pt>
                <c:pt idx="4533">
                  <c:v>2016 3</c:v>
                </c:pt>
                <c:pt idx="4534">
                  <c:v>2016 3</c:v>
                </c:pt>
                <c:pt idx="4535">
                  <c:v>2016 3</c:v>
                </c:pt>
                <c:pt idx="4536">
                  <c:v>2016 3</c:v>
                </c:pt>
                <c:pt idx="4537">
                  <c:v>2016 3</c:v>
                </c:pt>
                <c:pt idx="4538">
                  <c:v>2016 3</c:v>
                </c:pt>
                <c:pt idx="4539">
                  <c:v>2016 3</c:v>
                </c:pt>
                <c:pt idx="4540">
                  <c:v>2016 3</c:v>
                </c:pt>
                <c:pt idx="4541">
                  <c:v>2016 3</c:v>
                </c:pt>
                <c:pt idx="4542">
                  <c:v>2016 3</c:v>
                </c:pt>
                <c:pt idx="4543">
                  <c:v>2016 3</c:v>
                </c:pt>
                <c:pt idx="4544">
                  <c:v>2016 3</c:v>
                </c:pt>
                <c:pt idx="4545">
                  <c:v>2016 3</c:v>
                </c:pt>
                <c:pt idx="4546">
                  <c:v>2016 3</c:v>
                </c:pt>
                <c:pt idx="4547">
                  <c:v>2016 3</c:v>
                </c:pt>
                <c:pt idx="4548">
                  <c:v>2016 3</c:v>
                </c:pt>
                <c:pt idx="4549">
                  <c:v>2016 3</c:v>
                </c:pt>
                <c:pt idx="4550">
                  <c:v>2016 3</c:v>
                </c:pt>
                <c:pt idx="4551">
                  <c:v>2016 3</c:v>
                </c:pt>
                <c:pt idx="4552">
                  <c:v>2016 3</c:v>
                </c:pt>
                <c:pt idx="4553">
                  <c:v>2016 3</c:v>
                </c:pt>
                <c:pt idx="4554">
                  <c:v>2016 3</c:v>
                </c:pt>
                <c:pt idx="4555">
                  <c:v>2016 3</c:v>
                </c:pt>
                <c:pt idx="4556">
                  <c:v>2016 4</c:v>
                </c:pt>
                <c:pt idx="4557">
                  <c:v>2016 4</c:v>
                </c:pt>
                <c:pt idx="4558">
                  <c:v>2016 4</c:v>
                </c:pt>
                <c:pt idx="4559">
                  <c:v>2016 4</c:v>
                </c:pt>
                <c:pt idx="4560">
                  <c:v>2016 4</c:v>
                </c:pt>
                <c:pt idx="4561">
                  <c:v>2016 4</c:v>
                </c:pt>
                <c:pt idx="4562">
                  <c:v>2016 4</c:v>
                </c:pt>
                <c:pt idx="4563">
                  <c:v>2016 4</c:v>
                </c:pt>
                <c:pt idx="4564">
                  <c:v>2016 4</c:v>
                </c:pt>
                <c:pt idx="4565">
                  <c:v>2016 4</c:v>
                </c:pt>
                <c:pt idx="4566">
                  <c:v>2016 4</c:v>
                </c:pt>
                <c:pt idx="4567">
                  <c:v>2016 4</c:v>
                </c:pt>
                <c:pt idx="4568">
                  <c:v>2016 4</c:v>
                </c:pt>
                <c:pt idx="4569">
                  <c:v>2016 4</c:v>
                </c:pt>
                <c:pt idx="4570">
                  <c:v>2016 4</c:v>
                </c:pt>
                <c:pt idx="4571">
                  <c:v>2016 4</c:v>
                </c:pt>
                <c:pt idx="4572">
                  <c:v>2016 4</c:v>
                </c:pt>
                <c:pt idx="4573">
                  <c:v>2016 4</c:v>
                </c:pt>
                <c:pt idx="4574">
                  <c:v>2016 4</c:v>
                </c:pt>
                <c:pt idx="4575">
                  <c:v>2016 4</c:v>
                </c:pt>
                <c:pt idx="4576">
                  <c:v>2016 4</c:v>
                </c:pt>
                <c:pt idx="4577">
                  <c:v>2016 4</c:v>
                </c:pt>
                <c:pt idx="4578">
                  <c:v>2016 4</c:v>
                </c:pt>
                <c:pt idx="4579">
                  <c:v>2016 4</c:v>
                </c:pt>
                <c:pt idx="4580">
                  <c:v>2016 4</c:v>
                </c:pt>
                <c:pt idx="4581">
                  <c:v>2016 4</c:v>
                </c:pt>
                <c:pt idx="4582">
                  <c:v>2016 4</c:v>
                </c:pt>
                <c:pt idx="4583">
                  <c:v>2016 4</c:v>
                </c:pt>
                <c:pt idx="4584">
                  <c:v>2016 4</c:v>
                </c:pt>
                <c:pt idx="4585">
                  <c:v>2016 4</c:v>
                </c:pt>
                <c:pt idx="4586">
                  <c:v>2016 4</c:v>
                </c:pt>
                <c:pt idx="4587">
                  <c:v>2016 4</c:v>
                </c:pt>
                <c:pt idx="4588">
                  <c:v>2016 4</c:v>
                </c:pt>
                <c:pt idx="4589">
                  <c:v>2016 4</c:v>
                </c:pt>
                <c:pt idx="4590">
                  <c:v>2016 4</c:v>
                </c:pt>
                <c:pt idx="4591">
                  <c:v>2016 4</c:v>
                </c:pt>
                <c:pt idx="4592">
                  <c:v>2016 4</c:v>
                </c:pt>
                <c:pt idx="4593">
                  <c:v>2016 4</c:v>
                </c:pt>
                <c:pt idx="4594">
                  <c:v>2016 4</c:v>
                </c:pt>
                <c:pt idx="4595">
                  <c:v>2016 4</c:v>
                </c:pt>
                <c:pt idx="4596">
                  <c:v>2016 4</c:v>
                </c:pt>
                <c:pt idx="4597">
                  <c:v>2016 4</c:v>
                </c:pt>
                <c:pt idx="4598">
                  <c:v>2016 4</c:v>
                </c:pt>
                <c:pt idx="4599">
                  <c:v>2016 4</c:v>
                </c:pt>
                <c:pt idx="4600">
                  <c:v>2016 4</c:v>
                </c:pt>
                <c:pt idx="4601">
                  <c:v>2016 4</c:v>
                </c:pt>
                <c:pt idx="4602">
                  <c:v>2016 4</c:v>
                </c:pt>
                <c:pt idx="4603">
                  <c:v>2016 4</c:v>
                </c:pt>
                <c:pt idx="4604">
                  <c:v>2016 4</c:v>
                </c:pt>
                <c:pt idx="4605">
                  <c:v>2016 4</c:v>
                </c:pt>
                <c:pt idx="4606">
                  <c:v>2016 4</c:v>
                </c:pt>
                <c:pt idx="4607">
                  <c:v>2016 4</c:v>
                </c:pt>
                <c:pt idx="4608">
                  <c:v>2016 4</c:v>
                </c:pt>
                <c:pt idx="4609">
                  <c:v>2016 4</c:v>
                </c:pt>
                <c:pt idx="4610">
                  <c:v>2016 4</c:v>
                </c:pt>
                <c:pt idx="4611">
                  <c:v>2016 4</c:v>
                </c:pt>
                <c:pt idx="4612">
                  <c:v>2016 4</c:v>
                </c:pt>
                <c:pt idx="4613">
                  <c:v>2016 4</c:v>
                </c:pt>
                <c:pt idx="4614">
                  <c:v>2016 4</c:v>
                </c:pt>
                <c:pt idx="4615">
                  <c:v>2016 4</c:v>
                </c:pt>
                <c:pt idx="4616">
                  <c:v>2016 4</c:v>
                </c:pt>
                <c:pt idx="4617">
                  <c:v>2016 4</c:v>
                </c:pt>
                <c:pt idx="4618">
                  <c:v>2016 4</c:v>
                </c:pt>
                <c:pt idx="4619">
                  <c:v>2016 4</c:v>
                </c:pt>
                <c:pt idx="4620">
                  <c:v>2016 4</c:v>
                </c:pt>
                <c:pt idx="4621">
                  <c:v>2016 4</c:v>
                </c:pt>
                <c:pt idx="4622">
                  <c:v>2016 4</c:v>
                </c:pt>
                <c:pt idx="4623">
                  <c:v>2016 4</c:v>
                </c:pt>
                <c:pt idx="4624">
                  <c:v>2016 4</c:v>
                </c:pt>
                <c:pt idx="4625">
                  <c:v>2016 4</c:v>
                </c:pt>
                <c:pt idx="4626">
                  <c:v>2016 4</c:v>
                </c:pt>
                <c:pt idx="4627">
                  <c:v>2016 4</c:v>
                </c:pt>
                <c:pt idx="4628">
                  <c:v>2016 4</c:v>
                </c:pt>
                <c:pt idx="4629">
                  <c:v>2016 4</c:v>
                </c:pt>
                <c:pt idx="4630">
                  <c:v>2016 4</c:v>
                </c:pt>
                <c:pt idx="4631">
                  <c:v>2016 4</c:v>
                </c:pt>
                <c:pt idx="4632">
                  <c:v>2016 4</c:v>
                </c:pt>
                <c:pt idx="4633">
                  <c:v>2016 4</c:v>
                </c:pt>
                <c:pt idx="4634">
                  <c:v>2016 4</c:v>
                </c:pt>
                <c:pt idx="4635">
                  <c:v>2016 4</c:v>
                </c:pt>
                <c:pt idx="4636">
                  <c:v>2016 4</c:v>
                </c:pt>
                <c:pt idx="4637">
                  <c:v>2016 4</c:v>
                </c:pt>
                <c:pt idx="4638">
                  <c:v>2016 4</c:v>
                </c:pt>
                <c:pt idx="4639">
                  <c:v>2016 4</c:v>
                </c:pt>
                <c:pt idx="4640">
                  <c:v>2016 4</c:v>
                </c:pt>
                <c:pt idx="4641">
                  <c:v>2016 4</c:v>
                </c:pt>
                <c:pt idx="4642">
                  <c:v>2016 4</c:v>
                </c:pt>
                <c:pt idx="4643">
                  <c:v>2016 4</c:v>
                </c:pt>
                <c:pt idx="4644">
                  <c:v>2016 4</c:v>
                </c:pt>
                <c:pt idx="4645">
                  <c:v>2016 4</c:v>
                </c:pt>
                <c:pt idx="4646">
                  <c:v>2016 4</c:v>
                </c:pt>
                <c:pt idx="4647">
                  <c:v>2016 4</c:v>
                </c:pt>
                <c:pt idx="4648">
                  <c:v>2016 4</c:v>
                </c:pt>
                <c:pt idx="4649">
                  <c:v>2016 4</c:v>
                </c:pt>
                <c:pt idx="4650">
                  <c:v>2016 4</c:v>
                </c:pt>
                <c:pt idx="4651">
                  <c:v>2016 4</c:v>
                </c:pt>
                <c:pt idx="4652">
                  <c:v>2016 4</c:v>
                </c:pt>
                <c:pt idx="4653">
                  <c:v>2016 4</c:v>
                </c:pt>
                <c:pt idx="4654">
                  <c:v>2016 4</c:v>
                </c:pt>
                <c:pt idx="4655">
                  <c:v>2016 4</c:v>
                </c:pt>
                <c:pt idx="4656">
                  <c:v>2016 4</c:v>
                </c:pt>
                <c:pt idx="4657">
                  <c:v>2016 4</c:v>
                </c:pt>
                <c:pt idx="4658">
                  <c:v>2016 5</c:v>
                </c:pt>
                <c:pt idx="4659">
                  <c:v>2016 5</c:v>
                </c:pt>
                <c:pt idx="4660">
                  <c:v>2016 5</c:v>
                </c:pt>
                <c:pt idx="4661">
                  <c:v>2016 5</c:v>
                </c:pt>
                <c:pt idx="4662">
                  <c:v>2016 5</c:v>
                </c:pt>
                <c:pt idx="4663">
                  <c:v>2016 5</c:v>
                </c:pt>
                <c:pt idx="4664">
                  <c:v>2016 5</c:v>
                </c:pt>
                <c:pt idx="4665">
                  <c:v>2016 5</c:v>
                </c:pt>
                <c:pt idx="4666">
                  <c:v>2016 5</c:v>
                </c:pt>
                <c:pt idx="4667">
                  <c:v>2016 5</c:v>
                </c:pt>
                <c:pt idx="4668">
                  <c:v>2016 5</c:v>
                </c:pt>
                <c:pt idx="4669">
                  <c:v>2016 5</c:v>
                </c:pt>
                <c:pt idx="4670">
                  <c:v>2016 5</c:v>
                </c:pt>
                <c:pt idx="4671">
                  <c:v>2016 5</c:v>
                </c:pt>
                <c:pt idx="4672">
                  <c:v>2016 5</c:v>
                </c:pt>
                <c:pt idx="4673">
                  <c:v>2016 5</c:v>
                </c:pt>
                <c:pt idx="4674">
                  <c:v>2016 5</c:v>
                </c:pt>
                <c:pt idx="4675">
                  <c:v>2016 5</c:v>
                </c:pt>
                <c:pt idx="4676">
                  <c:v>2016 5</c:v>
                </c:pt>
                <c:pt idx="4677">
                  <c:v>2016 5</c:v>
                </c:pt>
                <c:pt idx="4678">
                  <c:v>2016 5</c:v>
                </c:pt>
                <c:pt idx="4679">
                  <c:v>2016 5</c:v>
                </c:pt>
                <c:pt idx="4680">
                  <c:v>2016 5</c:v>
                </c:pt>
                <c:pt idx="4681">
                  <c:v>2016 5</c:v>
                </c:pt>
                <c:pt idx="4682">
                  <c:v>2016 5</c:v>
                </c:pt>
                <c:pt idx="4683">
                  <c:v>2016 5</c:v>
                </c:pt>
                <c:pt idx="4684">
                  <c:v>2016 5</c:v>
                </c:pt>
                <c:pt idx="4685">
                  <c:v>2016 5</c:v>
                </c:pt>
                <c:pt idx="4686">
                  <c:v>2016 5</c:v>
                </c:pt>
                <c:pt idx="4687">
                  <c:v>2016 5</c:v>
                </c:pt>
                <c:pt idx="4688">
                  <c:v>2016 5</c:v>
                </c:pt>
                <c:pt idx="4689">
                  <c:v>2016 5</c:v>
                </c:pt>
                <c:pt idx="4690">
                  <c:v>2016 5</c:v>
                </c:pt>
                <c:pt idx="4691">
                  <c:v>2016 5</c:v>
                </c:pt>
                <c:pt idx="4692">
                  <c:v>2016 5</c:v>
                </c:pt>
                <c:pt idx="4693">
                  <c:v>2016 5</c:v>
                </c:pt>
                <c:pt idx="4694">
                  <c:v>2016 5</c:v>
                </c:pt>
                <c:pt idx="4695">
                  <c:v>2016 5</c:v>
                </c:pt>
                <c:pt idx="4696">
                  <c:v>2016 5</c:v>
                </c:pt>
                <c:pt idx="4697">
                  <c:v>2016 5</c:v>
                </c:pt>
                <c:pt idx="4698">
                  <c:v>2016 5</c:v>
                </c:pt>
                <c:pt idx="4699">
                  <c:v>2016 5</c:v>
                </c:pt>
                <c:pt idx="4700">
                  <c:v>2016 5</c:v>
                </c:pt>
                <c:pt idx="4701">
                  <c:v>2016 5</c:v>
                </c:pt>
                <c:pt idx="4702">
                  <c:v>2016 5</c:v>
                </c:pt>
                <c:pt idx="4703">
                  <c:v>2016 5</c:v>
                </c:pt>
                <c:pt idx="4704">
                  <c:v>2016 5</c:v>
                </c:pt>
                <c:pt idx="4705">
                  <c:v>2016 5</c:v>
                </c:pt>
                <c:pt idx="4706">
                  <c:v>2016 5</c:v>
                </c:pt>
                <c:pt idx="4707">
                  <c:v>2016 5</c:v>
                </c:pt>
                <c:pt idx="4708">
                  <c:v>2016 5</c:v>
                </c:pt>
                <c:pt idx="4709">
                  <c:v>2016 5</c:v>
                </c:pt>
                <c:pt idx="4710">
                  <c:v>2016 5</c:v>
                </c:pt>
                <c:pt idx="4711">
                  <c:v>2016 5</c:v>
                </c:pt>
                <c:pt idx="4712">
                  <c:v>2016 5</c:v>
                </c:pt>
                <c:pt idx="4713">
                  <c:v>2016 5</c:v>
                </c:pt>
                <c:pt idx="4714">
                  <c:v>2016 5</c:v>
                </c:pt>
                <c:pt idx="4715">
                  <c:v>2016 5</c:v>
                </c:pt>
                <c:pt idx="4716">
                  <c:v>2016 5</c:v>
                </c:pt>
                <c:pt idx="4717">
                  <c:v>2016 5</c:v>
                </c:pt>
                <c:pt idx="4718">
                  <c:v>2016 5</c:v>
                </c:pt>
                <c:pt idx="4719">
                  <c:v>2016 5</c:v>
                </c:pt>
                <c:pt idx="4720">
                  <c:v>2016 5</c:v>
                </c:pt>
                <c:pt idx="4721">
                  <c:v>2016 5</c:v>
                </c:pt>
                <c:pt idx="4722">
                  <c:v>2016 5</c:v>
                </c:pt>
                <c:pt idx="4723">
                  <c:v>2016 5</c:v>
                </c:pt>
                <c:pt idx="4724">
                  <c:v>2016 5</c:v>
                </c:pt>
                <c:pt idx="4725">
                  <c:v>2016 5</c:v>
                </c:pt>
                <c:pt idx="4726">
                  <c:v>2016 5</c:v>
                </c:pt>
                <c:pt idx="4727">
                  <c:v>2016 5</c:v>
                </c:pt>
                <c:pt idx="4728">
                  <c:v>2016 5</c:v>
                </c:pt>
                <c:pt idx="4729">
                  <c:v>2016 5</c:v>
                </c:pt>
                <c:pt idx="4730">
                  <c:v>2016 5</c:v>
                </c:pt>
                <c:pt idx="4731">
                  <c:v>2016 5</c:v>
                </c:pt>
                <c:pt idx="4732">
                  <c:v>2016 5</c:v>
                </c:pt>
                <c:pt idx="4733">
                  <c:v>2016 5</c:v>
                </c:pt>
                <c:pt idx="4734">
                  <c:v>2016 5</c:v>
                </c:pt>
                <c:pt idx="4735">
                  <c:v>2016 5</c:v>
                </c:pt>
                <c:pt idx="4736">
                  <c:v>2016 5</c:v>
                </c:pt>
                <c:pt idx="4737">
                  <c:v>2016 5</c:v>
                </c:pt>
                <c:pt idx="4738">
                  <c:v>2016 5</c:v>
                </c:pt>
                <c:pt idx="4739">
                  <c:v>2016 5</c:v>
                </c:pt>
                <c:pt idx="4740">
                  <c:v>2016 5</c:v>
                </c:pt>
                <c:pt idx="4741">
                  <c:v>2016 5</c:v>
                </c:pt>
                <c:pt idx="4742">
                  <c:v>2016 5</c:v>
                </c:pt>
                <c:pt idx="4743">
                  <c:v>2016 5</c:v>
                </c:pt>
                <c:pt idx="4744">
                  <c:v>2016 5</c:v>
                </c:pt>
                <c:pt idx="4745">
                  <c:v>2016 5</c:v>
                </c:pt>
                <c:pt idx="4746">
                  <c:v>2016 5</c:v>
                </c:pt>
                <c:pt idx="4747">
                  <c:v>2016 5</c:v>
                </c:pt>
                <c:pt idx="4748">
                  <c:v>2016 5</c:v>
                </c:pt>
                <c:pt idx="4749">
                  <c:v>2016 5</c:v>
                </c:pt>
                <c:pt idx="4750">
                  <c:v>2016 5</c:v>
                </c:pt>
                <c:pt idx="4751">
                  <c:v>2016 5</c:v>
                </c:pt>
                <c:pt idx="4752">
                  <c:v>2016 5</c:v>
                </c:pt>
                <c:pt idx="4753">
                  <c:v>2016 5</c:v>
                </c:pt>
                <c:pt idx="4754">
                  <c:v>2016 5</c:v>
                </c:pt>
                <c:pt idx="4755">
                  <c:v>2016 5</c:v>
                </c:pt>
                <c:pt idx="4756">
                  <c:v>2016 5</c:v>
                </c:pt>
                <c:pt idx="4757">
                  <c:v>2016 5</c:v>
                </c:pt>
                <c:pt idx="4758">
                  <c:v>2016 5</c:v>
                </c:pt>
                <c:pt idx="4759">
                  <c:v>2016 5</c:v>
                </c:pt>
                <c:pt idx="4760">
                  <c:v>2016 6</c:v>
                </c:pt>
                <c:pt idx="4761">
                  <c:v>2016 6</c:v>
                </c:pt>
                <c:pt idx="4762">
                  <c:v>2016 6</c:v>
                </c:pt>
                <c:pt idx="4763">
                  <c:v>2016 6</c:v>
                </c:pt>
                <c:pt idx="4764">
                  <c:v>2016 6</c:v>
                </c:pt>
                <c:pt idx="4765">
                  <c:v>2016 6</c:v>
                </c:pt>
                <c:pt idx="4766">
                  <c:v>2016 6</c:v>
                </c:pt>
                <c:pt idx="4767">
                  <c:v>2016 6</c:v>
                </c:pt>
                <c:pt idx="4768">
                  <c:v>2016 6</c:v>
                </c:pt>
                <c:pt idx="4769">
                  <c:v>2016 6</c:v>
                </c:pt>
                <c:pt idx="4770">
                  <c:v>2016 6</c:v>
                </c:pt>
                <c:pt idx="4771">
                  <c:v>2016 6</c:v>
                </c:pt>
                <c:pt idx="4772">
                  <c:v>2016 6</c:v>
                </c:pt>
                <c:pt idx="4773">
                  <c:v>2016 6</c:v>
                </c:pt>
                <c:pt idx="4774">
                  <c:v>2016 6</c:v>
                </c:pt>
                <c:pt idx="4775">
                  <c:v>2016 6</c:v>
                </c:pt>
                <c:pt idx="4776">
                  <c:v>2016 6</c:v>
                </c:pt>
                <c:pt idx="4777">
                  <c:v>2016 6</c:v>
                </c:pt>
                <c:pt idx="4778">
                  <c:v>2016 6</c:v>
                </c:pt>
                <c:pt idx="4779">
                  <c:v>2016 6</c:v>
                </c:pt>
                <c:pt idx="4780">
                  <c:v>2016 6</c:v>
                </c:pt>
                <c:pt idx="4781">
                  <c:v>2016 6</c:v>
                </c:pt>
                <c:pt idx="4782">
                  <c:v>2016 6</c:v>
                </c:pt>
                <c:pt idx="4783">
                  <c:v>2016 6</c:v>
                </c:pt>
                <c:pt idx="4784">
                  <c:v>2016 6</c:v>
                </c:pt>
                <c:pt idx="4785">
                  <c:v>2016 6</c:v>
                </c:pt>
                <c:pt idx="4786">
                  <c:v>2016 6</c:v>
                </c:pt>
                <c:pt idx="4787">
                  <c:v>2016 6</c:v>
                </c:pt>
                <c:pt idx="4788">
                  <c:v>2016 6</c:v>
                </c:pt>
                <c:pt idx="4789">
                  <c:v>2016 6</c:v>
                </c:pt>
                <c:pt idx="4790">
                  <c:v>2016 6</c:v>
                </c:pt>
                <c:pt idx="4791">
                  <c:v>2016 6</c:v>
                </c:pt>
                <c:pt idx="4792">
                  <c:v>2016 6</c:v>
                </c:pt>
                <c:pt idx="4793">
                  <c:v>2016 6</c:v>
                </c:pt>
                <c:pt idx="4794">
                  <c:v>2016 6</c:v>
                </c:pt>
                <c:pt idx="4795">
                  <c:v>2016 6</c:v>
                </c:pt>
                <c:pt idx="4796">
                  <c:v>2016 6</c:v>
                </c:pt>
                <c:pt idx="4797">
                  <c:v>2016 6</c:v>
                </c:pt>
                <c:pt idx="4798">
                  <c:v>2016 6</c:v>
                </c:pt>
                <c:pt idx="4799">
                  <c:v>2016 6</c:v>
                </c:pt>
                <c:pt idx="4800">
                  <c:v>2016 6</c:v>
                </c:pt>
                <c:pt idx="4801">
                  <c:v>2016 6</c:v>
                </c:pt>
                <c:pt idx="4802">
                  <c:v>2016 6</c:v>
                </c:pt>
                <c:pt idx="4803">
                  <c:v>2016 6</c:v>
                </c:pt>
                <c:pt idx="4804">
                  <c:v>2016 6</c:v>
                </c:pt>
                <c:pt idx="4805">
                  <c:v>2016 6</c:v>
                </c:pt>
                <c:pt idx="4806">
                  <c:v>2016 6</c:v>
                </c:pt>
                <c:pt idx="4807">
                  <c:v>2016 6</c:v>
                </c:pt>
                <c:pt idx="4808">
                  <c:v>2016 6</c:v>
                </c:pt>
                <c:pt idx="4809">
                  <c:v>2016 6</c:v>
                </c:pt>
                <c:pt idx="4810">
                  <c:v>2016 6</c:v>
                </c:pt>
                <c:pt idx="4811">
                  <c:v>2016 6</c:v>
                </c:pt>
                <c:pt idx="4812">
                  <c:v>2016 6</c:v>
                </c:pt>
                <c:pt idx="4813">
                  <c:v>2016 6</c:v>
                </c:pt>
                <c:pt idx="4814">
                  <c:v>2016 6</c:v>
                </c:pt>
                <c:pt idx="4815">
                  <c:v>2016 6</c:v>
                </c:pt>
                <c:pt idx="4816">
                  <c:v>2016 6</c:v>
                </c:pt>
                <c:pt idx="4817">
                  <c:v>2016 6</c:v>
                </c:pt>
                <c:pt idx="4818">
                  <c:v>2016 6</c:v>
                </c:pt>
                <c:pt idx="4819">
                  <c:v>2016 6</c:v>
                </c:pt>
                <c:pt idx="4820">
                  <c:v>2016 6</c:v>
                </c:pt>
                <c:pt idx="4821">
                  <c:v>2016 6</c:v>
                </c:pt>
                <c:pt idx="4822">
                  <c:v>2016 6</c:v>
                </c:pt>
                <c:pt idx="4823">
                  <c:v>2016 6</c:v>
                </c:pt>
                <c:pt idx="4824">
                  <c:v>2016 6</c:v>
                </c:pt>
                <c:pt idx="4825">
                  <c:v>2016 6</c:v>
                </c:pt>
                <c:pt idx="4826">
                  <c:v>2016 6</c:v>
                </c:pt>
                <c:pt idx="4827">
                  <c:v>2016 6</c:v>
                </c:pt>
                <c:pt idx="4828">
                  <c:v>2016 6</c:v>
                </c:pt>
                <c:pt idx="4829">
                  <c:v>2016 6</c:v>
                </c:pt>
                <c:pt idx="4830">
                  <c:v>2016 6</c:v>
                </c:pt>
                <c:pt idx="4831">
                  <c:v>2016 6</c:v>
                </c:pt>
                <c:pt idx="4832">
                  <c:v>2016 6</c:v>
                </c:pt>
                <c:pt idx="4833">
                  <c:v>2016 6</c:v>
                </c:pt>
                <c:pt idx="4834">
                  <c:v>2016 6</c:v>
                </c:pt>
                <c:pt idx="4835">
                  <c:v>2016 6</c:v>
                </c:pt>
                <c:pt idx="4836">
                  <c:v>2016 6</c:v>
                </c:pt>
                <c:pt idx="4837">
                  <c:v>2016 6</c:v>
                </c:pt>
                <c:pt idx="4838">
                  <c:v>2016 6</c:v>
                </c:pt>
                <c:pt idx="4839">
                  <c:v>2016 6</c:v>
                </c:pt>
                <c:pt idx="4840">
                  <c:v>2016 6</c:v>
                </c:pt>
                <c:pt idx="4841">
                  <c:v>2016 6</c:v>
                </c:pt>
                <c:pt idx="4842">
                  <c:v>2016 6</c:v>
                </c:pt>
                <c:pt idx="4843">
                  <c:v>2016 6</c:v>
                </c:pt>
                <c:pt idx="4844">
                  <c:v>2016 6</c:v>
                </c:pt>
                <c:pt idx="4845">
                  <c:v>2016 6</c:v>
                </c:pt>
                <c:pt idx="4846">
                  <c:v>2016 6</c:v>
                </c:pt>
                <c:pt idx="4847">
                  <c:v>2016 6</c:v>
                </c:pt>
                <c:pt idx="4848">
                  <c:v>2016 6</c:v>
                </c:pt>
                <c:pt idx="4849">
                  <c:v>2016 6</c:v>
                </c:pt>
                <c:pt idx="4850">
                  <c:v>2016 6</c:v>
                </c:pt>
                <c:pt idx="4851">
                  <c:v>2016 6</c:v>
                </c:pt>
                <c:pt idx="4852">
                  <c:v>2016 6</c:v>
                </c:pt>
                <c:pt idx="4853">
                  <c:v>2016 6</c:v>
                </c:pt>
                <c:pt idx="4854">
                  <c:v>2016 6</c:v>
                </c:pt>
                <c:pt idx="4855">
                  <c:v>2016 6</c:v>
                </c:pt>
                <c:pt idx="4856">
                  <c:v>2016 6</c:v>
                </c:pt>
                <c:pt idx="4857">
                  <c:v>2016 6</c:v>
                </c:pt>
                <c:pt idx="4858">
                  <c:v>2016 6</c:v>
                </c:pt>
                <c:pt idx="4859">
                  <c:v>2016 6</c:v>
                </c:pt>
                <c:pt idx="4860">
                  <c:v>2016 6</c:v>
                </c:pt>
                <c:pt idx="4861">
                  <c:v>2016 6</c:v>
                </c:pt>
                <c:pt idx="4862">
                  <c:v>2016 6</c:v>
                </c:pt>
                <c:pt idx="4863">
                  <c:v>2016 7</c:v>
                </c:pt>
                <c:pt idx="4864">
                  <c:v>2016 7</c:v>
                </c:pt>
                <c:pt idx="4865">
                  <c:v>2016 7</c:v>
                </c:pt>
                <c:pt idx="4866">
                  <c:v>2016 7</c:v>
                </c:pt>
                <c:pt idx="4867">
                  <c:v>2016 7</c:v>
                </c:pt>
                <c:pt idx="4868">
                  <c:v>2016 7</c:v>
                </c:pt>
                <c:pt idx="4869">
                  <c:v>2016 7</c:v>
                </c:pt>
                <c:pt idx="4870">
                  <c:v>2016 7</c:v>
                </c:pt>
                <c:pt idx="4871">
                  <c:v>2016 7</c:v>
                </c:pt>
                <c:pt idx="4872">
                  <c:v>2016 7</c:v>
                </c:pt>
                <c:pt idx="4873">
                  <c:v>2016 7</c:v>
                </c:pt>
                <c:pt idx="4874">
                  <c:v>2016 7</c:v>
                </c:pt>
                <c:pt idx="4875">
                  <c:v>2016 7</c:v>
                </c:pt>
                <c:pt idx="4876">
                  <c:v>2016 7</c:v>
                </c:pt>
                <c:pt idx="4877">
                  <c:v>2016 7</c:v>
                </c:pt>
                <c:pt idx="4878">
                  <c:v>2016 7</c:v>
                </c:pt>
                <c:pt idx="4879">
                  <c:v>2016 7</c:v>
                </c:pt>
                <c:pt idx="4880">
                  <c:v>2016 7</c:v>
                </c:pt>
                <c:pt idx="4881">
                  <c:v>2016 7</c:v>
                </c:pt>
                <c:pt idx="4882">
                  <c:v>2016 7</c:v>
                </c:pt>
                <c:pt idx="4883">
                  <c:v>2016 7</c:v>
                </c:pt>
                <c:pt idx="4884">
                  <c:v>2016 7</c:v>
                </c:pt>
                <c:pt idx="4885">
                  <c:v>2016 7</c:v>
                </c:pt>
                <c:pt idx="4886">
                  <c:v>2016 7</c:v>
                </c:pt>
                <c:pt idx="4887">
                  <c:v>2016 7</c:v>
                </c:pt>
                <c:pt idx="4888">
                  <c:v>2016 7</c:v>
                </c:pt>
                <c:pt idx="4889">
                  <c:v>2016 7</c:v>
                </c:pt>
                <c:pt idx="4890">
                  <c:v>2016 7</c:v>
                </c:pt>
                <c:pt idx="4891">
                  <c:v>2016 7</c:v>
                </c:pt>
                <c:pt idx="4892">
                  <c:v>2016 7</c:v>
                </c:pt>
                <c:pt idx="4893">
                  <c:v>2016 7</c:v>
                </c:pt>
                <c:pt idx="4894">
                  <c:v>2016 7</c:v>
                </c:pt>
                <c:pt idx="4895">
                  <c:v>2016 7</c:v>
                </c:pt>
                <c:pt idx="4896">
                  <c:v>2016 7</c:v>
                </c:pt>
                <c:pt idx="4897">
                  <c:v>2016 7</c:v>
                </c:pt>
                <c:pt idx="4898">
                  <c:v>2016 7</c:v>
                </c:pt>
                <c:pt idx="4899">
                  <c:v>2016 7</c:v>
                </c:pt>
                <c:pt idx="4900">
                  <c:v>2016 7</c:v>
                </c:pt>
                <c:pt idx="4901">
                  <c:v>2016 7</c:v>
                </c:pt>
                <c:pt idx="4902">
                  <c:v>2016 7</c:v>
                </c:pt>
                <c:pt idx="4903">
                  <c:v>2016 7</c:v>
                </c:pt>
                <c:pt idx="4904">
                  <c:v>2016 7</c:v>
                </c:pt>
                <c:pt idx="4905">
                  <c:v>2016 7</c:v>
                </c:pt>
                <c:pt idx="4906">
                  <c:v>2016 7</c:v>
                </c:pt>
                <c:pt idx="4907">
                  <c:v>2016 7</c:v>
                </c:pt>
                <c:pt idx="4908">
                  <c:v>2016 7</c:v>
                </c:pt>
                <c:pt idx="4909">
                  <c:v>2016 7</c:v>
                </c:pt>
                <c:pt idx="4910">
                  <c:v>2016 7</c:v>
                </c:pt>
                <c:pt idx="4911">
                  <c:v>2016 7</c:v>
                </c:pt>
                <c:pt idx="4912">
                  <c:v>2016 7</c:v>
                </c:pt>
                <c:pt idx="4913">
                  <c:v>2016 7</c:v>
                </c:pt>
                <c:pt idx="4914">
                  <c:v>2016 7</c:v>
                </c:pt>
                <c:pt idx="4915">
                  <c:v>2016 7</c:v>
                </c:pt>
                <c:pt idx="4916">
                  <c:v>2016 7</c:v>
                </c:pt>
                <c:pt idx="4917">
                  <c:v>2016 7</c:v>
                </c:pt>
                <c:pt idx="4918">
                  <c:v>2016 7</c:v>
                </c:pt>
                <c:pt idx="4919">
                  <c:v>2016 7</c:v>
                </c:pt>
                <c:pt idx="4920">
                  <c:v>2016 7</c:v>
                </c:pt>
                <c:pt idx="4921">
                  <c:v>2016 7</c:v>
                </c:pt>
                <c:pt idx="4922">
                  <c:v>2016 7</c:v>
                </c:pt>
                <c:pt idx="4923">
                  <c:v>2016 7</c:v>
                </c:pt>
                <c:pt idx="4924">
                  <c:v>2016 7</c:v>
                </c:pt>
                <c:pt idx="4925">
                  <c:v>2016 7</c:v>
                </c:pt>
                <c:pt idx="4926">
                  <c:v>2016 7</c:v>
                </c:pt>
                <c:pt idx="4927">
                  <c:v>2016 7</c:v>
                </c:pt>
                <c:pt idx="4928">
                  <c:v>2016 7</c:v>
                </c:pt>
                <c:pt idx="4929">
                  <c:v>2016 7</c:v>
                </c:pt>
                <c:pt idx="4930">
                  <c:v>2016 7</c:v>
                </c:pt>
                <c:pt idx="4931">
                  <c:v>2016 7</c:v>
                </c:pt>
                <c:pt idx="4932">
                  <c:v>2016 7</c:v>
                </c:pt>
                <c:pt idx="4933">
                  <c:v>2016 7</c:v>
                </c:pt>
                <c:pt idx="4934">
                  <c:v>2016 7</c:v>
                </c:pt>
                <c:pt idx="4935">
                  <c:v>2016 7</c:v>
                </c:pt>
                <c:pt idx="4936">
                  <c:v>2016 7</c:v>
                </c:pt>
                <c:pt idx="4937">
                  <c:v>2016 7</c:v>
                </c:pt>
                <c:pt idx="4938">
                  <c:v>2016 7</c:v>
                </c:pt>
                <c:pt idx="4939">
                  <c:v>2016 7</c:v>
                </c:pt>
                <c:pt idx="4940">
                  <c:v>2016 7</c:v>
                </c:pt>
                <c:pt idx="4941">
                  <c:v>2016 7</c:v>
                </c:pt>
                <c:pt idx="4942">
                  <c:v>2016 7</c:v>
                </c:pt>
                <c:pt idx="4943">
                  <c:v>2016 7</c:v>
                </c:pt>
                <c:pt idx="4944">
                  <c:v>2016 7</c:v>
                </c:pt>
                <c:pt idx="4945">
                  <c:v>2016 7</c:v>
                </c:pt>
                <c:pt idx="4946">
                  <c:v>2016 7</c:v>
                </c:pt>
                <c:pt idx="4947">
                  <c:v>2016 7</c:v>
                </c:pt>
                <c:pt idx="4948">
                  <c:v>2016 7</c:v>
                </c:pt>
                <c:pt idx="4949">
                  <c:v>2016 7</c:v>
                </c:pt>
                <c:pt idx="4950">
                  <c:v>2016 7</c:v>
                </c:pt>
                <c:pt idx="4951">
                  <c:v>2016 7</c:v>
                </c:pt>
                <c:pt idx="4952">
                  <c:v>2016 7</c:v>
                </c:pt>
                <c:pt idx="4953">
                  <c:v>2016 7</c:v>
                </c:pt>
                <c:pt idx="4954">
                  <c:v>2016 7</c:v>
                </c:pt>
                <c:pt idx="4955">
                  <c:v>2016 7</c:v>
                </c:pt>
                <c:pt idx="4956">
                  <c:v>2016 7</c:v>
                </c:pt>
                <c:pt idx="4957">
                  <c:v>2016 7</c:v>
                </c:pt>
                <c:pt idx="4958">
                  <c:v>2016 7</c:v>
                </c:pt>
                <c:pt idx="4959">
                  <c:v>2016 7</c:v>
                </c:pt>
                <c:pt idx="4960">
                  <c:v>2016 7</c:v>
                </c:pt>
                <c:pt idx="4961">
                  <c:v>2016 7</c:v>
                </c:pt>
                <c:pt idx="4962">
                  <c:v>2016 7</c:v>
                </c:pt>
                <c:pt idx="4963">
                  <c:v>2016 7</c:v>
                </c:pt>
                <c:pt idx="4964">
                  <c:v>2016 7</c:v>
                </c:pt>
                <c:pt idx="4965">
                  <c:v>2016 7</c:v>
                </c:pt>
                <c:pt idx="4966">
                  <c:v>2016 8</c:v>
                </c:pt>
                <c:pt idx="4967">
                  <c:v>2016 8</c:v>
                </c:pt>
                <c:pt idx="4968">
                  <c:v>2016 8</c:v>
                </c:pt>
                <c:pt idx="4969">
                  <c:v>2016 8</c:v>
                </c:pt>
                <c:pt idx="4970">
                  <c:v>2016 8</c:v>
                </c:pt>
                <c:pt idx="4971">
                  <c:v>2016 8</c:v>
                </c:pt>
                <c:pt idx="4972">
                  <c:v>2016 8</c:v>
                </c:pt>
                <c:pt idx="4973">
                  <c:v>2016 8</c:v>
                </c:pt>
                <c:pt idx="4974">
                  <c:v>2016 8</c:v>
                </c:pt>
                <c:pt idx="4975">
                  <c:v>2016 8</c:v>
                </c:pt>
                <c:pt idx="4976">
                  <c:v>2016 8</c:v>
                </c:pt>
                <c:pt idx="4977">
                  <c:v>2016 8</c:v>
                </c:pt>
                <c:pt idx="4978">
                  <c:v>2016 8</c:v>
                </c:pt>
                <c:pt idx="4979">
                  <c:v>2016 8</c:v>
                </c:pt>
                <c:pt idx="4980">
                  <c:v>2016 8</c:v>
                </c:pt>
                <c:pt idx="4981">
                  <c:v>2016 8</c:v>
                </c:pt>
                <c:pt idx="4982">
                  <c:v>2016 8</c:v>
                </c:pt>
                <c:pt idx="4983">
                  <c:v>2016 8</c:v>
                </c:pt>
                <c:pt idx="4984">
                  <c:v>2016 8</c:v>
                </c:pt>
                <c:pt idx="4985">
                  <c:v>2016 8</c:v>
                </c:pt>
                <c:pt idx="4986">
                  <c:v>2016 8</c:v>
                </c:pt>
                <c:pt idx="4987">
                  <c:v>2016 8</c:v>
                </c:pt>
                <c:pt idx="4988">
                  <c:v>2016 8</c:v>
                </c:pt>
                <c:pt idx="4989">
                  <c:v>2016 8</c:v>
                </c:pt>
                <c:pt idx="4990">
                  <c:v>2016 8</c:v>
                </c:pt>
                <c:pt idx="4991">
                  <c:v>2016 8</c:v>
                </c:pt>
                <c:pt idx="4992">
                  <c:v>2016 8</c:v>
                </c:pt>
                <c:pt idx="4993">
                  <c:v>2016 8</c:v>
                </c:pt>
                <c:pt idx="4994">
                  <c:v>2016 8</c:v>
                </c:pt>
                <c:pt idx="4995">
                  <c:v>2016 8</c:v>
                </c:pt>
                <c:pt idx="4996">
                  <c:v>2016 8</c:v>
                </c:pt>
                <c:pt idx="4997">
                  <c:v>2016 8</c:v>
                </c:pt>
                <c:pt idx="4998">
                  <c:v>2016 8</c:v>
                </c:pt>
                <c:pt idx="4999">
                  <c:v>2016 8</c:v>
                </c:pt>
                <c:pt idx="5000">
                  <c:v>2016 8</c:v>
                </c:pt>
                <c:pt idx="5001">
                  <c:v>2016 8</c:v>
                </c:pt>
                <c:pt idx="5002">
                  <c:v>2016 8</c:v>
                </c:pt>
                <c:pt idx="5003">
                  <c:v>2016 8</c:v>
                </c:pt>
                <c:pt idx="5004">
                  <c:v>2016 8</c:v>
                </c:pt>
                <c:pt idx="5005">
                  <c:v>2016 8</c:v>
                </c:pt>
                <c:pt idx="5006">
                  <c:v>2016 8</c:v>
                </c:pt>
                <c:pt idx="5007">
                  <c:v>2016 8</c:v>
                </c:pt>
                <c:pt idx="5008">
                  <c:v>2016 8</c:v>
                </c:pt>
                <c:pt idx="5009">
                  <c:v>2016 8</c:v>
                </c:pt>
                <c:pt idx="5010">
                  <c:v>2016 8</c:v>
                </c:pt>
                <c:pt idx="5011">
                  <c:v>2016 8</c:v>
                </c:pt>
                <c:pt idx="5012">
                  <c:v>2016 8</c:v>
                </c:pt>
                <c:pt idx="5013">
                  <c:v>2016 8</c:v>
                </c:pt>
                <c:pt idx="5014">
                  <c:v>2016 8</c:v>
                </c:pt>
                <c:pt idx="5015">
                  <c:v>2016 8</c:v>
                </c:pt>
                <c:pt idx="5016">
                  <c:v>2016 8</c:v>
                </c:pt>
                <c:pt idx="5017">
                  <c:v>2016 8</c:v>
                </c:pt>
                <c:pt idx="5018">
                  <c:v>2016 8</c:v>
                </c:pt>
                <c:pt idx="5019">
                  <c:v>2016 8</c:v>
                </c:pt>
                <c:pt idx="5020">
                  <c:v>2016 8</c:v>
                </c:pt>
                <c:pt idx="5021">
                  <c:v>2016 8</c:v>
                </c:pt>
                <c:pt idx="5022">
                  <c:v>2016 8</c:v>
                </c:pt>
                <c:pt idx="5023">
                  <c:v>2016 8</c:v>
                </c:pt>
                <c:pt idx="5024">
                  <c:v>2016 8</c:v>
                </c:pt>
                <c:pt idx="5025">
                  <c:v>2016 8</c:v>
                </c:pt>
                <c:pt idx="5026">
                  <c:v>2016 8</c:v>
                </c:pt>
                <c:pt idx="5027">
                  <c:v>2016 8</c:v>
                </c:pt>
                <c:pt idx="5028">
                  <c:v>2016 8</c:v>
                </c:pt>
                <c:pt idx="5029">
                  <c:v>2016 8</c:v>
                </c:pt>
                <c:pt idx="5030">
                  <c:v>2016 8</c:v>
                </c:pt>
                <c:pt idx="5031">
                  <c:v>2016 8</c:v>
                </c:pt>
                <c:pt idx="5032">
                  <c:v>2016 8</c:v>
                </c:pt>
                <c:pt idx="5033">
                  <c:v>2016 8</c:v>
                </c:pt>
                <c:pt idx="5034">
                  <c:v>2016 8</c:v>
                </c:pt>
                <c:pt idx="5035">
                  <c:v>2016 8</c:v>
                </c:pt>
                <c:pt idx="5036">
                  <c:v>2016 8</c:v>
                </c:pt>
                <c:pt idx="5037">
                  <c:v>2016 8</c:v>
                </c:pt>
                <c:pt idx="5038">
                  <c:v>2016 8</c:v>
                </c:pt>
                <c:pt idx="5039">
                  <c:v>2016 8</c:v>
                </c:pt>
                <c:pt idx="5040">
                  <c:v>2016 8</c:v>
                </c:pt>
                <c:pt idx="5041">
                  <c:v>2016 8</c:v>
                </c:pt>
                <c:pt idx="5042">
                  <c:v>2016 8</c:v>
                </c:pt>
                <c:pt idx="5043">
                  <c:v>2016 8</c:v>
                </c:pt>
                <c:pt idx="5044">
                  <c:v>2016 8</c:v>
                </c:pt>
                <c:pt idx="5045">
                  <c:v>2016 8</c:v>
                </c:pt>
                <c:pt idx="5046">
                  <c:v>2016 8</c:v>
                </c:pt>
                <c:pt idx="5047">
                  <c:v>2016 8</c:v>
                </c:pt>
                <c:pt idx="5048">
                  <c:v>2016 8</c:v>
                </c:pt>
                <c:pt idx="5049">
                  <c:v>2016 8</c:v>
                </c:pt>
                <c:pt idx="5050">
                  <c:v>2016 8</c:v>
                </c:pt>
                <c:pt idx="5051">
                  <c:v>2016 8</c:v>
                </c:pt>
                <c:pt idx="5052">
                  <c:v>2016 8</c:v>
                </c:pt>
                <c:pt idx="5053">
                  <c:v>2016 8</c:v>
                </c:pt>
                <c:pt idx="5054">
                  <c:v>2016 8</c:v>
                </c:pt>
                <c:pt idx="5055">
                  <c:v>2016 8</c:v>
                </c:pt>
                <c:pt idx="5056">
                  <c:v>2016 8</c:v>
                </c:pt>
                <c:pt idx="5057">
                  <c:v>2016 8</c:v>
                </c:pt>
                <c:pt idx="5058">
                  <c:v>2016 8</c:v>
                </c:pt>
                <c:pt idx="5059">
                  <c:v>2016 8</c:v>
                </c:pt>
                <c:pt idx="5060">
                  <c:v>2016 8</c:v>
                </c:pt>
                <c:pt idx="5061">
                  <c:v>2016 8</c:v>
                </c:pt>
                <c:pt idx="5062">
                  <c:v>2016 8</c:v>
                </c:pt>
                <c:pt idx="5063">
                  <c:v>2016 8</c:v>
                </c:pt>
                <c:pt idx="5064">
                  <c:v>2016 8</c:v>
                </c:pt>
                <c:pt idx="5065">
                  <c:v>2016 8</c:v>
                </c:pt>
                <c:pt idx="5066">
                  <c:v>2016 8</c:v>
                </c:pt>
                <c:pt idx="5067">
                  <c:v>2016 8</c:v>
                </c:pt>
                <c:pt idx="5068">
                  <c:v>2016 9</c:v>
                </c:pt>
                <c:pt idx="5069">
                  <c:v>2016 9</c:v>
                </c:pt>
                <c:pt idx="5070">
                  <c:v>2016 9</c:v>
                </c:pt>
                <c:pt idx="5071">
                  <c:v>2016 9</c:v>
                </c:pt>
                <c:pt idx="5072">
                  <c:v>2016 9</c:v>
                </c:pt>
                <c:pt idx="5073">
                  <c:v>2016 9</c:v>
                </c:pt>
                <c:pt idx="5074">
                  <c:v>2016 9</c:v>
                </c:pt>
                <c:pt idx="5075">
                  <c:v>2016 9</c:v>
                </c:pt>
                <c:pt idx="5076">
                  <c:v>2016 9</c:v>
                </c:pt>
                <c:pt idx="5077">
                  <c:v>2016 9</c:v>
                </c:pt>
                <c:pt idx="5078">
                  <c:v>2016 9</c:v>
                </c:pt>
                <c:pt idx="5079">
                  <c:v>2016 9</c:v>
                </c:pt>
                <c:pt idx="5080">
                  <c:v>2016 9</c:v>
                </c:pt>
                <c:pt idx="5081">
                  <c:v>2016 9</c:v>
                </c:pt>
                <c:pt idx="5082">
                  <c:v>2016 9</c:v>
                </c:pt>
                <c:pt idx="5083">
                  <c:v>2016 9</c:v>
                </c:pt>
                <c:pt idx="5084">
                  <c:v>2016 9</c:v>
                </c:pt>
                <c:pt idx="5085">
                  <c:v>2016 9</c:v>
                </c:pt>
                <c:pt idx="5086">
                  <c:v>2016 9</c:v>
                </c:pt>
                <c:pt idx="5087">
                  <c:v>2016 9</c:v>
                </c:pt>
                <c:pt idx="5088">
                  <c:v>2016 9</c:v>
                </c:pt>
                <c:pt idx="5089">
                  <c:v>2016 9</c:v>
                </c:pt>
                <c:pt idx="5090">
                  <c:v>2016 9</c:v>
                </c:pt>
                <c:pt idx="5091">
                  <c:v>2016 9</c:v>
                </c:pt>
                <c:pt idx="5092">
                  <c:v>2016 9</c:v>
                </c:pt>
                <c:pt idx="5093">
                  <c:v>2016 9</c:v>
                </c:pt>
                <c:pt idx="5094">
                  <c:v>2016 9</c:v>
                </c:pt>
                <c:pt idx="5095">
                  <c:v>2016 9</c:v>
                </c:pt>
                <c:pt idx="5096">
                  <c:v>2016 9</c:v>
                </c:pt>
                <c:pt idx="5097">
                  <c:v>2016 9</c:v>
                </c:pt>
                <c:pt idx="5098">
                  <c:v>2016 9</c:v>
                </c:pt>
                <c:pt idx="5099">
                  <c:v>2016 9</c:v>
                </c:pt>
                <c:pt idx="5100">
                  <c:v>2016 9</c:v>
                </c:pt>
                <c:pt idx="5101">
                  <c:v>2016 9</c:v>
                </c:pt>
                <c:pt idx="5102">
                  <c:v>2016 9</c:v>
                </c:pt>
                <c:pt idx="5103">
                  <c:v>2016 9</c:v>
                </c:pt>
                <c:pt idx="5104">
                  <c:v>2016 9</c:v>
                </c:pt>
                <c:pt idx="5105">
                  <c:v>2016 9</c:v>
                </c:pt>
                <c:pt idx="5106">
                  <c:v>2016 9</c:v>
                </c:pt>
                <c:pt idx="5107">
                  <c:v>2016 9</c:v>
                </c:pt>
                <c:pt idx="5108">
                  <c:v>2016 9</c:v>
                </c:pt>
                <c:pt idx="5109">
                  <c:v>2016 9</c:v>
                </c:pt>
                <c:pt idx="5110">
                  <c:v>2016 9</c:v>
                </c:pt>
                <c:pt idx="5111">
                  <c:v>2016 9</c:v>
                </c:pt>
                <c:pt idx="5112">
                  <c:v>2016 9</c:v>
                </c:pt>
                <c:pt idx="5113">
                  <c:v>2016 9</c:v>
                </c:pt>
                <c:pt idx="5114">
                  <c:v>2016 9</c:v>
                </c:pt>
                <c:pt idx="5115">
                  <c:v>2016 9</c:v>
                </c:pt>
                <c:pt idx="5116">
                  <c:v>2016 9</c:v>
                </c:pt>
                <c:pt idx="5117">
                  <c:v>2016 9</c:v>
                </c:pt>
                <c:pt idx="5118">
                  <c:v>2016 9</c:v>
                </c:pt>
                <c:pt idx="5119">
                  <c:v>2016 9</c:v>
                </c:pt>
                <c:pt idx="5120">
                  <c:v>2016 9</c:v>
                </c:pt>
                <c:pt idx="5121">
                  <c:v>2016 9</c:v>
                </c:pt>
                <c:pt idx="5122">
                  <c:v>2016 9</c:v>
                </c:pt>
                <c:pt idx="5123">
                  <c:v>2016 9</c:v>
                </c:pt>
                <c:pt idx="5124">
                  <c:v>2016 9</c:v>
                </c:pt>
                <c:pt idx="5125">
                  <c:v>2016 9</c:v>
                </c:pt>
                <c:pt idx="5126">
                  <c:v>2016 9</c:v>
                </c:pt>
                <c:pt idx="5127">
                  <c:v>2016 9</c:v>
                </c:pt>
                <c:pt idx="5128">
                  <c:v>2016 9</c:v>
                </c:pt>
                <c:pt idx="5129">
                  <c:v>2016 9</c:v>
                </c:pt>
                <c:pt idx="5130">
                  <c:v>2016 9</c:v>
                </c:pt>
                <c:pt idx="5131">
                  <c:v>2016 9</c:v>
                </c:pt>
                <c:pt idx="5132">
                  <c:v>2016 9</c:v>
                </c:pt>
                <c:pt idx="5133">
                  <c:v>2016 9</c:v>
                </c:pt>
                <c:pt idx="5134">
                  <c:v>2016 9</c:v>
                </c:pt>
                <c:pt idx="5135">
                  <c:v>2016 9</c:v>
                </c:pt>
                <c:pt idx="5136">
                  <c:v>2016 9</c:v>
                </c:pt>
                <c:pt idx="5137">
                  <c:v>2016 9</c:v>
                </c:pt>
                <c:pt idx="5138">
                  <c:v>2016 9</c:v>
                </c:pt>
                <c:pt idx="5139">
                  <c:v>2016 9</c:v>
                </c:pt>
                <c:pt idx="5140">
                  <c:v>2016 9</c:v>
                </c:pt>
                <c:pt idx="5141">
                  <c:v>2016 9</c:v>
                </c:pt>
                <c:pt idx="5142">
                  <c:v>2016 9</c:v>
                </c:pt>
                <c:pt idx="5143">
                  <c:v>2016 9</c:v>
                </c:pt>
                <c:pt idx="5144">
                  <c:v>2016 9</c:v>
                </c:pt>
                <c:pt idx="5145">
                  <c:v>2016 9</c:v>
                </c:pt>
                <c:pt idx="5146">
                  <c:v>2016 9</c:v>
                </c:pt>
                <c:pt idx="5147">
                  <c:v>2016 9</c:v>
                </c:pt>
                <c:pt idx="5148">
                  <c:v>2016 9</c:v>
                </c:pt>
                <c:pt idx="5149">
                  <c:v>2016 9</c:v>
                </c:pt>
                <c:pt idx="5150">
                  <c:v>2016 9</c:v>
                </c:pt>
                <c:pt idx="5151">
                  <c:v>2016 9</c:v>
                </c:pt>
                <c:pt idx="5152">
                  <c:v>2016 9</c:v>
                </c:pt>
                <c:pt idx="5153">
                  <c:v>2016 9</c:v>
                </c:pt>
                <c:pt idx="5154">
                  <c:v>2016 9</c:v>
                </c:pt>
                <c:pt idx="5155">
                  <c:v>2016 9</c:v>
                </c:pt>
                <c:pt idx="5156">
                  <c:v>2016 9</c:v>
                </c:pt>
                <c:pt idx="5157">
                  <c:v>2016 9</c:v>
                </c:pt>
                <c:pt idx="5158">
                  <c:v>2016 9</c:v>
                </c:pt>
                <c:pt idx="5159">
                  <c:v>2016 9</c:v>
                </c:pt>
                <c:pt idx="5160">
                  <c:v>2016 9</c:v>
                </c:pt>
                <c:pt idx="5161">
                  <c:v>2016 9</c:v>
                </c:pt>
                <c:pt idx="5162">
                  <c:v>2016 9</c:v>
                </c:pt>
                <c:pt idx="5163">
                  <c:v>2016 9</c:v>
                </c:pt>
                <c:pt idx="5164">
                  <c:v>2016 9</c:v>
                </c:pt>
                <c:pt idx="5165">
                  <c:v>2016 9</c:v>
                </c:pt>
                <c:pt idx="5166">
                  <c:v>2016 9</c:v>
                </c:pt>
                <c:pt idx="5167">
                  <c:v>2016 9</c:v>
                </c:pt>
                <c:pt idx="5168">
                  <c:v>2016 9</c:v>
                </c:pt>
                <c:pt idx="5169">
                  <c:v>2016 9</c:v>
                </c:pt>
                <c:pt idx="5170">
                  <c:v>2016 9</c:v>
                </c:pt>
                <c:pt idx="5171">
                  <c:v>2016 9</c:v>
                </c:pt>
                <c:pt idx="5172">
                  <c:v>2016 9</c:v>
                </c:pt>
                <c:pt idx="5173">
                  <c:v>2017 1</c:v>
                </c:pt>
                <c:pt idx="5174">
                  <c:v>2017 1</c:v>
                </c:pt>
                <c:pt idx="5175">
                  <c:v>2017 1</c:v>
                </c:pt>
                <c:pt idx="5176">
                  <c:v>2017 1</c:v>
                </c:pt>
                <c:pt idx="5177">
                  <c:v>2017 1</c:v>
                </c:pt>
                <c:pt idx="5178">
                  <c:v>2017 1</c:v>
                </c:pt>
                <c:pt idx="5179">
                  <c:v>2017 1</c:v>
                </c:pt>
                <c:pt idx="5180">
                  <c:v>2017 1</c:v>
                </c:pt>
                <c:pt idx="5181">
                  <c:v>2017 1</c:v>
                </c:pt>
                <c:pt idx="5182">
                  <c:v>2017 1</c:v>
                </c:pt>
                <c:pt idx="5183">
                  <c:v>2017 1</c:v>
                </c:pt>
                <c:pt idx="5184">
                  <c:v>2017 1</c:v>
                </c:pt>
                <c:pt idx="5185">
                  <c:v>2017 1</c:v>
                </c:pt>
                <c:pt idx="5186">
                  <c:v>2017 1</c:v>
                </c:pt>
                <c:pt idx="5187">
                  <c:v>2017 1</c:v>
                </c:pt>
                <c:pt idx="5188">
                  <c:v>2017 1</c:v>
                </c:pt>
                <c:pt idx="5189">
                  <c:v>2017 1</c:v>
                </c:pt>
                <c:pt idx="5190">
                  <c:v>2017 1</c:v>
                </c:pt>
                <c:pt idx="5191">
                  <c:v>2017 1</c:v>
                </c:pt>
                <c:pt idx="5192">
                  <c:v>2017 1</c:v>
                </c:pt>
                <c:pt idx="5193">
                  <c:v>2017 1</c:v>
                </c:pt>
                <c:pt idx="5194">
                  <c:v>2017 1</c:v>
                </c:pt>
                <c:pt idx="5195">
                  <c:v>2017 1</c:v>
                </c:pt>
                <c:pt idx="5196">
                  <c:v>2017 1</c:v>
                </c:pt>
                <c:pt idx="5197">
                  <c:v>2017 1</c:v>
                </c:pt>
                <c:pt idx="5198">
                  <c:v>2017 1</c:v>
                </c:pt>
                <c:pt idx="5199">
                  <c:v>2017 1</c:v>
                </c:pt>
                <c:pt idx="5200">
                  <c:v>2017 1</c:v>
                </c:pt>
                <c:pt idx="5201">
                  <c:v>2017 1</c:v>
                </c:pt>
                <c:pt idx="5202">
                  <c:v>2017 1</c:v>
                </c:pt>
                <c:pt idx="5203">
                  <c:v>2017 1</c:v>
                </c:pt>
                <c:pt idx="5204">
                  <c:v>2017 1</c:v>
                </c:pt>
                <c:pt idx="5205">
                  <c:v>2017 1</c:v>
                </c:pt>
                <c:pt idx="5206">
                  <c:v>2017 1</c:v>
                </c:pt>
                <c:pt idx="5207">
                  <c:v>2017 1</c:v>
                </c:pt>
                <c:pt idx="5208">
                  <c:v>2017 1</c:v>
                </c:pt>
                <c:pt idx="5209">
                  <c:v>2017 1</c:v>
                </c:pt>
                <c:pt idx="5210">
                  <c:v>2017 1</c:v>
                </c:pt>
                <c:pt idx="5211">
                  <c:v>2017 1</c:v>
                </c:pt>
                <c:pt idx="5212">
                  <c:v>2017 1</c:v>
                </c:pt>
                <c:pt idx="5213">
                  <c:v>2017 1</c:v>
                </c:pt>
                <c:pt idx="5214">
                  <c:v>2017 1</c:v>
                </c:pt>
                <c:pt idx="5215">
                  <c:v>2017 1</c:v>
                </c:pt>
                <c:pt idx="5216">
                  <c:v>2017 1</c:v>
                </c:pt>
                <c:pt idx="5217">
                  <c:v>2017 1</c:v>
                </c:pt>
                <c:pt idx="5218">
                  <c:v>2017 1</c:v>
                </c:pt>
                <c:pt idx="5219">
                  <c:v>2017 1</c:v>
                </c:pt>
                <c:pt idx="5220">
                  <c:v>2017 1</c:v>
                </c:pt>
                <c:pt idx="5221">
                  <c:v>2017 1</c:v>
                </c:pt>
                <c:pt idx="5222">
                  <c:v>2017 1</c:v>
                </c:pt>
                <c:pt idx="5223">
                  <c:v>2017 1</c:v>
                </c:pt>
                <c:pt idx="5224">
                  <c:v>2017 1</c:v>
                </c:pt>
                <c:pt idx="5225">
                  <c:v>2017 1</c:v>
                </c:pt>
                <c:pt idx="5226">
                  <c:v>2017 1</c:v>
                </c:pt>
                <c:pt idx="5227">
                  <c:v>2017 1</c:v>
                </c:pt>
                <c:pt idx="5228">
                  <c:v>2017 1</c:v>
                </c:pt>
                <c:pt idx="5229">
                  <c:v>2017 1</c:v>
                </c:pt>
                <c:pt idx="5230">
                  <c:v>2017 1</c:v>
                </c:pt>
                <c:pt idx="5231">
                  <c:v>2017 1</c:v>
                </c:pt>
                <c:pt idx="5232">
                  <c:v>2017 1</c:v>
                </c:pt>
                <c:pt idx="5233">
                  <c:v>2017 1</c:v>
                </c:pt>
                <c:pt idx="5234">
                  <c:v>2017 1</c:v>
                </c:pt>
                <c:pt idx="5235">
                  <c:v>2017 1</c:v>
                </c:pt>
                <c:pt idx="5236">
                  <c:v>2017 1</c:v>
                </c:pt>
                <c:pt idx="5237">
                  <c:v>2017 1</c:v>
                </c:pt>
                <c:pt idx="5238">
                  <c:v>2017 1</c:v>
                </c:pt>
                <c:pt idx="5239">
                  <c:v>2017 1</c:v>
                </c:pt>
                <c:pt idx="5240">
                  <c:v>2017 1</c:v>
                </c:pt>
                <c:pt idx="5241">
                  <c:v>2017 1</c:v>
                </c:pt>
                <c:pt idx="5242">
                  <c:v>2017 1</c:v>
                </c:pt>
                <c:pt idx="5243">
                  <c:v>2017 1</c:v>
                </c:pt>
                <c:pt idx="5244">
                  <c:v>2017 1</c:v>
                </c:pt>
                <c:pt idx="5245">
                  <c:v>2017 1</c:v>
                </c:pt>
                <c:pt idx="5246">
                  <c:v>2017 1</c:v>
                </c:pt>
                <c:pt idx="5247">
                  <c:v>2017 1</c:v>
                </c:pt>
                <c:pt idx="5248">
                  <c:v>2017 1</c:v>
                </c:pt>
                <c:pt idx="5249">
                  <c:v>2017 1</c:v>
                </c:pt>
                <c:pt idx="5250">
                  <c:v>2017 1</c:v>
                </c:pt>
                <c:pt idx="5251">
                  <c:v>2017 1</c:v>
                </c:pt>
                <c:pt idx="5252">
                  <c:v>2017 1</c:v>
                </c:pt>
                <c:pt idx="5253">
                  <c:v>2017 1</c:v>
                </c:pt>
                <c:pt idx="5254">
                  <c:v>2017 1</c:v>
                </c:pt>
                <c:pt idx="5255">
                  <c:v>2017 1</c:v>
                </c:pt>
                <c:pt idx="5256">
                  <c:v>2017 1</c:v>
                </c:pt>
                <c:pt idx="5257">
                  <c:v>2017 1</c:v>
                </c:pt>
                <c:pt idx="5258">
                  <c:v>2017 1</c:v>
                </c:pt>
                <c:pt idx="5259">
                  <c:v>2017 1</c:v>
                </c:pt>
                <c:pt idx="5260">
                  <c:v>2017 1</c:v>
                </c:pt>
                <c:pt idx="5261">
                  <c:v>2017 1</c:v>
                </c:pt>
                <c:pt idx="5262">
                  <c:v>2017 1</c:v>
                </c:pt>
                <c:pt idx="5263">
                  <c:v>2017 1</c:v>
                </c:pt>
                <c:pt idx="5264">
                  <c:v>2017 1</c:v>
                </c:pt>
                <c:pt idx="5265">
                  <c:v>2017 1</c:v>
                </c:pt>
                <c:pt idx="5266">
                  <c:v>2017 1</c:v>
                </c:pt>
                <c:pt idx="5267">
                  <c:v>2017 1</c:v>
                </c:pt>
                <c:pt idx="5268">
                  <c:v>2017 1</c:v>
                </c:pt>
                <c:pt idx="5269">
                  <c:v>2017 1</c:v>
                </c:pt>
                <c:pt idx="5270">
                  <c:v>2017 1</c:v>
                </c:pt>
                <c:pt idx="5271">
                  <c:v>2017 1</c:v>
                </c:pt>
                <c:pt idx="5272">
                  <c:v>2017 1</c:v>
                </c:pt>
                <c:pt idx="5273">
                  <c:v>2017 1</c:v>
                </c:pt>
                <c:pt idx="5274">
                  <c:v>2017 1</c:v>
                </c:pt>
                <c:pt idx="5275">
                  <c:v>2017 1</c:v>
                </c:pt>
                <c:pt idx="5276">
                  <c:v>2017 1</c:v>
                </c:pt>
                <c:pt idx="5277">
                  <c:v>2017 1</c:v>
                </c:pt>
                <c:pt idx="5278">
                  <c:v>2017 1</c:v>
                </c:pt>
                <c:pt idx="5279">
                  <c:v>2017 1</c:v>
                </c:pt>
                <c:pt idx="5280">
                  <c:v>2017 1</c:v>
                </c:pt>
                <c:pt idx="5281">
                  <c:v>2017 1</c:v>
                </c:pt>
                <c:pt idx="5282">
                  <c:v>2017 1</c:v>
                </c:pt>
                <c:pt idx="5283">
                  <c:v>2017 1</c:v>
                </c:pt>
                <c:pt idx="5284">
                  <c:v>2017 10</c:v>
                </c:pt>
                <c:pt idx="5285">
                  <c:v>2017 10</c:v>
                </c:pt>
                <c:pt idx="5286">
                  <c:v>2017 10</c:v>
                </c:pt>
                <c:pt idx="5287">
                  <c:v>2017 10</c:v>
                </c:pt>
                <c:pt idx="5288">
                  <c:v>2017 10</c:v>
                </c:pt>
                <c:pt idx="5289">
                  <c:v>2017 10</c:v>
                </c:pt>
                <c:pt idx="5290">
                  <c:v>2017 10</c:v>
                </c:pt>
                <c:pt idx="5291">
                  <c:v>2017 10</c:v>
                </c:pt>
                <c:pt idx="5292">
                  <c:v>2017 10</c:v>
                </c:pt>
                <c:pt idx="5293">
                  <c:v>2017 10</c:v>
                </c:pt>
                <c:pt idx="5294">
                  <c:v>2017 10</c:v>
                </c:pt>
                <c:pt idx="5295">
                  <c:v>2017 10</c:v>
                </c:pt>
                <c:pt idx="5296">
                  <c:v>2017 10</c:v>
                </c:pt>
                <c:pt idx="5297">
                  <c:v>2017 10</c:v>
                </c:pt>
                <c:pt idx="5298">
                  <c:v>2017 10</c:v>
                </c:pt>
                <c:pt idx="5299">
                  <c:v>2017 10</c:v>
                </c:pt>
                <c:pt idx="5300">
                  <c:v>2017 10</c:v>
                </c:pt>
                <c:pt idx="5301">
                  <c:v>2017 10</c:v>
                </c:pt>
                <c:pt idx="5302">
                  <c:v>2017 10</c:v>
                </c:pt>
                <c:pt idx="5303">
                  <c:v>2017 10</c:v>
                </c:pt>
                <c:pt idx="5304">
                  <c:v>2017 10</c:v>
                </c:pt>
                <c:pt idx="5305">
                  <c:v>2017 10</c:v>
                </c:pt>
                <c:pt idx="5306">
                  <c:v>2017 10</c:v>
                </c:pt>
                <c:pt idx="5307">
                  <c:v>2017 10</c:v>
                </c:pt>
                <c:pt idx="5308">
                  <c:v>2017 10</c:v>
                </c:pt>
                <c:pt idx="5309">
                  <c:v>2017 10</c:v>
                </c:pt>
                <c:pt idx="5310">
                  <c:v>2017 10</c:v>
                </c:pt>
                <c:pt idx="5311">
                  <c:v>2017 10</c:v>
                </c:pt>
                <c:pt idx="5312">
                  <c:v>2017 10</c:v>
                </c:pt>
                <c:pt idx="5313">
                  <c:v>2017 10</c:v>
                </c:pt>
                <c:pt idx="5314">
                  <c:v>2017 10</c:v>
                </c:pt>
                <c:pt idx="5315">
                  <c:v>2017 10</c:v>
                </c:pt>
                <c:pt idx="5316">
                  <c:v>2017 10</c:v>
                </c:pt>
                <c:pt idx="5317">
                  <c:v>2017 10</c:v>
                </c:pt>
                <c:pt idx="5318">
                  <c:v>2017 10</c:v>
                </c:pt>
                <c:pt idx="5319">
                  <c:v>2017 10</c:v>
                </c:pt>
                <c:pt idx="5320">
                  <c:v>2017 10</c:v>
                </c:pt>
                <c:pt idx="5321">
                  <c:v>2017 10</c:v>
                </c:pt>
                <c:pt idx="5322">
                  <c:v>2017 10</c:v>
                </c:pt>
                <c:pt idx="5323">
                  <c:v>2017 10</c:v>
                </c:pt>
                <c:pt idx="5324">
                  <c:v>2017 10</c:v>
                </c:pt>
                <c:pt idx="5325">
                  <c:v>2017 10</c:v>
                </c:pt>
                <c:pt idx="5326">
                  <c:v>2017 10</c:v>
                </c:pt>
                <c:pt idx="5327">
                  <c:v>2017 10</c:v>
                </c:pt>
                <c:pt idx="5328">
                  <c:v>2017 10</c:v>
                </c:pt>
                <c:pt idx="5329">
                  <c:v>2017 10</c:v>
                </c:pt>
                <c:pt idx="5330">
                  <c:v>2017 10</c:v>
                </c:pt>
                <c:pt idx="5331">
                  <c:v>2017 10</c:v>
                </c:pt>
                <c:pt idx="5332">
                  <c:v>2017 10</c:v>
                </c:pt>
                <c:pt idx="5333">
                  <c:v>2017 10</c:v>
                </c:pt>
                <c:pt idx="5334">
                  <c:v>2017 10</c:v>
                </c:pt>
                <c:pt idx="5335">
                  <c:v>2017 10</c:v>
                </c:pt>
                <c:pt idx="5336">
                  <c:v>2017 10</c:v>
                </c:pt>
                <c:pt idx="5337">
                  <c:v>2017 10</c:v>
                </c:pt>
                <c:pt idx="5338">
                  <c:v>2017 10</c:v>
                </c:pt>
                <c:pt idx="5339">
                  <c:v>2017 10</c:v>
                </c:pt>
                <c:pt idx="5340">
                  <c:v>2017 10</c:v>
                </c:pt>
                <c:pt idx="5341">
                  <c:v>2017 10</c:v>
                </c:pt>
                <c:pt idx="5342">
                  <c:v>2017 10</c:v>
                </c:pt>
                <c:pt idx="5343">
                  <c:v>2017 10</c:v>
                </c:pt>
                <c:pt idx="5344">
                  <c:v>2017 10</c:v>
                </c:pt>
                <c:pt idx="5345">
                  <c:v>2017 10</c:v>
                </c:pt>
                <c:pt idx="5346">
                  <c:v>2017 10</c:v>
                </c:pt>
                <c:pt idx="5347">
                  <c:v>2017 10</c:v>
                </c:pt>
                <c:pt idx="5348">
                  <c:v>2017 10</c:v>
                </c:pt>
                <c:pt idx="5349">
                  <c:v>2017 10</c:v>
                </c:pt>
                <c:pt idx="5350">
                  <c:v>2017 10</c:v>
                </c:pt>
                <c:pt idx="5351">
                  <c:v>2017 10</c:v>
                </c:pt>
                <c:pt idx="5352">
                  <c:v>2017 10</c:v>
                </c:pt>
                <c:pt idx="5353">
                  <c:v>2017 10</c:v>
                </c:pt>
                <c:pt idx="5354">
                  <c:v>2017 10</c:v>
                </c:pt>
                <c:pt idx="5355">
                  <c:v>2017 10</c:v>
                </c:pt>
                <c:pt idx="5356">
                  <c:v>2017 10</c:v>
                </c:pt>
                <c:pt idx="5357">
                  <c:v>2017 10</c:v>
                </c:pt>
                <c:pt idx="5358">
                  <c:v>2017 10</c:v>
                </c:pt>
                <c:pt idx="5359">
                  <c:v>2017 10</c:v>
                </c:pt>
                <c:pt idx="5360">
                  <c:v>2017 10</c:v>
                </c:pt>
                <c:pt idx="5361">
                  <c:v>2017 10</c:v>
                </c:pt>
                <c:pt idx="5362">
                  <c:v>2017 10</c:v>
                </c:pt>
                <c:pt idx="5363">
                  <c:v>2017 10</c:v>
                </c:pt>
                <c:pt idx="5364">
                  <c:v>2017 10</c:v>
                </c:pt>
                <c:pt idx="5365">
                  <c:v>2017 10</c:v>
                </c:pt>
                <c:pt idx="5366">
                  <c:v>2017 10</c:v>
                </c:pt>
                <c:pt idx="5367">
                  <c:v>2017 10</c:v>
                </c:pt>
                <c:pt idx="5368">
                  <c:v>2017 10</c:v>
                </c:pt>
                <c:pt idx="5369">
                  <c:v>2017 10</c:v>
                </c:pt>
                <c:pt idx="5370">
                  <c:v>2017 10</c:v>
                </c:pt>
                <c:pt idx="5371">
                  <c:v>2017 10</c:v>
                </c:pt>
                <c:pt idx="5372">
                  <c:v>2017 10</c:v>
                </c:pt>
                <c:pt idx="5373">
                  <c:v>2017 10</c:v>
                </c:pt>
                <c:pt idx="5374">
                  <c:v>2017 10</c:v>
                </c:pt>
                <c:pt idx="5375">
                  <c:v>2017 10</c:v>
                </c:pt>
                <c:pt idx="5376">
                  <c:v>2017 10</c:v>
                </c:pt>
                <c:pt idx="5377">
                  <c:v>2017 10</c:v>
                </c:pt>
                <c:pt idx="5378">
                  <c:v>2017 10</c:v>
                </c:pt>
                <c:pt idx="5379">
                  <c:v>2017 10</c:v>
                </c:pt>
                <c:pt idx="5380">
                  <c:v>2017 10</c:v>
                </c:pt>
                <c:pt idx="5381">
                  <c:v>2017 10</c:v>
                </c:pt>
                <c:pt idx="5382">
                  <c:v>2017 10</c:v>
                </c:pt>
                <c:pt idx="5383">
                  <c:v>2017 10</c:v>
                </c:pt>
                <c:pt idx="5384">
                  <c:v>2017 10</c:v>
                </c:pt>
                <c:pt idx="5385">
                  <c:v>2017 10</c:v>
                </c:pt>
                <c:pt idx="5386">
                  <c:v>2017 10</c:v>
                </c:pt>
                <c:pt idx="5387">
                  <c:v>2017 10</c:v>
                </c:pt>
                <c:pt idx="5388">
                  <c:v>2017 10</c:v>
                </c:pt>
                <c:pt idx="5389">
                  <c:v>2017 10</c:v>
                </c:pt>
                <c:pt idx="5390">
                  <c:v>2017 10</c:v>
                </c:pt>
                <c:pt idx="5391">
                  <c:v>2017 10</c:v>
                </c:pt>
                <c:pt idx="5392">
                  <c:v>2017 10</c:v>
                </c:pt>
                <c:pt idx="5393">
                  <c:v>2017 10</c:v>
                </c:pt>
                <c:pt idx="5394">
                  <c:v>2017 10</c:v>
                </c:pt>
                <c:pt idx="5395">
                  <c:v>2017 10</c:v>
                </c:pt>
                <c:pt idx="5396">
                  <c:v>2017 11</c:v>
                </c:pt>
                <c:pt idx="5397">
                  <c:v>2017 11</c:v>
                </c:pt>
                <c:pt idx="5398">
                  <c:v>2017 11</c:v>
                </c:pt>
                <c:pt idx="5399">
                  <c:v>2017 11</c:v>
                </c:pt>
                <c:pt idx="5400">
                  <c:v>2017 11</c:v>
                </c:pt>
                <c:pt idx="5401">
                  <c:v>2017 11</c:v>
                </c:pt>
                <c:pt idx="5402">
                  <c:v>2017 11</c:v>
                </c:pt>
                <c:pt idx="5403">
                  <c:v>2017 11</c:v>
                </c:pt>
                <c:pt idx="5404">
                  <c:v>2017 11</c:v>
                </c:pt>
                <c:pt idx="5405">
                  <c:v>2017 11</c:v>
                </c:pt>
                <c:pt idx="5406">
                  <c:v>2017 11</c:v>
                </c:pt>
                <c:pt idx="5407">
                  <c:v>2017 11</c:v>
                </c:pt>
                <c:pt idx="5408">
                  <c:v>2017 11</c:v>
                </c:pt>
                <c:pt idx="5409">
                  <c:v>2017 11</c:v>
                </c:pt>
                <c:pt idx="5410">
                  <c:v>2017 11</c:v>
                </c:pt>
                <c:pt idx="5411">
                  <c:v>2017 11</c:v>
                </c:pt>
                <c:pt idx="5412">
                  <c:v>2017 11</c:v>
                </c:pt>
                <c:pt idx="5413">
                  <c:v>2017 11</c:v>
                </c:pt>
                <c:pt idx="5414">
                  <c:v>2017 11</c:v>
                </c:pt>
                <c:pt idx="5415">
                  <c:v>2017 11</c:v>
                </c:pt>
                <c:pt idx="5416">
                  <c:v>2017 11</c:v>
                </c:pt>
                <c:pt idx="5417">
                  <c:v>2017 11</c:v>
                </c:pt>
                <c:pt idx="5418">
                  <c:v>2017 11</c:v>
                </c:pt>
                <c:pt idx="5419">
                  <c:v>2017 11</c:v>
                </c:pt>
                <c:pt idx="5420">
                  <c:v>2017 11</c:v>
                </c:pt>
                <c:pt idx="5421">
                  <c:v>2017 11</c:v>
                </c:pt>
                <c:pt idx="5422">
                  <c:v>2017 11</c:v>
                </c:pt>
                <c:pt idx="5423">
                  <c:v>2017 11</c:v>
                </c:pt>
                <c:pt idx="5424">
                  <c:v>2017 11</c:v>
                </c:pt>
                <c:pt idx="5425">
                  <c:v>2017 11</c:v>
                </c:pt>
                <c:pt idx="5426">
                  <c:v>2017 11</c:v>
                </c:pt>
                <c:pt idx="5427">
                  <c:v>2017 11</c:v>
                </c:pt>
                <c:pt idx="5428">
                  <c:v>2017 11</c:v>
                </c:pt>
                <c:pt idx="5429">
                  <c:v>2017 11</c:v>
                </c:pt>
                <c:pt idx="5430">
                  <c:v>2017 11</c:v>
                </c:pt>
                <c:pt idx="5431">
                  <c:v>2017 11</c:v>
                </c:pt>
                <c:pt idx="5432">
                  <c:v>2017 11</c:v>
                </c:pt>
                <c:pt idx="5433">
                  <c:v>2017 11</c:v>
                </c:pt>
                <c:pt idx="5434">
                  <c:v>2017 11</c:v>
                </c:pt>
                <c:pt idx="5435">
                  <c:v>2017 11</c:v>
                </c:pt>
                <c:pt idx="5436">
                  <c:v>2017 11</c:v>
                </c:pt>
                <c:pt idx="5437">
                  <c:v>2017 11</c:v>
                </c:pt>
                <c:pt idx="5438">
                  <c:v>2017 11</c:v>
                </c:pt>
                <c:pt idx="5439">
                  <c:v>2017 11</c:v>
                </c:pt>
                <c:pt idx="5440">
                  <c:v>2017 11</c:v>
                </c:pt>
                <c:pt idx="5441">
                  <c:v>2017 11</c:v>
                </c:pt>
                <c:pt idx="5442">
                  <c:v>2017 11</c:v>
                </c:pt>
                <c:pt idx="5443">
                  <c:v>2017 11</c:v>
                </c:pt>
                <c:pt idx="5444">
                  <c:v>2017 11</c:v>
                </c:pt>
                <c:pt idx="5445">
                  <c:v>2017 11</c:v>
                </c:pt>
                <c:pt idx="5446">
                  <c:v>2017 11</c:v>
                </c:pt>
                <c:pt idx="5447">
                  <c:v>2017 11</c:v>
                </c:pt>
                <c:pt idx="5448">
                  <c:v>2017 11</c:v>
                </c:pt>
                <c:pt idx="5449">
                  <c:v>2017 11</c:v>
                </c:pt>
                <c:pt idx="5450">
                  <c:v>2017 11</c:v>
                </c:pt>
                <c:pt idx="5451">
                  <c:v>2017 11</c:v>
                </c:pt>
                <c:pt idx="5452">
                  <c:v>2017 11</c:v>
                </c:pt>
                <c:pt idx="5453">
                  <c:v>2017 11</c:v>
                </c:pt>
                <c:pt idx="5454">
                  <c:v>2017 11</c:v>
                </c:pt>
                <c:pt idx="5455">
                  <c:v>2017 11</c:v>
                </c:pt>
                <c:pt idx="5456">
                  <c:v>2017 11</c:v>
                </c:pt>
                <c:pt idx="5457">
                  <c:v>2017 11</c:v>
                </c:pt>
                <c:pt idx="5458">
                  <c:v>2017 11</c:v>
                </c:pt>
                <c:pt idx="5459">
                  <c:v>2017 11</c:v>
                </c:pt>
                <c:pt idx="5460">
                  <c:v>2017 11</c:v>
                </c:pt>
                <c:pt idx="5461">
                  <c:v>2017 11</c:v>
                </c:pt>
                <c:pt idx="5462">
                  <c:v>2017 11</c:v>
                </c:pt>
                <c:pt idx="5463">
                  <c:v>2017 11</c:v>
                </c:pt>
                <c:pt idx="5464">
                  <c:v>2017 11</c:v>
                </c:pt>
                <c:pt idx="5465">
                  <c:v>2017 11</c:v>
                </c:pt>
                <c:pt idx="5466">
                  <c:v>2017 11</c:v>
                </c:pt>
                <c:pt idx="5467">
                  <c:v>2017 11</c:v>
                </c:pt>
                <c:pt idx="5468">
                  <c:v>2017 11</c:v>
                </c:pt>
                <c:pt idx="5469">
                  <c:v>2017 11</c:v>
                </c:pt>
                <c:pt idx="5470">
                  <c:v>2017 11</c:v>
                </c:pt>
                <c:pt idx="5471">
                  <c:v>2017 11</c:v>
                </c:pt>
                <c:pt idx="5472">
                  <c:v>2017 11</c:v>
                </c:pt>
                <c:pt idx="5473">
                  <c:v>2017 11</c:v>
                </c:pt>
                <c:pt idx="5474">
                  <c:v>2017 11</c:v>
                </c:pt>
                <c:pt idx="5475">
                  <c:v>2017 11</c:v>
                </c:pt>
                <c:pt idx="5476">
                  <c:v>2017 11</c:v>
                </c:pt>
                <c:pt idx="5477">
                  <c:v>2017 11</c:v>
                </c:pt>
                <c:pt idx="5478">
                  <c:v>2017 11</c:v>
                </c:pt>
                <c:pt idx="5479">
                  <c:v>2017 11</c:v>
                </c:pt>
                <c:pt idx="5480">
                  <c:v>2017 11</c:v>
                </c:pt>
                <c:pt idx="5481">
                  <c:v>2017 11</c:v>
                </c:pt>
                <c:pt idx="5482">
                  <c:v>2017 11</c:v>
                </c:pt>
                <c:pt idx="5483">
                  <c:v>2017 11</c:v>
                </c:pt>
                <c:pt idx="5484">
                  <c:v>2017 11</c:v>
                </c:pt>
                <c:pt idx="5485">
                  <c:v>2017 11</c:v>
                </c:pt>
                <c:pt idx="5486">
                  <c:v>2017 11</c:v>
                </c:pt>
                <c:pt idx="5487">
                  <c:v>2017 11</c:v>
                </c:pt>
                <c:pt idx="5488">
                  <c:v>2017 11</c:v>
                </c:pt>
                <c:pt idx="5489">
                  <c:v>2017 11</c:v>
                </c:pt>
                <c:pt idx="5490">
                  <c:v>2017 11</c:v>
                </c:pt>
                <c:pt idx="5491">
                  <c:v>2017 11</c:v>
                </c:pt>
                <c:pt idx="5492">
                  <c:v>2017 11</c:v>
                </c:pt>
                <c:pt idx="5493">
                  <c:v>2017 11</c:v>
                </c:pt>
                <c:pt idx="5494">
                  <c:v>2017 11</c:v>
                </c:pt>
                <c:pt idx="5495">
                  <c:v>2017 11</c:v>
                </c:pt>
                <c:pt idx="5496">
                  <c:v>2017 11</c:v>
                </c:pt>
                <c:pt idx="5497">
                  <c:v>2017 11</c:v>
                </c:pt>
                <c:pt idx="5498">
                  <c:v>2017 11</c:v>
                </c:pt>
                <c:pt idx="5499">
                  <c:v>2017 11</c:v>
                </c:pt>
                <c:pt idx="5500">
                  <c:v>2017 11</c:v>
                </c:pt>
                <c:pt idx="5501">
                  <c:v>2017 11</c:v>
                </c:pt>
                <c:pt idx="5502">
                  <c:v>2017 11</c:v>
                </c:pt>
                <c:pt idx="5503">
                  <c:v>2017 11</c:v>
                </c:pt>
                <c:pt idx="5504">
                  <c:v>2017 11</c:v>
                </c:pt>
                <c:pt idx="5505">
                  <c:v>2017 11</c:v>
                </c:pt>
                <c:pt idx="5506">
                  <c:v>2017 11</c:v>
                </c:pt>
                <c:pt idx="5507">
                  <c:v>2017 11</c:v>
                </c:pt>
                <c:pt idx="5508">
                  <c:v>2017 12</c:v>
                </c:pt>
                <c:pt idx="5509">
                  <c:v>2017 12</c:v>
                </c:pt>
                <c:pt idx="5510">
                  <c:v>2017 12</c:v>
                </c:pt>
                <c:pt idx="5511">
                  <c:v>2017 12</c:v>
                </c:pt>
                <c:pt idx="5512">
                  <c:v>2017 12</c:v>
                </c:pt>
                <c:pt idx="5513">
                  <c:v>2017 12</c:v>
                </c:pt>
                <c:pt idx="5514">
                  <c:v>2017 12</c:v>
                </c:pt>
                <c:pt idx="5515">
                  <c:v>2017 12</c:v>
                </c:pt>
                <c:pt idx="5516">
                  <c:v>2017 12</c:v>
                </c:pt>
                <c:pt idx="5517">
                  <c:v>2017 12</c:v>
                </c:pt>
                <c:pt idx="5518">
                  <c:v>2017 12</c:v>
                </c:pt>
                <c:pt idx="5519">
                  <c:v>2017 12</c:v>
                </c:pt>
                <c:pt idx="5520">
                  <c:v>2017 12</c:v>
                </c:pt>
                <c:pt idx="5521">
                  <c:v>2017 12</c:v>
                </c:pt>
                <c:pt idx="5522">
                  <c:v>2017 12</c:v>
                </c:pt>
                <c:pt idx="5523">
                  <c:v>2017 12</c:v>
                </c:pt>
                <c:pt idx="5524">
                  <c:v>2017 12</c:v>
                </c:pt>
                <c:pt idx="5525">
                  <c:v>2017 12</c:v>
                </c:pt>
                <c:pt idx="5526">
                  <c:v>2017 12</c:v>
                </c:pt>
                <c:pt idx="5527">
                  <c:v>2017 12</c:v>
                </c:pt>
                <c:pt idx="5528">
                  <c:v>2017 12</c:v>
                </c:pt>
                <c:pt idx="5529">
                  <c:v>2017 12</c:v>
                </c:pt>
                <c:pt idx="5530">
                  <c:v>2017 12</c:v>
                </c:pt>
                <c:pt idx="5531">
                  <c:v>2017 12</c:v>
                </c:pt>
                <c:pt idx="5532">
                  <c:v>2017 12</c:v>
                </c:pt>
                <c:pt idx="5533">
                  <c:v>2017 12</c:v>
                </c:pt>
                <c:pt idx="5534">
                  <c:v>2017 12</c:v>
                </c:pt>
                <c:pt idx="5535">
                  <c:v>2017 12</c:v>
                </c:pt>
                <c:pt idx="5536">
                  <c:v>2017 12</c:v>
                </c:pt>
                <c:pt idx="5537">
                  <c:v>2017 12</c:v>
                </c:pt>
                <c:pt idx="5538">
                  <c:v>2017 12</c:v>
                </c:pt>
                <c:pt idx="5539">
                  <c:v>2017 12</c:v>
                </c:pt>
                <c:pt idx="5540">
                  <c:v>2017 12</c:v>
                </c:pt>
                <c:pt idx="5541">
                  <c:v>2017 12</c:v>
                </c:pt>
                <c:pt idx="5542">
                  <c:v>2017 12</c:v>
                </c:pt>
                <c:pt idx="5543">
                  <c:v>2017 12</c:v>
                </c:pt>
                <c:pt idx="5544">
                  <c:v>2017 12</c:v>
                </c:pt>
                <c:pt idx="5545">
                  <c:v>2017 12</c:v>
                </c:pt>
                <c:pt idx="5546">
                  <c:v>2017 12</c:v>
                </c:pt>
                <c:pt idx="5547">
                  <c:v>2017 12</c:v>
                </c:pt>
                <c:pt idx="5548">
                  <c:v>2017 12</c:v>
                </c:pt>
                <c:pt idx="5549">
                  <c:v>2017 12</c:v>
                </c:pt>
                <c:pt idx="5550">
                  <c:v>2017 12</c:v>
                </c:pt>
                <c:pt idx="5551">
                  <c:v>2017 12</c:v>
                </c:pt>
                <c:pt idx="5552">
                  <c:v>2017 12</c:v>
                </c:pt>
                <c:pt idx="5553">
                  <c:v>2017 12</c:v>
                </c:pt>
                <c:pt idx="5554">
                  <c:v>2017 12</c:v>
                </c:pt>
                <c:pt idx="5555">
                  <c:v>2017 12</c:v>
                </c:pt>
                <c:pt idx="5556">
                  <c:v>2017 12</c:v>
                </c:pt>
                <c:pt idx="5557">
                  <c:v>2017 12</c:v>
                </c:pt>
                <c:pt idx="5558">
                  <c:v>2017 12</c:v>
                </c:pt>
                <c:pt idx="5559">
                  <c:v>2017 12</c:v>
                </c:pt>
                <c:pt idx="5560">
                  <c:v>2017 12</c:v>
                </c:pt>
                <c:pt idx="5561">
                  <c:v>2017 12</c:v>
                </c:pt>
                <c:pt idx="5562">
                  <c:v>2017 12</c:v>
                </c:pt>
                <c:pt idx="5563">
                  <c:v>2017 12</c:v>
                </c:pt>
                <c:pt idx="5564">
                  <c:v>2017 12</c:v>
                </c:pt>
                <c:pt idx="5565">
                  <c:v>2017 12</c:v>
                </c:pt>
                <c:pt idx="5566">
                  <c:v>2017 12</c:v>
                </c:pt>
                <c:pt idx="5567">
                  <c:v>2017 12</c:v>
                </c:pt>
                <c:pt idx="5568">
                  <c:v>2017 12</c:v>
                </c:pt>
                <c:pt idx="5569">
                  <c:v>2017 12</c:v>
                </c:pt>
                <c:pt idx="5570">
                  <c:v>2017 12</c:v>
                </c:pt>
                <c:pt idx="5571">
                  <c:v>2017 12</c:v>
                </c:pt>
                <c:pt idx="5572">
                  <c:v>2017 12</c:v>
                </c:pt>
                <c:pt idx="5573">
                  <c:v>2017 12</c:v>
                </c:pt>
                <c:pt idx="5574">
                  <c:v>2017 12</c:v>
                </c:pt>
                <c:pt idx="5575">
                  <c:v>2017 12</c:v>
                </c:pt>
                <c:pt idx="5576">
                  <c:v>2017 12</c:v>
                </c:pt>
                <c:pt idx="5577">
                  <c:v>2017 12</c:v>
                </c:pt>
                <c:pt idx="5578">
                  <c:v>2017 12</c:v>
                </c:pt>
                <c:pt idx="5579">
                  <c:v>2017 12</c:v>
                </c:pt>
                <c:pt idx="5580">
                  <c:v>2017 12</c:v>
                </c:pt>
                <c:pt idx="5581">
                  <c:v>2017 12</c:v>
                </c:pt>
                <c:pt idx="5582">
                  <c:v>2017 12</c:v>
                </c:pt>
                <c:pt idx="5583">
                  <c:v>2017 12</c:v>
                </c:pt>
                <c:pt idx="5584">
                  <c:v>2017 12</c:v>
                </c:pt>
                <c:pt idx="5585">
                  <c:v>2017 12</c:v>
                </c:pt>
                <c:pt idx="5586">
                  <c:v>2017 12</c:v>
                </c:pt>
                <c:pt idx="5587">
                  <c:v>2017 12</c:v>
                </c:pt>
                <c:pt idx="5588">
                  <c:v>2017 12</c:v>
                </c:pt>
                <c:pt idx="5589">
                  <c:v>2017 12</c:v>
                </c:pt>
                <c:pt idx="5590">
                  <c:v>2017 12</c:v>
                </c:pt>
                <c:pt idx="5591">
                  <c:v>2017 12</c:v>
                </c:pt>
                <c:pt idx="5592">
                  <c:v>2017 12</c:v>
                </c:pt>
                <c:pt idx="5593">
                  <c:v>2017 12</c:v>
                </c:pt>
                <c:pt idx="5594">
                  <c:v>2017 12</c:v>
                </c:pt>
                <c:pt idx="5595">
                  <c:v>2017 12</c:v>
                </c:pt>
                <c:pt idx="5596">
                  <c:v>2017 12</c:v>
                </c:pt>
                <c:pt idx="5597">
                  <c:v>2017 12</c:v>
                </c:pt>
                <c:pt idx="5598">
                  <c:v>2017 12</c:v>
                </c:pt>
                <c:pt idx="5599">
                  <c:v>2017 12</c:v>
                </c:pt>
                <c:pt idx="5600">
                  <c:v>2017 12</c:v>
                </c:pt>
                <c:pt idx="5601">
                  <c:v>2017 12</c:v>
                </c:pt>
                <c:pt idx="5602">
                  <c:v>2017 12</c:v>
                </c:pt>
                <c:pt idx="5603">
                  <c:v>2017 12</c:v>
                </c:pt>
                <c:pt idx="5604">
                  <c:v>2017 12</c:v>
                </c:pt>
                <c:pt idx="5605">
                  <c:v>2017 12</c:v>
                </c:pt>
                <c:pt idx="5606">
                  <c:v>2017 12</c:v>
                </c:pt>
                <c:pt idx="5607">
                  <c:v>2017 12</c:v>
                </c:pt>
                <c:pt idx="5608">
                  <c:v>2017 12</c:v>
                </c:pt>
                <c:pt idx="5609">
                  <c:v>2017 12</c:v>
                </c:pt>
                <c:pt idx="5610">
                  <c:v>2017 12</c:v>
                </c:pt>
                <c:pt idx="5611">
                  <c:v>2017 12</c:v>
                </c:pt>
                <c:pt idx="5612">
                  <c:v>2017 12</c:v>
                </c:pt>
                <c:pt idx="5613">
                  <c:v>2017 12</c:v>
                </c:pt>
                <c:pt idx="5614">
                  <c:v>2017 12</c:v>
                </c:pt>
                <c:pt idx="5615">
                  <c:v>2017 12</c:v>
                </c:pt>
                <c:pt idx="5616">
                  <c:v>2017 12</c:v>
                </c:pt>
                <c:pt idx="5617">
                  <c:v>2017 12</c:v>
                </c:pt>
                <c:pt idx="5618">
                  <c:v>2017 12</c:v>
                </c:pt>
                <c:pt idx="5619">
                  <c:v>2017 12</c:v>
                </c:pt>
                <c:pt idx="5620">
                  <c:v>2017 2</c:v>
                </c:pt>
                <c:pt idx="5621">
                  <c:v>2017 2</c:v>
                </c:pt>
                <c:pt idx="5622">
                  <c:v>2017 2</c:v>
                </c:pt>
                <c:pt idx="5623">
                  <c:v>2017 2</c:v>
                </c:pt>
                <c:pt idx="5624">
                  <c:v>2017 2</c:v>
                </c:pt>
                <c:pt idx="5625">
                  <c:v>2017 2</c:v>
                </c:pt>
                <c:pt idx="5626">
                  <c:v>2017 2</c:v>
                </c:pt>
                <c:pt idx="5627">
                  <c:v>2017 2</c:v>
                </c:pt>
                <c:pt idx="5628">
                  <c:v>2017 2</c:v>
                </c:pt>
                <c:pt idx="5629">
                  <c:v>2017 2</c:v>
                </c:pt>
                <c:pt idx="5630">
                  <c:v>2017 2</c:v>
                </c:pt>
                <c:pt idx="5631">
                  <c:v>2017 2</c:v>
                </c:pt>
                <c:pt idx="5632">
                  <c:v>2017 2</c:v>
                </c:pt>
                <c:pt idx="5633">
                  <c:v>2017 2</c:v>
                </c:pt>
                <c:pt idx="5634">
                  <c:v>2017 2</c:v>
                </c:pt>
                <c:pt idx="5635">
                  <c:v>2017 2</c:v>
                </c:pt>
                <c:pt idx="5636">
                  <c:v>2017 2</c:v>
                </c:pt>
                <c:pt idx="5637">
                  <c:v>2017 2</c:v>
                </c:pt>
                <c:pt idx="5638">
                  <c:v>2017 2</c:v>
                </c:pt>
                <c:pt idx="5639">
                  <c:v>2017 2</c:v>
                </c:pt>
                <c:pt idx="5640">
                  <c:v>2017 2</c:v>
                </c:pt>
                <c:pt idx="5641">
                  <c:v>2017 2</c:v>
                </c:pt>
                <c:pt idx="5642">
                  <c:v>2017 2</c:v>
                </c:pt>
                <c:pt idx="5643">
                  <c:v>2017 2</c:v>
                </c:pt>
                <c:pt idx="5644">
                  <c:v>2017 2</c:v>
                </c:pt>
                <c:pt idx="5645">
                  <c:v>2017 2</c:v>
                </c:pt>
                <c:pt idx="5646">
                  <c:v>2017 2</c:v>
                </c:pt>
                <c:pt idx="5647">
                  <c:v>2017 2</c:v>
                </c:pt>
                <c:pt idx="5648">
                  <c:v>2017 2</c:v>
                </c:pt>
                <c:pt idx="5649">
                  <c:v>2017 2</c:v>
                </c:pt>
                <c:pt idx="5650">
                  <c:v>2017 2</c:v>
                </c:pt>
                <c:pt idx="5651">
                  <c:v>2017 2</c:v>
                </c:pt>
                <c:pt idx="5652">
                  <c:v>2017 2</c:v>
                </c:pt>
                <c:pt idx="5653">
                  <c:v>2017 2</c:v>
                </c:pt>
                <c:pt idx="5654">
                  <c:v>2017 2</c:v>
                </c:pt>
                <c:pt idx="5655">
                  <c:v>2017 2</c:v>
                </c:pt>
                <c:pt idx="5656">
                  <c:v>2017 2</c:v>
                </c:pt>
                <c:pt idx="5657">
                  <c:v>2017 2</c:v>
                </c:pt>
                <c:pt idx="5658">
                  <c:v>2017 2</c:v>
                </c:pt>
                <c:pt idx="5659">
                  <c:v>2017 2</c:v>
                </c:pt>
                <c:pt idx="5660">
                  <c:v>2017 2</c:v>
                </c:pt>
                <c:pt idx="5661">
                  <c:v>2017 2</c:v>
                </c:pt>
                <c:pt idx="5662">
                  <c:v>2017 2</c:v>
                </c:pt>
                <c:pt idx="5663">
                  <c:v>2017 2</c:v>
                </c:pt>
                <c:pt idx="5664">
                  <c:v>2017 2</c:v>
                </c:pt>
                <c:pt idx="5665">
                  <c:v>2017 2</c:v>
                </c:pt>
                <c:pt idx="5666">
                  <c:v>2017 2</c:v>
                </c:pt>
                <c:pt idx="5667">
                  <c:v>2017 2</c:v>
                </c:pt>
                <c:pt idx="5668">
                  <c:v>2017 2</c:v>
                </c:pt>
                <c:pt idx="5669">
                  <c:v>2017 2</c:v>
                </c:pt>
                <c:pt idx="5670">
                  <c:v>2017 2</c:v>
                </c:pt>
                <c:pt idx="5671">
                  <c:v>2017 2</c:v>
                </c:pt>
                <c:pt idx="5672">
                  <c:v>2017 2</c:v>
                </c:pt>
                <c:pt idx="5673">
                  <c:v>2017 2</c:v>
                </c:pt>
                <c:pt idx="5674">
                  <c:v>2017 2</c:v>
                </c:pt>
                <c:pt idx="5675">
                  <c:v>2017 2</c:v>
                </c:pt>
                <c:pt idx="5676">
                  <c:v>2017 2</c:v>
                </c:pt>
                <c:pt idx="5677">
                  <c:v>2017 2</c:v>
                </c:pt>
                <c:pt idx="5678">
                  <c:v>2017 2</c:v>
                </c:pt>
                <c:pt idx="5679">
                  <c:v>2017 2</c:v>
                </c:pt>
                <c:pt idx="5680">
                  <c:v>2017 2</c:v>
                </c:pt>
                <c:pt idx="5681">
                  <c:v>2017 2</c:v>
                </c:pt>
                <c:pt idx="5682">
                  <c:v>2017 2</c:v>
                </c:pt>
                <c:pt idx="5683">
                  <c:v>2017 2</c:v>
                </c:pt>
                <c:pt idx="5684">
                  <c:v>2017 2</c:v>
                </c:pt>
                <c:pt idx="5685">
                  <c:v>2017 2</c:v>
                </c:pt>
                <c:pt idx="5686">
                  <c:v>2017 2</c:v>
                </c:pt>
                <c:pt idx="5687">
                  <c:v>2017 2</c:v>
                </c:pt>
                <c:pt idx="5688">
                  <c:v>2017 2</c:v>
                </c:pt>
                <c:pt idx="5689">
                  <c:v>2017 2</c:v>
                </c:pt>
                <c:pt idx="5690">
                  <c:v>2017 2</c:v>
                </c:pt>
                <c:pt idx="5691">
                  <c:v>2017 2</c:v>
                </c:pt>
                <c:pt idx="5692">
                  <c:v>2017 2</c:v>
                </c:pt>
                <c:pt idx="5693">
                  <c:v>2017 2</c:v>
                </c:pt>
                <c:pt idx="5694">
                  <c:v>2017 2</c:v>
                </c:pt>
                <c:pt idx="5695">
                  <c:v>2017 2</c:v>
                </c:pt>
                <c:pt idx="5696">
                  <c:v>2017 2</c:v>
                </c:pt>
                <c:pt idx="5697">
                  <c:v>2017 2</c:v>
                </c:pt>
                <c:pt idx="5698">
                  <c:v>2017 2</c:v>
                </c:pt>
                <c:pt idx="5699">
                  <c:v>2017 2</c:v>
                </c:pt>
                <c:pt idx="5700">
                  <c:v>2017 2</c:v>
                </c:pt>
                <c:pt idx="5701">
                  <c:v>2017 2</c:v>
                </c:pt>
                <c:pt idx="5702">
                  <c:v>2017 2</c:v>
                </c:pt>
                <c:pt idx="5703">
                  <c:v>2017 2</c:v>
                </c:pt>
                <c:pt idx="5704">
                  <c:v>2017 2</c:v>
                </c:pt>
                <c:pt idx="5705">
                  <c:v>2017 2</c:v>
                </c:pt>
                <c:pt idx="5706">
                  <c:v>2017 2</c:v>
                </c:pt>
                <c:pt idx="5707">
                  <c:v>2017 2</c:v>
                </c:pt>
                <c:pt idx="5708">
                  <c:v>2017 2</c:v>
                </c:pt>
                <c:pt idx="5709">
                  <c:v>2017 2</c:v>
                </c:pt>
                <c:pt idx="5710">
                  <c:v>2017 2</c:v>
                </c:pt>
                <c:pt idx="5711">
                  <c:v>2017 2</c:v>
                </c:pt>
                <c:pt idx="5712">
                  <c:v>2017 2</c:v>
                </c:pt>
                <c:pt idx="5713">
                  <c:v>2017 2</c:v>
                </c:pt>
                <c:pt idx="5714">
                  <c:v>2017 2</c:v>
                </c:pt>
                <c:pt idx="5715">
                  <c:v>2017 2</c:v>
                </c:pt>
                <c:pt idx="5716">
                  <c:v>2017 2</c:v>
                </c:pt>
                <c:pt idx="5717">
                  <c:v>2017 2</c:v>
                </c:pt>
                <c:pt idx="5718">
                  <c:v>2017 2</c:v>
                </c:pt>
                <c:pt idx="5719">
                  <c:v>2017 2</c:v>
                </c:pt>
                <c:pt idx="5720">
                  <c:v>2017 2</c:v>
                </c:pt>
                <c:pt idx="5721">
                  <c:v>2017 2</c:v>
                </c:pt>
                <c:pt idx="5722">
                  <c:v>2017 2</c:v>
                </c:pt>
                <c:pt idx="5723">
                  <c:v>2017 2</c:v>
                </c:pt>
                <c:pt idx="5724">
                  <c:v>2017 2</c:v>
                </c:pt>
                <c:pt idx="5725">
                  <c:v>2017 2</c:v>
                </c:pt>
                <c:pt idx="5726">
                  <c:v>2017 2</c:v>
                </c:pt>
                <c:pt idx="5727">
                  <c:v>2017 2</c:v>
                </c:pt>
                <c:pt idx="5728">
                  <c:v>2017 2</c:v>
                </c:pt>
                <c:pt idx="5729">
                  <c:v>2017 2</c:v>
                </c:pt>
                <c:pt idx="5730">
                  <c:v>2017 3</c:v>
                </c:pt>
                <c:pt idx="5731">
                  <c:v>2017 3</c:v>
                </c:pt>
                <c:pt idx="5732">
                  <c:v>2017 3</c:v>
                </c:pt>
                <c:pt idx="5733">
                  <c:v>2017 3</c:v>
                </c:pt>
                <c:pt idx="5734">
                  <c:v>2017 3</c:v>
                </c:pt>
                <c:pt idx="5735">
                  <c:v>2017 3</c:v>
                </c:pt>
                <c:pt idx="5736">
                  <c:v>2017 3</c:v>
                </c:pt>
                <c:pt idx="5737">
                  <c:v>2017 3</c:v>
                </c:pt>
                <c:pt idx="5738">
                  <c:v>2017 3</c:v>
                </c:pt>
                <c:pt idx="5739">
                  <c:v>2017 3</c:v>
                </c:pt>
                <c:pt idx="5740">
                  <c:v>2017 3</c:v>
                </c:pt>
                <c:pt idx="5741">
                  <c:v>2017 3</c:v>
                </c:pt>
                <c:pt idx="5742">
                  <c:v>2017 3</c:v>
                </c:pt>
                <c:pt idx="5743">
                  <c:v>2017 3</c:v>
                </c:pt>
                <c:pt idx="5744">
                  <c:v>2017 3</c:v>
                </c:pt>
                <c:pt idx="5745">
                  <c:v>2017 3</c:v>
                </c:pt>
                <c:pt idx="5746">
                  <c:v>2017 3</c:v>
                </c:pt>
                <c:pt idx="5747">
                  <c:v>2017 3</c:v>
                </c:pt>
                <c:pt idx="5748">
                  <c:v>2017 3</c:v>
                </c:pt>
                <c:pt idx="5749">
                  <c:v>2017 3</c:v>
                </c:pt>
                <c:pt idx="5750">
                  <c:v>2017 3</c:v>
                </c:pt>
                <c:pt idx="5751">
                  <c:v>2017 3</c:v>
                </c:pt>
                <c:pt idx="5752">
                  <c:v>2017 3</c:v>
                </c:pt>
                <c:pt idx="5753">
                  <c:v>2017 3</c:v>
                </c:pt>
                <c:pt idx="5754">
                  <c:v>2017 3</c:v>
                </c:pt>
                <c:pt idx="5755">
                  <c:v>2017 3</c:v>
                </c:pt>
                <c:pt idx="5756">
                  <c:v>2017 3</c:v>
                </c:pt>
                <c:pt idx="5757">
                  <c:v>2017 3</c:v>
                </c:pt>
                <c:pt idx="5758">
                  <c:v>2017 3</c:v>
                </c:pt>
                <c:pt idx="5759">
                  <c:v>2017 3</c:v>
                </c:pt>
                <c:pt idx="5760">
                  <c:v>2017 3</c:v>
                </c:pt>
                <c:pt idx="5761">
                  <c:v>2017 3</c:v>
                </c:pt>
                <c:pt idx="5762">
                  <c:v>2017 3</c:v>
                </c:pt>
                <c:pt idx="5763">
                  <c:v>2017 3</c:v>
                </c:pt>
                <c:pt idx="5764">
                  <c:v>2017 3</c:v>
                </c:pt>
                <c:pt idx="5765">
                  <c:v>2017 3</c:v>
                </c:pt>
                <c:pt idx="5766">
                  <c:v>2017 3</c:v>
                </c:pt>
                <c:pt idx="5767">
                  <c:v>2017 3</c:v>
                </c:pt>
                <c:pt idx="5768">
                  <c:v>2017 3</c:v>
                </c:pt>
                <c:pt idx="5769">
                  <c:v>2017 3</c:v>
                </c:pt>
                <c:pt idx="5770">
                  <c:v>2017 3</c:v>
                </c:pt>
                <c:pt idx="5771">
                  <c:v>2017 3</c:v>
                </c:pt>
                <c:pt idx="5772">
                  <c:v>2017 3</c:v>
                </c:pt>
                <c:pt idx="5773">
                  <c:v>2017 3</c:v>
                </c:pt>
                <c:pt idx="5774">
                  <c:v>2017 3</c:v>
                </c:pt>
                <c:pt idx="5775">
                  <c:v>2017 3</c:v>
                </c:pt>
                <c:pt idx="5776">
                  <c:v>2017 3</c:v>
                </c:pt>
                <c:pt idx="5777">
                  <c:v>2017 3</c:v>
                </c:pt>
                <c:pt idx="5778">
                  <c:v>2017 3</c:v>
                </c:pt>
                <c:pt idx="5779">
                  <c:v>2017 3</c:v>
                </c:pt>
                <c:pt idx="5780">
                  <c:v>2017 3</c:v>
                </c:pt>
                <c:pt idx="5781">
                  <c:v>2017 3</c:v>
                </c:pt>
                <c:pt idx="5782">
                  <c:v>2017 3</c:v>
                </c:pt>
                <c:pt idx="5783">
                  <c:v>2017 3</c:v>
                </c:pt>
                <c:pt idx="5784">
                  <c:v>2017 3</c:v>
                </c:pt>
                <c:pt idx="5785">
                  <c:v>2017 3</c:v>
                </c:pt>
                <c:pt idx="5786">
                  <c:v>2017 3</c:v>
                </c:pt>
                <c:pt idx="5787">
                  <c:v>2017 3</c:v>
                </c:pt>
                <c:pt idx="5788">
                  <c:v>2017 3</c:v>
                </c:pt>
                <c:pt idx="5789">
                  <c:v>2017 3</c:v>
                </c:pt>
                <c:pt idx="5790">
                  <c:v>2017 3</c:v>
                </c:pt>
                <c:pt idx="5791">
                  <c:v>2017 3</c:v>
                </c:pt>
                <c:pt idx="5792">
                  <c:v>2017 3</c:v>
                </c:pt>
                <c:pt idx="5793">
                  <c:v>2017 3</c:v>
                </c:pt>
                <c:pt idx="5794">
                  <c:v>2017 3</c:v>
                </c:pt>
                <c:pt idx="5795">
                  <c:v>2017 3</c:v>
                </c:pt>
                <c:pt idx="5796">
                  <c:v>2017 3</c:v>
                </c:pt>
                <c:pt idx="5797">
                  <c:v>2017 3</c:v>
                </c:pt>
                <c:pt idx="5798">
                  <c:v>2017 3</c:v>
                </c:pt>
                <c:pt idx="5799">
                  <c:v>2017 3</c:v>
                </c:pt>
                <c:pt idx="5800">
                  <c:v>2017 3</c:v>
                </c:pt>
                <c:pt idx="5801">
                  <c:v>2017 3</c:v>
                </c:pt>
                <c:pt idx="5802">
                  <c:v>2017 3</c:v>
                </c:pt>
                <c:pt idx="5803">
                  <c:v>2017 3</c:v>
                </c:pt>
                <c:pt idx="5804">
                  <c:v>2017 3</c:v>
                </c:pt>
                <c:pt idx="5805">
                  <c:v>2017 3</c:v>
                </c:pt>
                <c:pt idx="5806">
                  <c:v>2017 3</c:v>
                </c:pt>
                <c:pt idx="5807">
                  <c:v>2017 3</c:v>
                </c:pt>
                <c:pt idx="5808">
                  <c:v>2017 3</c:v>
                </c:pt>
                <c:pt idx="5809">
                  <c:v>2017 3</c:v>
                </c:pt>
                <c:pt idx="5810">
                  <c:v>2017 3</c:v>
                </c:pt>
                <c:pt idx="5811">
                  <c:v>2017 3</c:v>
                </c:pt>
                <c:pt idx="5812">
                  <c:v>2017 3</c:v>
                </c:pt>
                <c:pt idx="5813">
                  <c:v>2017 3</c:v>
                </c:pt>
                <c:pt idx="5814">
                  <c:v>2017 3</c:v>
                </c:pt>
                <c:pt idx="5815">
                  <c:v>2017 3</c:v>
                </c:pt>
                <c:pt idx="5816">
                  <c:v>2017 3</c:v>
                </c:pt>
                <c:pt idx="5817">
                  <c:v>2017 3</c:v>
                </c:pt>
                <c:pt idx="5818">
                  <c:v>2017 3</c:v>
                </c:pt>
                <c:pt idx="5819">
                  <c:v>2017 3</c:v>
                </c:pt>
                <c:pt idx="5820">
                  <c:v>2017 3</c:v>
                </c:pt>
                <c:pt idx="5821">
                  <c:v>2017 3</c:v>
                </c:pt>
                <c:pt idx="5822">
                  <c:v>2017 3</c:v>
                </c:pt>
                <c:pt idx="5823">
                  <c:v>2017 3</c:v>
                </c:pt>
                <c:pt idx="5824">
                  <c:v>2017 3</c:v>
                </c:pt>
                <c:pt idx="5825">
                  <c:v>2017 3</c:v>
                </c:pt>
                <c:pt idx="5826">
                  <c:v>2017 3</c:v>
                </c:pt>
                <c:pt idx="5827">
                  <c:v>2017 3</c:v>
                </c:pt>
                <c:pt idx="5828">
                  <c:v>2017 3</c:v>
                </c:pt>
                <c:pt idx="5829">
                  <c:v>2017 3</c:v>
                </c:pt>
                <c:pt idx="5830">
                  <c:v>2017 3</c:v>
                </c:pt>
                <c:pt idx="5831">
                  <c:v>2017 3</c:v>
                </c:pt>
                <c:pt idx="5832">
                  <c:v>2017 3</c:v>
                </c:pt>
                <c:pt idx="5833">
                  <c:v>2017 3</c:v>
                </c:pt>
                <c:pt idx="5834">
                  <c:v>2017 3</c:v>
                </c:pt>
                <c:pt idx="5835">
                  <c:v>2017 3</c:v>
                </c:pt>
                <c:pt idx="5836">
                  <c:v>2017 3</c:v>
                </c:pt>
                <c:pt idx="5837">
                  <c:v>2017 3</c:v>
                </c:pt>
                <c:pt idx="5838">
                  <c:v>2017 3</c:v>
                </c:pt>
                <c:pt idx="5839">
                  <c:v>2017 3</c:v>
                </c:pt>
                <c:pt idx="5840">
                  <c:v>2017 4</c:v>
                </c:pt>
                <c:pt idx="5841">
                  <c:v>2017 4</c:v>
                </c:pt>
                <c:pt idx="5842">
                  <c:v>2017 4</c:v>
                </c:pt>
                <c:pt idx="5843">
                  <c:v>2017 4</c:v>
                </c:pt>
                <c:pt idx="5844">
                  <c:v>2017 4</c:v>
                </c:pt>
                <c:pt idx="5845">
                  <c:v>2017 4</c:v>
                </c:pt>
                <c:pt idx="5846">
                  <c:v>2017 4</c:v>
                </c:pt>
                <c:pt idx="5847">
                  <c:v>2017 4</c:v>
                </c:pt>
                <c:pt idx="5848">
                  <c:v>2017 4</c:v>
                </c:pt>
                <c:pt idx="5849">
                  <c:v>2017 4</c:v>
                </c:pt>
                <c:pt idx="5850">
                  <c:v>2017 4</c:v>
                </c:pt>
                <c:pt idx="5851">
                  <c:v>2017 4</c:v>
                </c:pt>
                <c:pt idx="5852">
                  <c:v>2017 4</c:v>
                </c:pt>
                <c:pt idx="5853">
                  <c:v>2017 4</c:v>
                </c:pt>
                <c:pt idx="5854">
                  <c:v>2017 4</c:v>
                </c:pt>
                <c:pt idx="5855">
                  <c:v>2017 4</c:v>
                </c:pt>
                <c:pt idx="5856">
                  <c:v>2017 4</c:v>
                </c:pt>
                <c:pt idx="5857">
                  <c:v>2017 4</c:v>
                </c:pt>
                <c:pt idx="5858">
                  <c:v>2017 4</c:v>
                </c:pt>
                <c:pt idx="5859">
                  <c:v>2017 4</c:v>
                </c:pt>
                <c:pt idx="5860">
                  <c:v>2017 4</c:v>
                </c:pt>
                <c:pt idx="5861">
                  <c:v>2017 4</c:v>
                </c:pt>
                <c:pt idx="5862">
                  <c:v>2017 4</c:v>
                </c:pt>
                <c:pt idx="5863">
                  <c:v>2017 4</c:v>
                </c:pt>
                <c:pt idx="5864">
                  <c:v>2017 4</c:v>
                </c:pt>
                <c:pt idx="5865">
                  <c:v>2017 4</c:v>
                </c:pt>
                <c:pt idx="5866">
                  <c:v>2017 4</c:v>
                </c:pt>
                <c:pt idx="5867">
                  <c:v>2017 4</c:v>
                </c:pt>
                <c:pt idx="5868">
                  <c:v>2017 4</c:v>
                </c:pt>
                <c:pt idx="5869">
                  <c:v>2017 4</c:v>
                </c:pt>
                <c:pt idx="5870">
                  <c:v>2017 4</c:v>
                </c:pt>
                <c:pt idx="5871">
                  <c:v>2017 4</c:v>
                </c:pt>
                <c:pt idx="5872">
                  <c:v>2017 4</c:v>
                </c:pt>
                <c:pt idx="5873">
                  <c:v>2017 4</c:v>
                </c:pt>
                <c:pt idx="5874">
                  <c:v>2017 4</c:v>
                </c:pt>
                <c:pt idx="5875">
                  <c:v>2017 4</c:v>
                </c:pt>
                <c:pt idx="5876">
                  <c:v>2017 4</c:v>
                </c:pt>
                <c:pt idx="5877">
                  <c:v>2017 4</c:v>
                </c:pt>
                <c:pt idx="5878">
                  <c:v>2017 4</c:v>
                </c:pt>
                <c:pt idx="5879">
                  <c:v>2017 4</c:v>
                </c:pt>
                <c:pt idx="5880">
                  <c:v>2017 4</c:v>
                </c:pt>
                <c:pt idx="5881">
                  <c:v>2017 4</c:v>
                </c:pt>
                <c:pt idx="5882">
                  <c:v>2017 4</c:v>
                </c:pt>
                <c:pt idx="5883">
                  <c:v>2017 4</c:v>
                </c:pt>
                <c:pt idx="5884">
                  <c:v>2017 4</c:v>
                </c:pt>
                <c:pt idx="5885">
                  <c:v>2017 4</c:v>
                </c:pt>
                <c:pt idx="5886">
                  <c:v>2017 4</c:v>
                </c:pt>
                <c:pt idx="5887">
                  <c:v>2017 4</c:v>
                </c:pt>
                <c:pt idx="5888">
                  <c:v>2017 4</c:v>
                </c:pt>
                <c:pt idx="5889">
                  <c:v>2017 4</c:v>
                </c:pt>
                <c:pt idx="5890">
                  <c:v>2017 4</c:v>
                </c:pt>
                <c:pt idx="5891">
                  <c:v>2017 4</c:v>
                </c:pt>
                <c:pt idx="5892">
                  <c:v>2017 4</c:v>
                </c:pt>
                <c:pt idx="5893">
                  <c:v>2017 4</c:v>
                </c:pt>
                <c:pt idx="5894">
                  <c:v>2017 4</c:v>
                </c:pt>
                <c:pt idx="5895">
                  <c:v>2017 4</c:v>
                </c:pt>
                <c:pt idx="5896">
                  <c:v>2017 4</c:v>
                </c:pt>
                <c:pt idx="5897">
                  <c:v>2017 4</c:v>
                </c:pt>
                <c:pt idx="5898">
                  <c:v>2017 4</c:v>
                </c:pt>
                <c:pt idx="5899">
                  <c:v>2017 4</c:v>
                </c:pt>
                <c:pt idx="5900">
                  <c:v>2017 4</c:v>
                </c:pt>
                <c:pt idx="5901">
                  <c:v>2017 4</c:v>
                </c:pt>
                <c:pt idx="5902">
                  <c:v>2017 4</c:v>
                </c:pt>
                <c:pt idx="5903">
                  <c:v>2017 4</c:v>
                </c:pt>
                <c:pt idx="5904">
                  <c:v>2017 4</c:v>
                </c:pt>
                <c:pt idx="5905">
                  <c:v>2017 4</c:v>
                </c:pt>
                <c:pt idx="5906">
                  <c:v>2017 4</c:v>
                </c:pt>
                <c:pt idx="5907">
                  <c:v>2017 4</c:v>
                </c:pt>
                <c:pt idx="5908">
                  <c:v>2017 4</c:v>
                </c:pt>
                <c:pt idx="5909">
                  <c:v>2017 4</c:v>
                </c:pt>
                <c:pt idx="5910">
                  <c:v>2017 4</c:v>
                </c:pt>
                <c:pt idx="5911">
                  <c:v>2017 4</c:v>
                </c:pt>
                <c:pt idx="5912">
                  <c:v>2017 4</c:v>
                </c:pt>
                <c:pt idx="5913">
                  <c:v>2017 4</c:v>
                </c:pt>
                <c:pt idx="5914">
                  <c:v>2017 4</c:v>
                </c:pt>
                <c:pt idx="5915">
                  <c:v>2017 4</c:v>
                </c:pt>
                <c:pt idx="5916">
                  <c:v>2017 4</c:v>
                </c:pt>
                <c:pt idx="5917">
                  <c:v>2017 4</c:v>
                </c:pt>
                <c:pt idx="5918">
                  <c:v>2017 4</c:v>
                </c:pt>
                <c:pt idx="5919">
                  <c:v>2017 4</c:v>
                </c:pt>
                <c:pt idx="5920">
                  <c:v>2017 4</c:v>
                </c:pt>
                <c:pt idx="5921">
                  <c:v>2017 4</c:v>
                </c:pt>
                <c:pt idx="5922">
                  <c:v>2017 4</c:v>
                </c:pt>
                <c:pt idx="5923">
                  <c:v>2017 4</c:v>
                </c:pt>
                <c:pt idx="5924">
                  <c:v>2017 4</c:v>
                </c:pt>
                <c:pt idx="5925">
                  <c:v>2017 4</c:v>
                </c:pt>
                <c:pt idx="5926">
                  <c:v>2017 4</c:v>
                </c:pt>
                <c:pt idx="5927">
                  <c:v>2017 4</c:v>
                </c:pt>
                <c:pt idx="5928">
                  <c:v>2017 4</c:v>
                </c:pt>
                <c:pt idx="5929">
                  <c:v>2017 4</c:v>
                </c:pt>
                <c:pt idx="5930">
                  <c:v>2017 4</c:v>
                </c:pt>
                <c:pt idx="5931">
                  <c:v>2017 4</c:v>
                </c:pt>
                <c:pt idx="5932">
                  <c:v>2017 4</c:v>
                </c:pt>
                <c:pt idx="5933">
                  <c:v>2017 4</c:v>
                </c:pt>
                <c:pt idx="5934">
                  <c:v>2017 4</c:v>
                </c:pt>
                <c:pt idx="5935">
                  <c:v>2017 4</c:v>
                </c:pt>
                <c:pt idx="5936">
                  <c:v>2017 4</c:v>
                </c:pt>
                <c:pt idx="5937">
                  <c:v>2017 4</c:v>
                </c:pt>
                <c:pt idx="5938">
                  <c:v>2017 4</c:v>
                </c:pt>
                <c:pt idx="5939">
                  <c:v>2017 4</c:v>
                </c:pt>
                <c:pt idx="5940">
                  <c:v>2017 4</c:v>
                </c:pt>
                <c:pt idx="5941">
                  <c:v>2017 4</c:v>
                </c:pt>
                <c:pt idx="5942">
                  <c:v>2017 4</c:v>
                </c:pt>
                <c:pt idx="5943">
                  <c:v>2017 4</c:v>
                </c:pt>
                <c:pt idx="5944">
                  <c:v>2017 4</c:v>
                </c:pt>
                <c:pt idx="5945">
                  <c:v>2017 4</c:v>
                </c:pt>
                <c:pt idx="5946">
                  <c:v>2017 4</c:v>
                </c:pt>
                <c:pt idx="5947">
                  <c:v>2017 4</c:v>
                </c:pt>
                <c:pt idx="5948">
                  <c:v>2017 4</c:v>
                </c:pt>
                <c:pt idx="5949">
                  <c:v>2017 4</c:v>
                </c:pt>
                <c:pt idx="5950">
                  <c:v>2017 4</c:v>
                </c:pt>
                <c:pt idx="5951">
                  <c:v>2017 5</c:v>
                </c:pt>
                <c:pt idx="5952">
                  <c:v>2017 5</c:v>
                </c:pt>
                <c:pt idx="5953">
                  <c:v>2017 5</c:v>
                </c:pt>
                <c:pt idx="5954">
                  <c:v>2017 5</c:v>
                </c:pt>
                <c:pt idx="5955">
                  <c:v>2017 5</c:v>
                </c:pt>
                <c:pt idx="5956">
                  <c:v>2017 5</c:v>
                </c:pt>
                <c:pt idx="5957">
                  <c:v>2017 5</c:v>
                </c:pt>
                <c:pt idx="5958">
                  <c:v>2017 5</c:v>
                </c:pt>
                <c:pt idx="5959">
                  <c:v>2017 5</c:v>
                </c:pt>
                <c:pt idx="5960">
                  <c:v>2017 5</c:v>
                </c:pt>
                <c:pt idx="5961">
                  <c:v>2017 5</c:v>
                </c:pt>
                <c:pt idx="5962">
                  <c:v>2017 5</c:v>
                </c:pt>
                <c:pt idx="5963">
                  <c:v>2017 5</c:v>
                </c:pt>
                <c:pt idx="5964">
                  <c:v>2017 5</c:v>
                </c:pt>
                <c:pt idx="5965">
                  <c:v>2017 5</c:v>
                </c:pt>
                <c:pt idx="5966">
                  <c:v>2017 5</c:v>
                </c:pt>
                <c:pt idx="5967">
                  <c:v>2017 5</c:v>
                </c:pt>
                <c:pt idx="5968">
                  <c:v>2017 5</c:v>
                </c:pt>
                <c:pt idx="5969">
                  <c:v>2017 5</c:v>
                </c:pt>
                <c:pt idx="5970">
                  <c:v>2017 5</c:v>
                </c:pt>
                <c:pt idx="5971">
                  <c:v>2017 5</c:v>
                </c:pt>
                <c:pt idx="5972">
                  <c:v>2017 5</c:v>
                </c:pt>
                <c:pt idx="5973">
                  <c:v>2017 5</c:v>
                </c:pt>
                <c:pt idx="5974">
                  <c:v>2017 5</c:v>
                </c:pt>
                <c:pt idx="5975">
                  <c:v>2017 5</c:v>
                </c:pt>
                <c:pt idx="5976">
                  <c:v>2017 5</c:v>
                </c:pt>
                <c:pt idx="5977">
                  <c:v>2017 5</c:v>
                </c:pt>
                <c:pt idx="5978">
                  <c:v>2017 5</c:v>
                </c:pt>
                <c:pt idx="5979">
                  <c:v>2017 5</c:v>
                </c:pt>
                <c:pt idx="5980">
                  <c:v>2017 5</c:v>
                </c:pt>
                <c:pt idx="5981">
                  <c:v>2017 5</c:v>
                </c:pt>
                <c:pt idx="5982">
                  <c:v>2017 5</c:v>
                </c:pt>
                <c:pt idx="5983">
                  <c:v>2017 5</c:v>
                </c:pt>
                <c:pt idx="5984">
                  <c:v>2017 5</c:v>
                </c:pt>
                <c:pt idx="5985">
                  <c:v>2017 5</c:v>
                </c:pt>
                <c:pt idx="5986">
                  <c:v>2017 5</c:v>
                </c:pt>
                <c:pt idx="5987">
                  <c:v>2017 5</c:v>
                </c:pt>
                <c:pt idx="5988">
                  <c:v>2017 5</c:v>
                </c:pt>
                <c:pt idx="5989">
                  <c:v>2017 5</c:v>
                </c:pt>
                <c:pt idx="5990">
                  <c:v>2017 5</c:v>
                </c:pt>
                <c:pt idx="5991">
                  <c:v>2017 5</c:v>
                </c:pt>
                <c:pt idx="5992">
                  <c:v>2017 5</c:v>
                </c:pt>
                <c:pt idx="5993">
                  <c:v>2017 5</c:v>
                </c:pt>
                <c:pt idx="5994">
                  <c:v>2017 5</c:v>
                </c:pt>
                <c:pt idx="5995">
                  <c:v>2017 5</c:v>
                </c:pt>
                <c:pt idx="5996">
                  <c:v>2017 5</c:v>
                </c:pt>
                <c:pt idx="5997">
                  <c:v>2017 5</c:v>
                </c:pt>
                <c:pt idx="5998">
                  <c:v>2017 5</c:v>
                </c:pt>
                <c:pt idx="5999">
                  <c:v>2017 5</c:v>
                </c:pt>
                <c:pt idx="6000">
                  <c:v>2017 5</c:v>
                </c:pt>
                <c:pt idx="6001">
                  <c:v>2017 5</c:v>
                </c:pt>
                <c:pt idx="6002">
                  <c:v>2017 5</c:v>
                </c:pt>
                <c:pt idx="6003">
                  <c:v>2017 5</c:v>
                </c:pt>
                <c:pt idx="6004">
                  <c:v>2017 5</c:v>
                </c:pt>
                <c:pt idx="6005">
                  <c:v>2017 5</c:v>
                </c:pt>
                <c:pt idx="6006">
                  <c:v>2017 5</c:v>
                </c:pt>
                <c:pt idx="6007">
                  <c:v>2017 5</c:v>
                </c:pt>
                <c:pt idx="6008">
                  <c:v>2017 5</c:v>
                </c:pt>
                <c:pt idx="6009">
                  <c:v>2017 5</c:v>
                </c:pt>
                <c:pt idx="6010">
                  <c:v>2017 5</c:v>
                </c:pt>
                <c:pt idx="6011">
                  <c:v>2017 5</c:v>
                </c:pt>
                <c:pt idx="6012">
                  <c:v>2017 5</c:v>
                </c:pt>
                <c:pt idx="6013">
                  <c:v>2017 5</c:v>
                </c:pt>
                <c:pt idx="6014">
                  <c:v>2017 5</c:v>
                </c:pt>
                <c:pt idx="6015">
                  <c:v>2017 5</c:v>
                </c:pt>
                <c:pt idx="6016">
                  <c:v>2017 5</c:v>
                </c:pt>
                <c:pt idx="6017">
                  <c:v>2017 5</c:v>
                </c:pt>
                <c:pt idx="6018">
                  <c:v>2017 5</c:v>
                </c:pt>
                <c:pt idx="6019">
                  <c:v>2017 5</c:v>
                </c:pt>
                <c:pt idx="6020">
                  <c:v>2017 5</c:v>
                </c:pt>
                <c:pt idx="6021">
                  <c:v>2017 5</c:v>
                </c:pt>
                <c:pt idx="6022">
                  <c:v>2017 5</c:v>
                </c:pt>
                <c:pt idx="6023">
                  <c:v>2017 5</c:v>
                </c:pt>
                <c:pt idx="6024">
                  <c:v>2017 5</c:v>
                </c:pt>
                <c:pt idx="6025">
                  <c:v>2017 5</c:v>
                </c:pt>
                <c:pt idx="6026">
                  <c:v>2017 5</c:v>
                </c:pt>
                <c:pt idx="6027">
                  <c:v>2017 5</c:v>
                </c:pt>
                <c:pt idx="6028">
                  <c:v>2017 5</c:v>
                </c:pt>
                <c:pt idx="6029">
                  <c:v>2017 5</c:v>
                </c:pt>
                <c:pt idx="6030">
                  <c:v>2017 5</c:v>
                </c:pt>
                <c:pt idx="6031">
                  <c:v>2017 5</c:v>
                </c:pt>
                <c:pt idx="6032">
                  <c:v>2017 5</c:v>
                </c:pt>
                <c:pt idx="6033">
                  <c:v>2017 5</c:v>
                </c:pt>
                <c:pt idx="6034">
                  <c:v>2017 5</c:v>
                </c:pt>
                <c:pt idx="6035">
                  <c:v>2017 5</c:v>
                </c:pt>
                <c:pt idx="6036">
                  <c:v>2017 5</c:v>
                </c:pt>
                <c:pt idx="6037">
                  <c:v>2017 5</c:v>
                </c:pt>
                <c:pt idx="6038">
                  <c:v>2017 5</c:v>
                </c:pt>
                <c:pt idx="6039">
                  <c:v>2017 5</c:v>
                </c:pt>
                <c:pt idx="6040">
                  <c:v>2017 5</c:v>
                </c:pt>
                <c:pt idx="6041">
                  <c:v>2017 5</c:v>
                </c:pt>
                <c:pt idx="6042">
                  <c:v>2017 5</c:v>
                </c:pt>
                <c:pt idx="6043">
                  <c:v>2017 5</c:v>
                </c:pt>
                <c:pt idx="6044">
                  <c:v>2017 5</c:v>
                </c:pt>
                <c:pt idx="6045">
                  <c:v>2017 5</c:v>
                </c:pt>
                <c:pt idx="6046">
                  <c:v>2017 5</c:v>
                </c:pt>
                <c:pt idx="6047">
                  <c:v>2017 5</c:v>
                </c:pt>
                <c:pt idx="6048">
                  <c:v>2017 5</c:v>
                </c:pt>
                <c:pt idx="6049">
                  <c:v>2017 5</c:v>
                </c:pt>
                <c:pt idx="6050">
                  <c:v>2017 5</c:v>
                </c:pt>
                <c:pt idx="6051">
                  <c:v>2017 5</c:v>
                </c:pt>
                <c:pt idx="6052">
                  <c:v>2017 5</c:v>
                </c:pt>
                <c:pt idx="6053">
                  <c:v>2017 5</c:v>
                </c:pt>
                <c:pt idx="6054">
                  <c:v>2017 5</c:v>
                </c:pt>
                <c:pt idx="6055">
                  <c:v>2017 5</c:v>
                </c:pt>
                <c:pt idx="6056">
                  <c:v>2017 5</c:v>
                </c:pt>
                <c:pt idx="6057">
                  <c:v>2017 5</c:v>
                </c:pt>
                <c:pt idx="6058">
                  <c:v>2017 5</c:v>
                </c:pt>
                <c:pt idx="6059">
                  <c:v>2017 5</c:v>
                </c:pt>
                <c:pt idx="6060">
                  <c:v>2017 5</c:v>
                </c:pt>
                <c:pt idx="6061">
                  <c:v>2017 6</c:v>
                </c:pt>
                <c:pt idx="6062">
                  <c:v>2017 6</c:v>
                </c:pt>
                <c:pt idx="6063">
                  <c:v>2017 6</c:v>
                </c:pt>
                <c:pt idx="6064">
                  <c:v>2017 6</c:v>
                </c:pt>
                <c:pt idx="6065">
                  <c:v>2017 6</c:v>
                </c:pt>
                <c:pt idx="6066">
                  <c:v>2017 6</c:v>
                </c:pt>
                <c:pt idx="6067">
                  <c:v>2017 6</c:v>
                </c:pt>
                <c:pt idx="6068">
                  <c:v>2017 6</c:v>
                </c:pt>
                <c:pt idx="6069">
                  <c:v>2017 6</c:v>
                </c:pt>
                <c:pt idx="6070">
                  <c:v>2017 6</c:v>
                </c:pt>
                <c:pt idx="6071">
                  <c:v>2017 6</c:v>
                </c:pt>
                <c:pt idx="6072">
                  <c:v>2017 6</c:v>
                </c:pt>
                <c:pt idx="6073">
                  <c:v>2017 6</c:v>
                </c:pt>
                <c:pt idx="6074">
                  <c:v>2017 6</c:v>
                </c:pt>
                <c:pt idx="6075">
                  <c:v>2017 6</c:v>
                </c:pt>
                <c:pt idx="6076">
                  <c:v>2017 6</c:v>
                </c:pt>
                <c:pt idx="6077">
                  <c:v>2017 6</c:v>
                </c:pt>
                <c:pt idx="6078">
                  <c:v>2017 6</c:v>
                </c:pt>
                <c:pt idx="6079">
                  <c:v>2017 6</c:v>
                </c:pt>
                <c:pt idx="6080">
                  <c:v>2017 6</c:v>
                </c:pt>
                <c:pt idx="6081">
                  <c:v>2017 6</c:v>
                </c:pt>
                <c:pt idx="6082">
                  <c:v>2017 6</c:v>
                </c:pt>
                <c:pt idx="6083">
                  <c:v>2017 6</c:v>
                </c:pt>
                <c:pt idx="6084">
                  <c:v>2017 6</c:v>
                </c:pt>
                <c:pt idx="6085">
                  <c:v>2017 6</c:v>
                </c:pt>
                <c:pt idx="6086">
                  <c:v>2017 6</c:v>
                </c:pt>
                <c:pt idx="6087">
                  <c:v>2017 6</c:v>
                </c:pt>
                <c:pt idx="6088">
                  <c:v>2017 6</c:v>
                </c:pt>
                <c:pt idx="6089">
                  <c:v>2017 6</c:v>
                </c:pt>
                <c:pt idx="6090">
                  <c:v>2017 6</c:v>
                </c:pt>
                <c:pt idx="6091">
                  <c:v>2017 6</c:v>
                </c:pt>
                <c:pt idx="6092">
                  <c:v>2017 6</c:v>
                </c:pt>
                <c:pt idx="6093">
                  <c:v>2017 6</c:v>
                </c:pt>
                <c:pt idx="6094">
                  <c:v>2017 6</c:v>
                </c:pt>
                <c:pt idx="6095">
                  <c:v>2017 6</c:v>
                </c:pt>
                <c:pt idx="6096">
                  <c:v>2017 6</c:v>
                </c:pt>
                <c:pt idx="6097">
                  <c:v>2017 6</c:v>
                </c:pt>
                <c:pt idx="6098">
                  <c:v>2017 6</c:v>
                </c:pt>
                <c:pt idx="6099">
                  <c:v>2017 6</c:v>
                </c:pt>
                <c:pt idx="6100">
                  <c:v>2017 6</c:v>
                </c:pt>
                <c:pt idx="6101">
                  <c:v>2017 6</c:v>
                </c:pt>
                <c:pt idx="6102">
                  <c:v>2017 6</c:v>
                </c:pt>
                <c:pt idx="6103">
                  <c:v>2017 6</c:v>
                </c:pt>
                <c:pt idx="6104">
                  <c:v>2017 6</c:v>
                </c:pt>
                <c:pt idx="6105">
                  <c:v>2017 6</c:v>
                </c:pt>
                <c:pt idx="6106">
                  <c:v>2017 6</c:v>
                </c:pt>
                <c:pt idx="6107">
                  <c:v>2017 6</c:v>
                </c:pt>
                <c:pt idx="6108">
                  <c:v>2017 6</c:v>
                </c:pt>
                <c:pt idx="6109">
                  <c:v>2017 6</c:v>
                </c:pt>
                <c:pt idx="6110">
                  <c:v>2017 6</c:v>
                </c:pt>
                <c:pt idx="6111">
                  <c:v>2017 6</c:v>
                </c:pt>
                <c:pt idx="6112">
                  <c:v>2017 6</c:v>
                </c:pt>
                <c:pt idx="6113">
                  <c:v>2017 6</c:v>
                </c:pt>
                <c:pt idx="6114">
                  <c:v>2017 6</c:v>
                </c:pt>
                <c:pt idx="6115">
                  <c:v>2017 6</c:v>
                </c:pt>
                <c:pt idx="6116">
                  <c:v>2017 6</c:v>
                </c:pt>
                <c:pt idx="6117">
                  <c:v>2017 6</c:v>
                </c:pt>
                <c:pt idx="6118">
                  <c:v>2017 6</c:v>
                </c:pt>
                <c:pt idx="6119">
                  <c:v>2017 6</c:v>
                </c:pt>
                <c:pt idx="6120">
                  <c:v>2017 6</c:v>
                </c:pt>
                <c:pt idx="6121">
                  <c:v>2017 6</c:v>
                </c:pt>
                <c:pt idx="6122">
                  <c:v>2017 6</c:v>
                </c:pt>
                <c:pt idx="6123">
                  <c:v>2017 6</c:v>
                </c:pt>
                <c:pt idx="6124">
                  <c:v>2017 6</c:v>
                </c:pt>
                <c:pt idx="6125">
                  <c:v>2017 6</c:v>
                </c:pt>
                <c:pt idx="6126">
                  <c:v>2017 6</c:v>
                </c:pt>
                <c:pt idx="6127">
                  <c:v>2017 6</c:v>
                </c:pt>
                <c:pt idx="6128">
                  <c:v>2017 6</c:v>
                </c:pt>
                <c:pt idx="6129">
                  <c:v>2017 6</c:v>
                </c:pt>
                <c:pt idx="6130">
                  <c:v>2017 6</c:v>
                </c:pt>
                <c:pt idx="6131">
                  <c:v>2017 6</c:v>
                </c:pt>
                <c:pt idx="6132">
                  <c:v>2017 6</c:v>
                </c:pt>
                <c:pt idx="6133">
                  <c:v>2017 6</c:v>
                </c:pt>
                <c:pt idx="6134">
                  <c:v>2017 6</c:v>
                </c:pt>
                <c:pt idx="6135">
                  <c:v>2017 6</c:v>
                </c:pt>
                <c:pt idx="6136">
                  <c:v>2017 6</c:v>
                </c:pt>
                <c:pt idx="6137">
                  <c:v>2017 6</c:v>
                </c:pt>
                <c:pt idx="6138">
                  <c:v>2017 6</c:v>
                </c:pt>
                <c:pt idx="6139">
                  <c:v>2017 6</c:v>
                </c:pt>
                <c:pt idx="6140">
                  <c:v>2017 6</c:v>
                </c:pt>
                <c:pt idx="6141">
                  <c:v>2017 6</c:v>
                </c:pt>
                <c:pt idx="6142">
                  <c:v>2017 6</c:v>
                </c:pt>
                <c:pt idx="6143">
                  <c:v>2017 6</c:v>
                </c:pt>
                <c:pt idx="6144">
                  <c:v>2017 6</c:v>
                </c:pt>
                <c:pt idx="6145">
                  <c:v>2017 6</c:v>
                </c:pt>
                <c:pt idx="6146">
                  <c:v>2017 6</c:v>
                </c:pt>
                <c:pt idx="6147">
                  <c:v>2017 6</c:v>
                </c:pt>
                <c:pt idx="6148">
                  <c:v>2017 6</c:v>
                </c:pt>
                <c:pt idx="6149">
                  <c:v>2017 6</c:v>
                </c:pt>
                <c:pt idx="6150">
                  <c:v>2017 6</c:v>
                </c:pt>
                <c:pt idx="6151">
                  <c:v>2017 6</c:v>
                </c:pt>
                <c:pt idx="6152">
                  <c:v>2017 6</c:v>
                </c:pt>
                <c:pt idx="6153">
                  <c:v>2017 6</c:v>
                </c:pt>
                <c:pt idx="6154">
                  <c:v>2017 6</c:v>
                </c:pt>
                <c:pt idx="6155">
                  <c:v>2017 6</c:v>
                </c:pt>
                <c:pt idx="6156">
                  <c:v>2017 6</c:v>
                </c:pt>
                <c:pt idx="6157">
                  <c:v>2017 6</c:v>
                </c:pt>
                <c:pt idx="6158">
                  <c:v>2017 6</c:v>
                </c:pt>
                <c:pt idx="6159">
                  <c:v>2017 6</c:v>
                </c:pt>
                <c:pt idx="6160">
                  <c:v>2017 6</c:v>
                </c:pt>
                <c:pt idx="6161">
                  <c:v>2017 6</c:v>
                </c:pt>
                <c:pt idx="6162">
                  <c:v>2017 6</c:v>
                </c:pt>
                <c:pt idx="6163">
                  <c:v>2017 6</c:v>
                </c:pt>
                <c:pt idx="6164">
                  <c:v>2017 6</c:v>
                </c:pt>
                <c:pt idx="6165">
                  <c:v>2017 6</c:v>
                </c:pt>
                <c:pt idx="6166">
                  <c:v>2017 6</c:v>
                </c:pt>
                <c:pt idx="6167">
                  <c:v>2017 6</c:v>
                </c:pt>
                <c:pt idx="6168">
                  <c:v>2017 6</c:v>
                </c:pt>
                <c:pt idx="6169">
                  <c:v>2017 6</c:v>
                </c:pt>
                <c:pt idx="6170">
                  <c:v>2017 6</c:v>
                </c:pt>
                <c:pt idx="6171">
                  <c:v>2017 6</c:v>
                </c:pt>
                <c:pt idx="6172">
                  <c:v>2017 7</c:v>
                </c:pt>
                <c:pt idx="6173">
                  <c:v>2017 7</c:v>
                </c:pt>
                <c:pt idx="6174">
                  <c:v>2017 7</c:v>
                </c:pt>
                <c:pt idx="6175">
                  <c:v>2017 7</c:v>
                </c:pt>
                <c:pt idx="6176">
                  <c:v>2017 7</c:v>
                </c:pt>
                <c:pt idx="6177">
                  <c:v>2017 7</c:v>
                </c:pt>
                <c:pt idx="6178">
                  <c:v>2017 7</c:v>
                </c:pt>
                <c:pt idx="6179">
                  <c:v>2017 7</c:v>
                </c:pt>
                <c:pt idx="6180">
                  <c:v>2017 7</c:v>
                </c:pt>
                <c:pt idx="6181">
                  <c:v>2017 7</c:v>
                </c:pt>
                <c:pt idx="6182">
                  <c:v>2017 7</c:v>
                </c:pt>
                <c:pt idx="6183">
                  <c:v>2017 7</c:v>
                </c:pt>
                <c:pt idx="6184">
                  <c:v>2017 7</c:v>
                </c:pt>
                <c:pt idx="6185">
                  <c:v>2017 7</c:v>
                </c:pt>
                <c:pt idx="6186">
                  <c:v>2017 7</c:v>
                </c:pt>
                <c:pt idx="6187">
                  <c:v>2017 7</c:v>
                </c:pt>
                <c:pt idx="6188">
                  <c:v>2017 7</c:v>
                </c:pt>
                <c:pt idx="6189">
                  <c:v>2017 7</c:v>
                </c:pt>
                <c:pt idx="6190">
                  <c:v>2017 7</c:v>
                </c:pt>
                <c:pt idx="6191">
                  <c:v>2017 7</c:v>
                </c:pt>
                <c:pt idx="6192">
                  <c:v>2017 7</c:v>
                </c:pt>
                <c:pt idx="6193">
                  <c:v>2017 7</c:v>
                </c:pt>
                <c:pt idx="6194">
                  <c:v>2017 7</c:v>
                </c:pt>
                <c:pt idx="6195">
                  <c:v>2017 7</c:v>
                </c:pt>
                <c:pt idx="6196">
                  <c:v>2017 7</c:v>
                </c:pt>
                <c:pt idx="6197">
                  <c:v>2017 7</c:v>
                </c:pt>
                <c:pt idx="6198">
                  <c:v>2017 7</c:v>
                </c:pt>
                <c:pt idx="6199">
                  <c:v>2017 7</c:v>
                </c:pt>
                <c:pt idx="6200">
                  <c:v>2017 7</c:v>
                </c:pt>
                <c:pt idx="6201">
                  <c:v>2017 7</c:v>
                </c:pt>
                <c:pt idx="6202">
                  <c:v>2017 7</c:v>
                </c:pt>
                <c:pt idx="6203">
                  <c:v>2017 7</c:v>
                </c:pt>
                <c:pt idx="6204">
                  <c:v>2017 7</c:v>
                </c:pt>
                <c:pt idx="6205">
                  <c:v>2017 7</c:v>
                </c:pt>
                <c:pt idx="6206">
                  <c:v>2017 7</c:v>
                </c:pt>
                <c:pt idx="6207">
                  <c:v>2017 7</c:v>
                </c:pt>
                <c:pt idx="6208">
                  <c:v>2017 7</c:v>
                </c:pt>
                <c:pt idx="6209">
                  <c:v>2017 7</c:v>
                </c:pt>
                <c:pt idx="6210">
                  <c:v>2017 7</c:v>
                </c:pt>
                <c:pt idx="6211">
                  <c:v>2017 7</c:v>
                </c:pt>
                <c:pt idx="6212">
                  <c:v>2017 7</c:v>
                </c:pt>
                <c:pt idx="6213">
                  <c:v>2017 7</c:v>
                </c:pt>
                <c:pt idx="6214">
                  <c:v>2017 7</c:v>
                </c:pt>
                <c:pt idx="6215">
                  <c:v>2017 7</c:v>
                </c:pt>
                <c:pt idx="6216">
                  <c:v>2017 7</c:v>
                </c:pt>
                <c:pt idx="6217">
                  <c:v>2017 7</c:v>
                </c:pt>
                <c:pt idx="6218">
                  <c:v>2017 7</c:v>
                </c:pt>
                <c:pt idx="6219">
                  <c:v>2017 7</c:v>
                </c:pt>
                <c:pt idx="6220">
                  <c:v>2017 7</c:v>
                </c:pt>
                <c:pt idx="6221">
                  <c:v>2017 7</c:v>
                </c:pt>
                <c:pt idx="6222">
                  <c:v>2017 7</c:v>
                </c:pt>
                <c:pt idx="6223">
                  <c:v>2017 7</c:v>
                </c:pt>
                <c:pt idx="6224">
                  <c:v>2017 7</c:v>
                </c:pt>
                <c:pt idx="6225">
                  <c:v>2017 7</c:v>
                </c:pt>
                <c:pt idx="6226">
                  <c:v>2017 7</c:v>
                </c:pt>
                <c:pt idx="6227">
                  <c:v>2017 7</c:v>
                </c:pt>
                <c:pt idx="6228">
                  <c:v>2017 7</c:v>
                </c:pt>
                <c:pt idx="6229">
                  <c:v>2017 7</c:v>
                </c:pt>
                <c:pt idx="6230">
                  <c:v>2017 7</c:v>
                </c:pt>
                <c:pt idx="6231">
                  <c:v>2017 7</c:v>
                </c:pt>
                <c:pt idx="6232">
                  <c:v>2017 7</c:v>
                </c:pt>
                <c:pt idx="6233">
                  <c:v>2017 7</c:v>
                </c:pt>
                <c:pt idx="6234">
                  <c:v>2017 7</c:v>
                </c:pt>
                <c:pt idx="6235">
                  <c:v>2017 7</c:v>
                </c:pt>
                <c:pt idx="6236">
                  <c:v>2017 7</c:v>
                </c:pt>
                <c:pt idx="6237">
                  <c:v>2017 7</c:v>
                </c:pt>
                <c:pt idx="6238">
                  <c:v>2017 7</c:v>
                </c:pt>
                <c:pt idx="6239">
                  <c:v>2017 7</c:v>
                </c:pt>
                <c:pt idx="6240">
                  <c:v>2017 7</c:v>
                </c:pt>
                <c:pt idx="6241">
                  <c:v>2017 7</c:v>
                </c:pt>
                <c:pt idx="6242">
                  <c:v>2017 7</c:v>
                </c:pt>
                <c:pt idx="6243">
                  <c:v>2017 7</c:v>
                </c:pt>
                <c:pt idx="6244">
                  <c:v>2017 7</c:v>
                </c:pt>
                <c:pt idx="6245">
                  <c:v>2017 7</c:v>
                </c:pt>
                <c:pt idx="6246">
                  <c:v>2017 7</c:v>
                </c:pt>
                <c:pt idx="6247">
                  <c:v>2017 7</c:v>
                </c:pt>
                <c:pt idx="6248">
                  <c:v>2017 7</c:v>
                </c:pt>
                <c:pt idx="6249">
                  <c:v>2017 7</c:v>
                </c:pt>
                <c:pt idx="6250">
                  <c:v>2017 7</c:v>
                </c:pt>
                <c:pt idx="6251">
                  <c:v>2017 7</c:v>
                </c:pt>
                <c:pt idx="6252">
                  <c:v>2017 7</c:v>
                </c:pt>
                <c:pt idx="6253">
                  <c:v>2017 7</c:v>
                </c:pt>
                <c:pt idx="6254">
                  <c:v>2017 7</c:v>
                </c:pt>
                <c:pt idx="6255">
                  <c:v>2017 7</c:v>
                </c:pt>
                <c:pt idx="6256">
                  <c:v>2017 7</c:v>
                </c:pt>
                <c:pt idx="6257">
                  <c:v>2017 7</c:v>
                </c:pt>
                <c:pt idx="6258">
                  <c:v>2017 7</c:v>
                </c:pt>
                <c:pt idx="6259">
                  <c:v>2017 7</c:v>
                </c:pt>
                <c:pt idx="6260">
                  <c:v>2017 7</c:v>
                </c:pt>
                <c:pt idx="6261">
                  <c:v>2017 7</c:v>
                </c:pt>
                <c:pt idx="6262">
                  <c:v>2017 7</c:v>
                </c:pt>
                <c:pt idx="6263">
                  <c:v>2017 7</c:v>
                </c:pt>
                <c:pt idx="6264">
                  <c:v>2017 7</c:v>
                </c:pt>
                <c:pt idx="6265">
                  <c:v>2017 7</c:v>
                </c:pt>
                <c:pt idx="6266">
                  <c:v>2017 7</c:v>
                </c:pt>
                <c:pt idx="6267">
                  <c:v>2017 7</c:v>
                </c:pt>
                <c:pt idx="6268">
                  <c:v>2017 7</c:v>
                </c:pt>
                <c:pt idx="6269">
                  <c:v>2017 7</c:v>
                </c:pt>
                <c:pt idx="6270">
                  <c:v>2017 7</c:v>
                </c:pt>
                <c:pt idx="6271">
                  <c:v>2017 7</c:v>
                </c:pt>
                <c:pt idx="6272">
                  <c:v>2017 7</c:v>
                </c:pt>
                <c:pt idx="6273">
                  <c:v>2017 7</c:v>
                </c:pt>
                <c:pt idx="6274">
                  <c:v>2017 7</c:v>
                </c:pt>
                <c:pt idx="6275">
                  <c:v>2017 7</c:v>
                </c:pt>
                <c:pt idx="6276">
                  <c:v>2017 7</c:v>
                </c:pt>
                <c:pt idx="6277">
                  <c:v>2017 7</c:v>
                </c:pt>
                <c:pt idx="6278">
                  <c:v>2017 7</c:v>
                </c:pt>
                <c:pt idx="6279">
                  <c:v>2017 7</c:v>
                </c:pt>
                <c:pt idx="6280">
                  <c:v>2017 7</c:v>
                </c:pt>
                <c:pt idx="6281">
                  <c:v>2017 7</c:v>
                </c:pt>
                <c:pt idx="6282">
                  <c:v>2017 8</c:v>
                </c:pt>
                <c:pt idx="6283">
                  <c:v>2017 8</c:v>
                </c:pt>
                <c:pt idx="6284">
                  <c:v>2017 8</c:v>
                </c:pt>
                <c:pt idx="6285">
                  <c:v>2017 8</c:v>
                </c:pt>
                <c:pt idx="6286">
                  <c:v>2017 8</c:v>
                </c:pt>
                <c:pt idx="6287">
                  <c:v>2017 8</c:v>
                </c:pt>
                <c:pt idx="6288">
                  <c:v>2017 8</c:v>
                </c:pt>
                <c:pt idx="6289">
                  <c:v>2017 8</c:v>
                </c:pt>
                <c:pt idx="6290">
                  <c:v>2017 8</c:v>
                </c:pt>
                <c:pt idx="6291">
                  <c:v>2017 8</c:v>
                </c:pt>
                <c:pt idx="6292">
                  <c:v>2017 8</c:v>
                </c:pt>
                <c:pt idx="6293">
                  <c:v>2017 8</c:v>
                </c:pt>
                <c:pt idx="6294">
                  <c:v>2017 8</c:v>
                </c:pt>
                <c:pt idx="6295">
                  <c:v>2017 8</c:v>
                </c:pt>
                <c:pt idx="6296">
                  <c:v>2017 8</c:v>
                </c:pt>
                <c:pt idx="6297">
                  <c:v>2017 8</c:v>
                </c:pt>
                <c:pt idx="6298">
                  <c:v>2017 8</c:v>
                </c:pt>
                <c:pt idx="6299">
                  <c:v>2017 8</c:v>
                </c:pt>
                <c:pt idx="6300">
                  <c:v>2017 8</c:v>
                </c:pt>
                <c:pt idx="6301">
                  <c:v>2017 8</c:v>
                </c:pt>
                <c:pt idx="6302">
                  <c:v>2017 8</c:v>
                </c:pt>
                <c:pt idx="6303">
                  <c:v>2017 8</c:v>
                </c:pt>
                <c:pt idx="6304">
                  <c:v>2017 8</c:v>
                </c:pt>
                <c:pt idx="6305">
                  <c:v>2017 8</c:v>
                </c:pt>
                <c:pt idx="6306">
                  <c:v>2017 8</c:v>
                </c:pt>
                <c:pt idx="6307">
                  <c:v>2017 8</c:v>
                </c:pt>
                <c:pt idx="6308">
                  <c:v>2017 8</c:v>
                </c:pt>
                <c:pt idx="6309">
                  <c:v>2017 8</c:v>
                </c:pt>
                <c:pt idx="6310">
                  <c:v>2017 8</c:v>
                </c:pt>
                <c:pt idx="6311">
                  <c:v>2017 8</c:v>
                </c:pt>
                <c:pt idx="6312">
                  <c:v>2017 8</c:v>
                </c:pt>
                <c:pt idx="6313">
                  <c:v>2017 8</c:v>
                </c:pt>
                <c:pt idx="6314">
                  <c:v>2017 8</c:v>
                </c:pt>
                <c:pt idx="6315">
                  <c:v>2017 8</c:v>
                </c:pt>
                <c:pt idx="6316">
                  <c:v>2017 8</c:v>
                </c:pt>
                <c:pt idx="6317">
                  <c:v>2017 8</c:v>
                </c:pt>
                <c:pt idx="6318">
                  <c:v>2017 8</c:v>
                </c:pt>
                <c:pt idx="6319">
                  <c:v>2017 8</c:v>
                </c:pt>
                <c:pt idx="6320">
                  <c:v>2017 8</c:v>
                </c:pt>
                <c:pt idx="6321">
                  <c:v>2017 8</c:v>
                </c:pt>
                <c:pt idx="6322">
                  <c:v>2017 8</c:v>
                </c:pt>
                <c:pt idx="6323">
                  <c:v>2017 8</c:v>
                </c:pt>
                <c:pt idx="6324">
                  <c:v>2017 8</c:v>
                </c:pt>
                <c:pt idx="6325">
                  <c:v>2017 8</c:v>
                </c:pt>
                <c:pt idx="6326">
                  <c:v>2017 8</c:v>
                </c:pt>
                <c:pt idx="6327">
                  <c:v>2017 8</c:v>
                </c:pt>
                <c:pt idx="6328">
                  <c:v>2017 8</c:v>
                </c:pt>
                <c:pt idx="6329">
                  <c:v>2017 8</c:v>
                </c:pt>
                <c:pt idx="6330">
                  <c:v>2017 8</c:v>
                </c:pt>
                <c:pt idx="6331">
                  <c:v>2017 8</c:v>
                </c:pt>
                <c:pt idx="6332">
                  <c:v>2017 8</c:v>
                </c:pt>
                <c:pt idx="6333">
                  <c:v>2017 8</c:v>
                </c:pt>
                <c:pt idx="6334">
                  <c:v>2017 8</c:v>
                </c:pt>
                <c:pt idx="6335">
                  <c:v>2017 8</c:v>
                </c:pt>
                <c:pt idx="6336">
                  <c:v>2017 8</c:v>
                </c:pt>
                <c:pt idx="6337">
                  <c:v>2017 8</c:v>
                </c:pt>
                <c:pt idx="6338">
                  <c:v>2017 8</c:v>
                </c:pt>
                <c:pt idx="6339">
                  <c:v>2017 8</c:v>
                </c:pt>
                <c:pt idx="6340">
                  <c:v>2017 8</c:v>
                </c:pt>
                <c:pt idx="6341">
                  <c:v>2017 8</c:v>
                </c:pt>
                <c:pt idx="6342">
                  <c:v>2017 8</c:v>
                </c:pt>
                <c:pt idx="6343">
                  <c:v>2017 8</c:v>
                </c:pt>
                <c:pt idx="6344">
                  <c:v>2017 8</c:v>
                </c:pt>
                <c:pt idx="6345">
                  <c:v>2017 8</c:v>
                </c:pt>
                <c:pt idx="6346">
                  <c:v>2017 8</c:v>
                </c:pt>
                <c:pt idx="6347">
                  <c:v>2017 8</c:v>
                </c:pt>
                <c:pt idx="6348">
                  <c:v>2017 8</c:v>
                </c:pt>
                <c:pt idx="6349">
                  <c:v>2017 8</c:v>
                </c:pt>
                <c:pt idx="6350">
                  <c:v>2017 8</c:v>
                </c:pt>
                <c:pt idx="6351">
                  <c:v>2017 8</c:v>
                </c:pt>
                <c:pt idx="6352">
                  <c:v>2017 8</c:v>
                </c:pt>
                <c:pt idx="6353">
                  <c:v>2017 8</c:v>
                </c:pt>
                <c:pt idx="6354">
                  <c:v>2017 8</c:v>
                </c:pt>
                <c:pt idx="6355">
                  <c:v>2017 8</c:v>
                </c:pt>
                <c:pt idx="6356">
                  <c:v>2017 8</c:v>
                </c:pt>
                <c:pt idx="6357">
                  <c:v>2017 8</c:v>
                </c:pt>
                <c:pt idx="6358">
                  <c:v>2017 8</c:v>
                </c:pt>
                <c:pt idx="6359">
                  <c:v>2017 8</c:v>
                </c:pt>
                <c:pt idx="6360">
                  <c:v>2017 8</c:v>
                </c:pt>
                <c:pt idx="6361">
                  <c:v>2017 8</c:v>
                </c:pt>
                <c:pt idx="6362">
                  <c:v>2017 8</c:v>
                </c:pt>
                <c:pt idx="6363">
                  <c:v>2017 8</c:v>
                </c:pt>
                <c:pt idx="6364">
                  <c:v>2017 8</c:v>
                </c:pt>
                <c:pt idx="6365">
                  <c:v>2017 8</c:v>
                </c:pt>
                <c:pt idx="6366">
                  <c:v>2017 8</c:v>
                </c:pt>
                <c:pt idx="6367">
                  <c:v>2017 8</c:v>
                </c:pt>
                <c:pt idx="6368">
                  <c:v>2017 8</c:v>
                </c:pt>
                <c:pt idx="6369">
                  <c:v>2017 8</c:v>
                </c:pt>
                <c:pt idx="6370">
                  <c:v>2017 8</c:v>
                </c:pt>
                <c:pt idx="6371">
                  <c:v>2017 8</c:v>
                </c:pt>
                <c:pt idx="6372">
                  <c:v>2017 8</c:v>
                </c:pt>
                <c:pt idx="6373">
                  <c:v>2017 8</c:v>
                </c:pt>
                <c:pt idx="6374">
                  <c:v>2017 8</c:v>
                </c:pt>
                <c:pt idx="6375">
                  <c:v>2017 8</c:v>
                </c:pt>
                <c:pt idx="6376">
                  <c:v>2017 8</c:v>
                </c:pt>
                <c:pt idx="6377">
                  <c:v>2017 8</c:v>
                </c:pt>
                <c:pt idx="6378">
                  <c:v>2017 8</c:v>
                </c:pt>
                <c:pt idx="6379">
                  <c:v>2017 8</c:v>
                </c:pt>
                <c:pt idx="6380">
                  <c:v>2017 8</c:v>
                </c:pt>
                <c:pt idx="6381">
                  <c:v>2017 8</c:v>
                </c:pt>
                <c:pt idx="6382">
                  <c:v>2017 8</c:v>
                </c:pt>
                <c:pt idx="6383">
                  <c:v>2017 8</c:v>
                </c:pt>
                <c:pt idx="6384">
                  <c:v>2017 8</c:v>
                </c:pt>
                <c:pt idx="6385">
                  <c:v>2017 8</c:v>
                </c:pt>
                <c:pt idx="6386">
                  <c:v>2017 8</c:v>
                </c:pt>
                <c:pt idx="6387">
                  <c:v>2017 8</c:v>
                </c:pt>
                <c:pt idx="6388">
                  <c:v>2017 8</c:v>
                </c:pt>
                <c:pt idx="6389">
                  <c:v>2017 8</c:v>
                </c:pt>
                <c:pt idx="6390">
                  <c:v>2017 8</c:v>
                </c:pt>
                <c:pt idx="6391">
                  <c:v>2017 9</c:v>
                </c:pt>
                <c:pt idx="6392">
                  <c:v>2017 9</c:v>
                </c:pt>
                <c:pt idx="6393">
                  <c:v>2017 9</c:v>
                </c:pt>
                <c:pt idx="6394">
                  <c:v>2017 9</c:v>
                </c:pt>
                <c:pt idx="6395">
                  <c:v>2017 9</c:v>
                </c:pt>
                <c:pt idx="6396">
                  <c:v>2017 9</c:v>
                </c:pt>
                <c:pt idx="6397">
                  <c:v>2017 9</c:v>
                </c:pt>
                <c:pt idx="6398">
                  <c:v>2017 9</c:v>
                </c:pt>
                <c:pt idx="6399">
                  <c:v>2017 9</c:v>
                </c:pt>
                <c:pt idx="6400">
                  <c:v>2017 9</c:v>
                </c:pt>
                <c:pt idx="6401">
                  <c:v>2017 9</c:v>
                </c:pt>
                <c:pt idx="6402">
                  <c:v>2017 9</c:v>
                </c:pt>
                <c:pt idx="6403">
                  <c:v>2017 9</c:v>
                </c:pt>
                <c:pt idx="6404">
                  <c:v>2017 9</c:v>
                </c:pt>
                <c:pt idx="6405">
                  <c:v>2017 9</c:v>
                </c:pt>
                <c:pt idx="6406">
                  <c:v>2017 9</c:v>
                </c:pt>
                <c:pt idx="6407">
                  <c:v>2017 9</c:v>
                </c:pt>
                <c:pt idx="6408">
                  <c:v>2017 9</c:v>
                </c:pt>
                <c:pt idx="6409">
                  <c:v>2017 9</c:v>
                </c:pt>
                <c:pt idx="6410">
                  <c:v>2017 9</c:v>
                </c:pt>
                <c:pt idx="6411">
                  <c:v>2017 9</c:v>
                </c:pt>
                <c:pt idx="6412">
                  <c:v>2017 9</c:v>
                </c:pt>
                <c:pt idx="6413">
                  <c:v>2017 9</c:v>
                </c:pt>
                <c:pt idx="6414">
                  <c:v>2017 9</c:v>
                </c:pt>
                <c:pt idx="6415">
                  <c:v>2017 9</c:v>
                </c:pt>
                <c:pt idx="6416">
                  <c:v>2017 9</c:v>
                </c:pt>
                <c:pt idx="6417">
                  <c:v>2017 9</c:v>
                </c:pt>
                <c:pt idx="6418">
                  <c:v>2017 9</c:v>
                </c:pt>
                <c:pt idx="6419">
                  <c:v>2017 9</c:v>
                </c:pt>
                <c:pt idx="6420">
                  <c:v>2017 9</c:v>
                </c:pt>
                <c:pt idx="6421">
                  <c:v>2017 9</c:v>
                </c:pt>
                <c:pt idx="6422">
                  <c:v>2017 9</c:v>
                </c:pt>
                <c:pt idx="6423">
                  <c:v>2017 9</c:v>
                </c:pt>
                <c:pt idx="6424">
                  <c:v>2017 9</c:v>
                </c:pt>
                <c:pt idx="6425">
                  <c:v>2017 9</c:v>
                </c:pt>
                <c:pt idx="6426">
                  <c:v>2017 9</c:v>
                </c:pt>
                <c:pt idx="6427">
                  <c:v>2017 9</c:v>
                </c:pt>
                <c:pt idx="6428">
                  <c:v>2017 9</c:v>
                </c:pt>
                <c:pt idx="6429">
                  <c:v>2017 9</c:v>
                </c:pt>
                <c:pt idx="6430">
                  <c:v>2017 9</c:v>
                </c:pt>
                <c:pt idx="6431">
                  <c:v>2017 9</c:v>
                </c:pt>
                <c:pt idx="6432">
                  <c:v>2017 9</c:v>
                </c:pt>
                <c:pt idx="6433">
                  <c:v>2017 9</c:v>
                </c:pt>
                <c:pt idx="6434">
                  <c:v>2017 9</c:v>
                </c:pt>
                <c:pt idx="6435">
                  <c:v>2017 9</c:v>
                </c:pt>
                <c:pt idx="6436">
                  <c:v>2017 9</c:v>
                </c:pt>
                <c:pt idx="6437">
                  <c:v>2017 9</c:v>
                </c:pt>
                <c:pt idx="6438">
                  <c:v>2017 9</c:v>
                </c:pt>
                <c:pt idx="6439">
                  <c:v>2017 9</c:v>
                </c:pt>
                <c:pt idx="6440">
                  <c:v>2017 9</c:v>
                </c:pt>
                <c:pt idx="6441">
                  <c:v>2017 9</c:v>
                </c:pt>
                <c:pt idx="6442">
                  <c:v>2017 9</c:v>
                </c:pt>
                <c:pt idx="6443">
                  <c:v>2017 9</c:v>
                </c:pt>
                <c:pt idx="6444">
                  <c:v>2017 9</c:v>
                </c:pt>
                <c:pt idx="6445">
                  <c:v>2017 9</c:v>
                </c:pt>
                <c:pt idx="6446">
                  <c:v>2017 9</c:v>
                </c:pt>
                <c:pt idx="6447">
                  <c:v>2017 9</c:v>
                </c:pt>
                <c:pt idx="6448">
                  <c:v>2017 9</c:v>
                </c:pt>
                <c:pt idx="6449">
                  <c:v>2017 9</c:v>
                </c:pt>
                <c:pt idx="6450">
                  <c:v>2017 9</c:v>
                </c:pt>
                <c:pt idx="6451">
                  <c:v>2017 9</c:v>
                </c:pt>
                <c:pt idx="6452">
                  <c:v>2017 9</c:v>
                </c:pt>
                <c:pt idx="6453">
                  <c:v>2017 9</c:v>
                </c:pt>
                <c:pt idx="6454">
                  <c:v>2017 9</c:v>
                </c:pt>
                <c:pt idx="6455">
                  <c:v>2017 9</c:v>
                </c:pt>
                <c:pt idx="6456">
                  <c:v>2017 9</c:v>
                </c:pt>
                <c:pt idx="6457">
                  <c:v>2017 9</c:v>
                </c:pt>
                <c:pt idx="6458">
                  <c:v>2017 9</c:v>
                </c:pt>
                <c:pt idx="6459">
                  <c:v>2017 9</c:v>
                </c:pt>
                <c:pt idx="6460">
                  <c:v>2017 9</c:v>
                </c:pt>
                <c:pt idx="6461">
                  <c:v>2017 9</c:v>
                </c:pt>
                <c:pt idx="6462">
                  <c:v>2017 9</c:v>
                </c:pt>
                <c:pt idx="6463">
                  <c:v>2017 9</c:v>
                </c:pt>
                <c:pt idx="6464">
                  <c:v>2017 9</c:v>
                </c:pt>
                <c:pt idx="6465">
                  <c:v>2017 9</c:v>
                </c:pt>
                <c:pt idx="6466">
                  <c:v>2017 9</c:v>
                </c:pt>
                <c:pt idx="6467">
                  <c:v>2017 9</c:v>
                </c:pt>
                <c:pt idx="6468">
                  <c:v>2017 9</c:v>
                </c:pt>
                <c:pt idx="6469">
                  <c:v>2017 9</c:v>
                </c:pt>
                <c:pt idx="6470">
                  <c:v>2017 9</c:v>
                </c:pt>
                <c:pt idx="6471">
                  <c:v>2017 9</c:v>
                </c:pt>
                <c:pt idx="6472">
                  <c:v>2017 9</c:v>
                </c:pt>
                <c:pt idx="6473">
                  <c:v>2017 9</c:v>
                </c:pt>
                <c:pt idx="6474">
                  <c:v>2017 9</c:v>
                </c:pt>
                <c:pt idx="6475">
                  <c:v>2017 9</c:v>
                </c:pt>
                <c:pt idx="6476">
                  <c:v>2017 9</c:v>
                </c:pt>
                <c:pt idx="6477">
                  <c:v>2017 9</c:v>
                </c:pt>
                <c:pt idx="6478">
                  <c:v>2017 9</c:v>
                </c:pt>
                <c:pt idx="6479">
                  <c:v>2017 9</c:v>
                </c:pt>
                <c:pt idx="6480">
                  <c:v>2017 9</c:v>
                </c:pt>
                <c:pt idx="6481">
                  <c:v>2017 9</c:v>
                </c:pt>
                <c:pt idx="6482">
                  <c:v>2017 9</c:v>
                </c:pt>
                <c:pt idx="6483">
                  <c:v>2017 9</c:v>
                </c:pt>
                <c:pt idx="6484">
                  <c:v>2017 9</c:v>
                </c:pt>
                <c:pt idx="6485">
                  <c:v>2017 9</c:v>
                </c:pt>
                <c:pt idx="6486">
                  <c:v>2017 9</c:v>
                </c:pt>
                <c:pt idx="6487">
                  <c:v>2017 9</c:v>
                </c:pt>
                <c:pt idx="6488">
                  <c:v>2017 9</c:v>
                </c:pt>
                <c:pt idx="6489">
                  <c:v>2017 9</c:v>
                </c:pt>
                <c:pt idx="6490">
                  <c:v>2017 9</c:v>
                </c:pt>
                <c:pt idx="6491">
                  <c:v>2017 9</c:v>
                </c:pt>
                <c:pt idx="6492">
                  <c:v>2017 9</c:v>
                </c:pt>
                <c:pt idx="6493">
                  <c:v>2017 9</c:v>
                </c:pt>
                <c:pt idx="6494">
                  <c:v>2017 9</c:v>
                </c:pt>
                <c:pt idx="6495">
                  <c:v>2017 9</c:v>
                </c:pt>
                <c:pt idx="6496">
                  <c:v>2017 9</c:v>
                </c:pt>
                <c:pt idx="6497">
                  <c:v>2017 9</c:v>
                </c:pt>
                <c:pt idx="6498">
                  <c:v>2017 9</c:v>
                </c:pt>
                <c:pt idx="6499">
                  <c:v>2017 9</c:v>
                </c:pt>
                <c:pt idx="6500">
                  <c:v>2017 9</c:v>
                </c:pt>
                <c:pt idx="6501">
                  <c:v>2018 1</c:v>
                </c:pt>
                <c:pt idx="6502">
                  <c:v>2018 1</c:v>
                </c:pt>
                <c:pt idx="6503">
                  <c:v>2018 1</c:v>
                </c:pt>
                <c:pt idx="6504">
                  <c:v>2018 1</c:v>
                </c:pt>
                <c:pt idx="6505">
                  <c:v>2018 1</c:v>
                </c:pt>
                <c:pt idx="6506">
                  <c:v>2018 1</c:v>
                </c:pt>
                <c:pt idx="6507">
                  <c:v>2018 1</c:v>
                </c:pt>
                <c:pt idx="6508">
                  <c:v>2018 1</c:v>
                </c:pt>
                <c:pt idx="6509">
                  <c:v>2018 1</c:v>
                </c:pt>
                <c:pt idx="6510">
                  <c:v>2018 1</c:v>
                </c:pt>
                <c:pt idx="6511">
                  <c:v>2018 1</c:v>
                </c:pt>
                <c:pt idx="6512">
                  <c:v>2018 1</c:v>
                </c:pt>
                <c:pt idx="6513">
                  <c:v>2018 1</c:v>
                </c:pt>
                <c:pt idx="6514">
                  <c:v>2018 1</c:v>
                </c:pt>
                <c:pt idx="6515">
                  <c:v>2018 1</c:v>
                </c:pt>
                <c:pt idx="6516">
                  <c:v>2018 1</c:v>
                </c:pt>
                <c:pt idx="6517">
                  <c:v>2018 1</c:v>
                </c:pt>
                <c:pt idx="6518">
                  <c:v>2018 1</c:v>
                </c:pt>
                <c:pt idx="6519">
                  <c:v>2018 1</c:v>
                </c:pt>
                <c:pt idx="6520">
                  <c:v>2018 1</c:v>
                </c:pt>
                <c:pt idx="6521">
                  <c:v>2018 1</c:v>
                </c:pt>
                <c:pt idx="6522">
                  <c:v>2018 1</c:v>
                </c:pt>
                <c:pt idx="6523">
                  <c:v>2018 1</c:v>
                </c:pt>
                <c:pt idx="6524">
                  <c:v>2018 1</c:v>
                </c:pt>
                <c:pt idx="6525">
                  <c:v>2018 1</c:v>
                </c:pt>
                <c:pt idx="6526">
                  <c:v>2018 1</c:v>
                </c:pt>
                <c:pt idx="6527">
                  <c:v>2018 1</c:v>
                </c:pt>
                <c:pt idx="6528">
                  <c:v>2018 1</c:v>
                </c:pt>
                <c:pt idx="6529">
                  <c:v>2018 1</c:v>
                </c:pt>
                <c:pt idx="6530">
                  <c:v>2018 1</c:v>
                </c:pt>
                <c:pt idx="6531">
                  <c:v>2018 1</c:v>
                </c:pt>
                <c:pt idx="6532">
                  <c:v>2018 1</c:v>
                </c:pt>
                <c:pt idx="6533">
                  <c:v>2018 1</c:v>
                </c:pt>
                <c:pt idx="6534">
                  <c:v>2018 1</c:v>
                </c:pt>
                <c:pt idx="6535">
                  <c:v>2018 1</c:v>
                </c:pt>
                <c:pt idx="6536">
                  <c:v>2018 1</c:v>
                </c:pt>
                <c:pt idx="6537">
                  <c:v>2018 1</c:v>
                </c:pt>
                <c:pt idx="6538">
                  <c:v>2018 1</c:v>
                </c:pt>
                <c:pt idx="6539">
                  <c:v>2018 1</c:v>
                </c:pt>
                <c:pt idx="6540">
                  <c:v>2018 1</c:v>
                </c:pt>
                <c:pt idx="6541">
                  <c:v>2018 1</c:v>
                </c:pt>
                <c:pt idx="6542">
                  <c:v>2018 1</c:v>
                </c:pt>
                <c:pt idx="6543">
                  <c:v>2018 1</c:v>
                </c:pt>
                <c:pt idx="6544">
                  <c:v>2018 1</c:v>
                </c:pt>
                <c:pt idx="6545">
                  <c:v>2018 1</c:v>
                </c:pt>
                <c:pt idx="6546">
                  <c:v>2018 1</c:v>
                </c:pt>
                <c:pt idx="6547">
                  <c:v>2018 1</c:v>
                </c:pt>
                <c:pt idx="6548">
                  <c:v>2018 1</c:v>
                </c:pt>
                <c:pt idx="6549">
                  <c:v>2018 1</c:v>
                </c:pt>
                <c:pt idx="6550">
                  <c:v>2018 1</c:v>
                </c:pt>
                <c:pt idx="6551">
                  <c:v>2018 1</c:v>
                </c:pt>
                <c:pt idx="6552">
                  <c:v>2018 1</c:v>
                </c:pt>
                <c:pt idx="6553">
                  <c:v>2018 1</c:v>
                </c:pt>
                <c:pt idx="6554">
                  <c:v>2018 1</c:v>
                </c:pt>
                <c:pt idx="6555">
                  <c:v>2018 1</c:v>
                </c:pt>
                <c:pt idx="6556">
                  <c:v>2018 1</c:v>
                </c:pt>
                <c:pt idx="6557">
                  <c:v>2018 1</c:v>
                </c:pt>
                <c:pt idx="6558">
                  <c:v>2018 1</c:v>
                </c:pt>
                <c:pt idx="6559">
                  <c:v>2018 1</c:v>
                </c:pt>
                <c:pt idx="6560">
                  <c:v>2018 1</c:v>
                </c:pt>
                <c:pt idx="6561">
                  <c:v>2018 1</c:v>
                </c:pt>
                <c:pt idx="6562">
                  <c:v>2018 1</c:v>
                </c:pt>
                <c:pt idx="6563">
                  <c:v>2018 1</c:v>
                </c:pt>
                <c:pt idx="6564">
                  <c:v>2018 1</c:v>
                </c:pt>
                <c:pt idx="6565">
                  <c:v>2018 1</c:v>
                </c:pt>
                <c:pt idx="6566">
                  <c:v>2018 1</c:v>
                </c:pt>
                <c:pt idx="6567">
                  <c:v>2018 1</c:v>
                </c:pt>
                <c:pt idx="6568">
                  <c:v>2018 1</c:v>
                </c:pt>
                <c:pt idx="6569">
                  <c:v>2018 1</c:v>
                </c:pt>
                <c:pt idx="6570">
                  <c:v>2018 1</c:v>
                </c:pt>
                <c:pt idx="6571">
                  <c:v>2018 1</c:v>
                </c:pt>
                <c:pt idx="6572">
                  <c:v>2018 1</c:v>
                </c:pt>
                <c:pt idx="6573">
                  <c:v>2018 1</c:v>
                </c:pt>
                <c:pt idx="6574">
                  <c:v>2018 1</c:v>
                </c:pt>
                <c:pt idx="6575">
                  <c:v>2018 1</c:v>
                </c:pt>
                <c:pt idx="6576">
                  <c:v>2018 1</c:v>
                </c:pt>
                <c:pt idx="6577">
                  <c:v>2018 1</c:v>
                </c:pt>
                <c:pt idx="6578">
                  <c:v>2018 1</c:v>
                </c:pt>
                <c:pt idx="6579">
                  <c:v>2018 1</c:v>
                </c:pt>
                <c:pt idx="6580">
                  <c:v>2018 1</c:v>
                </c:pt>
                <c:pt idx="6581">
                  <c:v>2018 1</c:v>
                </c:pt>
                <c:pt idx="6582">
                  <c:v>2018 1</c:v>
                </c:pt>
                <c:pt idx="6583">
                  <c:v>2018 1</c:v>
                </c:pt>
                <c:pt idx="6584">
                  <c:v>2018 1</c:v>
                </c:pt>
                <c:pt idx="6585">
                  <c:v>2018 1</c:v>
                </c:pt>
                <c:pt idx="6586">
                  <c:v>2018 1</c:v>
                </c:pt>
                <c:pt idx="6587">
                  <c:v>2018 1</c:v>
                </c:pt>
                <c:pt idx="6588">
                  <c:v>2018 1</c:v>
                </c:pt>
                <c:pt idx="6589">
                  <c:v>2018 1</c:v>
                </c:pt>
                <c:pt idx="6590">
                  <c:v>2018 1</c:v>
                </c:pt>
                <c:pt idx="6591">
                  <c:v>2018 1</c:v>
                </c:pt>
                <c:pt idx="6592">
                  <c:v>2018 1</c:v>
                </c:pt>
                <c:pt idx="6593">
                  <c:v>2018 1</c:v>
                </c:pt>
                <c:pt idx="6594">
                  <c:v>2018 1</c:v>
                </c:pt>
                <c:pt idx="6595">
                  <c:v>2018 1</c:v>
                </c:pt>
                <c:pt idx="6596">
                  <c:v>2018 1</c:v>
                </c:pt>
                <c:pt idx="6597">
                  <c:v>2018 1</c:v>
                </c:pt>
                <c:pt idx="6598">
                  <c:v>2018 1</c:v>
                </c:pt>
                <c:pt idx="6599">
                  <c:v>2018 1</c:v>
                </c:pt>
                <c:pt idx="6600">
                  <c:v>2018 1</c:v>
                </c:pt>
                <c:pt idx="6601">
                  <c:v>2018 1</c:v>
                </c:pt>
                <c:pt idx="6602">
                  <c:v>2018 1</c:v>
                </c:pt>
                <c:pt idx="6603">
                  <c:v>2018 1</c:v>
                </c:pt>
                <c:pt idx="6604">
                  <c:v>2018 1</c:v>
                </c:pt>
                <c:pt idx="6605">
                  <c:v>2018 1</c:v>
                </c:pt>
                <c:pt idx="6606">
                  <c:v>2018 1</c:v>
                </c:pt>
                <c:pt idx="6607">
                  <c:v>2018 1</c:v>
                </c:pt>
                <c:pt idx="6608">
                  <c:v>2018 1</c:v>
                </c:pt>
                <c:pt idx="6609">
                  <c:v>2018 1</c:v>
                </c:pt>
                <c:pt idx="6610">
                  <c:v>2018 1</c:v>
                </c:pt>
                <c:pt idx="6611">
                  <c:v>2018 1</c:v>
                </c:pt>
                <c:pt idx="6612">
                  <c:v>2018 1</c:v>
                </c:pt>
                <c:pt idx="6613">
                  <c:v>2018 10</c:v>
                </c:pt>
                <c:pt idx="6614">
                  <c:v>2018 10</c:v>
                </c:pt>
                <c:pt idx="6615">
                  <c:v>2018 10</c:v>
                </c:pt>
                <c:pt idx="6616">
                  <c:v>2018 10</c:v>
                </c:pt>
                <c:pt idx="6617">
                  <c:v>2018 10</c:v>
                </c:pt>
                <c:pt idx="6618">
                  <c:v>2018 10</c:v>
                </c:pt>
                <c:pt idx="6619">
                  <c:v>2018 10</c:v>
                </c:pt>
                <c:pt idx="6620">
                  <c:v>2018 10</c:v>
                </c:pt>
                <c:pt idx="6621">
                  <c:v>2018 10</c:v>
                </c:pt>
                <c:pt idx="6622">
                  <c:v>2018 10</c:v>
                </c:pt>
                <c:pt idx="6623">
                  <c:v>2018 10</c:v>
                </c:pt>
                <c:pt idx="6624">
                  <c:v>2018 10</c:v>
                </c:pt>
                <c:pt idx="6625">
                  <c:v>2018 10</c:v>
                </c:pt>
                <c:pt idx="6626">
                  <c:v>2018 10</c:v>
                </c:pt>
                <c:pt idx="6627">
                  <c:v>2018 10</c:v>
                </c:pt>
                <c:pt idx="6628">
                  <c:v>2018 10</c:v>
                </c:pt>
                <c:pt idx="6629">
                  <c:v>2018 10</c:v>
                </c:pt>
                <c:pt idx="6630">
                  <c:v>2018 10</c:v>
                </c:pt>
                <c:pt idx="6631">
                  <c:v>2018 10</c:v>
                </c:pt>
                <c:pt idx="6632">
                  <c:v>2018 10</c:v>
                </c:pt>
                <c:pt idx="6633">
                  <c:v>2018 10</c:v>
                </c:pt>
                <c:pt idx="6634">
                  <c:v>2018 10</c:v>
                </c:pt>
                <c:pt idx="6635">
                  <c:v>2018 10</c:v>
                </c:pt>
                <c:pt idx="6636">
                  <c:v>2018 10</c:v>
                </c:pt>
                <c:pt idx="6637">
                  <c:v>2018 10</c:v>
                </c:pt>
                <c:pt idx="6638">
                  <c:v>2018 10</c:v>
                </c:pt>
                <c:pt idx="6639">
                  <c:v>2018 10</c:v>
                </c:pt>
                <c:pt idx="6640">
                  <c:v>2018 10</c:v>
                </c:pt>
                <c:pt idx="6641">
                  <c:v>2018 10</c:v>
                </c:pt>
                <c:pt idx="6642">
                  <c:v>2018 10</c:v>
                </c:pt>
                <c:pt idx="6643">
                  <c:v>2018 10</c:v>
                </c:pt>
                <c:pt idx="6644">
                  <c:v>2018 10</c:v>
                </c:pt>
                <c:pt idx="6645">
                  <c:v>2018 10</c:v>
                </c:pt>
                <c:pt idx="6646">
                  <c:v>2018 10</c:v>
                </c:pt>
                <c:pt idx="6647">
                  <c:v>2018 10</c:v>
                </c:pt>
                <c:pt idx="6648">
                  <c:v>2018 10</c:v>
                </c:pt>
                <c:pt idx="6649">
                  <c:v>2018 10</c:v>
                </c:pt>
                <c:pt idx="6650">
                  <c:v>2018 10</c:v>
                </c:pt>
                <c:pt idx="6651">
                  <c:v>2018 10</c:v>
                </c:pt>
                <c:pt idx="6652">
                  <c:v>2018 10</c:v>
                </c:pt>
                <c:pt idx="6653">
                  <c:v>2018 10</c:v>
                </c:pt>
                <c:pt idx="6654">
                  <c:v>2018 10</c:v>
                </c:pt>
                <c:pt idx="6655">
                  <c:v>2018 10</c:v>
                </c:pt>
                <c:pt idx="6656">
                  <c:v>2018 10</c:v>
                </c:pt>
                <c:pt idx="6657">
                  <c:v>2018 10</c:v>
                </c:pt>
                <c:pt idx="6658">
                  <c:v>2018 10</c:v>
                </c:pt>
                <c:pt idx="6659">
                  <c:v>2018 10</c:v>
                </c:pt>
                <c:pt idx="6660">
                  <c:v>2018 10</c:v>
                </c:pt>
                <c:pt idx="6661">
                  <c:v>2018 10</c:v>
                </c:pt>
                <c:pt idx="6662">
                  <c:v>2018 10</c:v>
                </c:pt>
                <c:pt idx="6663">
                  <c:v>2018 10</c:v>
                </c:pt>
                <c:pt idx="6664">
                  <c:v>2018 10</c:v>
                </c:pt>
                <c:pt idx="6665">
                  <c:v>2018 10</c:v>
                </c:pt>
                <c:pt idx="6666">
                  <c:v>2018 10</c:v>
                </c:pt>
                <c:pt idx="6667">
                  <c:v>2018 10</c:v>
                </c:pt>
                <c:pt idx="6668">
                  <c:v>2018 10</c:v>
                </c:pt>
                <c:pt idx="6669">
                  <c:v>2018 10</c:v>
                </c:pt>
                <c:pt idx="6670">
                  <c:v>2018 10</c:v>
                </c:pt>
                <c:pt idx="6671">
                  <c:v>2018 10</c:v>
                </c:pt>
                <c:pt idx="6672">
                  <c:v>2018 10</c:v>
                </c:pt>
                <c:pt idx="6673">
                  <c:v>2018 10</c:v>
                </c:pt>
                <c:pt idx="6674">
                  <c:v>2018 10</c:v>
                </c:pt>
                <c:pt idx="6675">
                  <c:v>2018 10</c:v>
                </c:pt>
                <c:pt idx="6676">
                  <c:v>2018 10</c:v>
                </c:pt>
                <c:pt idx="6677">
                  <c:v>2018 10</c:v>
                </c:pt>
                <c:pt idx="6678">
                  <c:v>2018 10</c:v>
                </c:pt>
                <c:pt idx="6679">
                  <c:v>2018 10</c:v>
                </c:pt>
                <c:pt idx="6680">
                  <c:v>2018 10</c:v>
                </c:pt>
                <c:pt idx="6681">
                  <c:v>2018 10</c:v>
                </c:pt>
                <c:pt idx="6682">
                  <c:v>2018 10</c:v>
                </c:pt>
                <c:pt idx="6683">
                  <c:v>2018 10</c:v>
                </c:pt>
                <c:pt idx="6684">
                  <c:v>2018 10</c:v>
                </c:pt>
                <c:pt idx="6685">
                  <c:v>2018 10</c:v>
                </c:pt>
                <c:pt idx="6686">
                  <c:v>2018 10</c:v>
                </c:pt>
                <c:pt idx="6687">
                  <c:v>2018 10</c:v>
                </c:pt>
                <c:pt idx="6688">
                  <c:v>2018 10</c:v>
                </c:pt>
                <c:pt idx="6689">
                  <c:v>2018 10</c:v>
                </c:pt>
                <c:pt idx="6690">
                  <c:v>2018 10</c:v>
                </c:pt>
                <c:pt idx="6691">
                  <c:v>2018 10</c:v>
                </c:pt>
                <c:pt idx="6692">
                  <c:v>2018 10</c:v>
                </c:pt>
                <c:pt idx="6693">
                  <c:v>2018 10</c:v>
                </c:pt>
                <c:pt idx="6694">
                  <c:v>2018 10</c:v>
                </c:pt>
                <c:pt idx="6695">
                  <c:v>2018 10</c:v>
                </c:pt>
                <c:pt idx="6696">
                  <c:v>2018 10</c:v>
                </c:pt>
                <c:pt idx="6697">
                  <c:v>2018 10</c:v>
                </c:pt>
                <c:pt idx="6698">
                  <c:v>2018 10</c:v>
                </c:pt>
                <c:pt idx="6699">
                  <c:v>2018 10</c:v>
                </c:pt>
                <c:pt idx="6700">
                  <c:v>2018 10</c:v>
                </c:pt>
                <c:pt idx="6701">
                  <c:v>2018 10</c:v>
                </c:pt>
                <c:pt idx="6702">
                  <c:v>2018 10</c:v>
                </c:pt>
                <c:pt idx="6703">
                  <c:v>2018 10</c:v>
                </c:pt>
                <c:pt idx="6704">
                  <c:v>2018 10</c:v>
                </c:pt>
                <c:pt idx="6705">
                  <c:v>2018 10</c:v>
                </c:pt>
                <c:pt idx="6706">
                  <c:v>2018 10</c:v>
                </c:pt>
                <c:pt idx="6707">
                  <c:v>2018 10</c:v>
                </c:pt>
                <c:pt idx="6708">
                  <c:v>2018 10</c:v>
                </c:pt>
                <c:pt idx="6709">
                  <c:v>2018 10</c:v>
                </c:pt>
                <c:pt idx="6710">
                  <c:v>2018 10</c:v>
                </c:pt>
                <c:pt idx="6711">
                  <c:v>2018 10</c:v>
                </c:pt>
                <c:pt idx="6712">
                  <c:v>2018 10</c:v>
                </c:pt>
                <c:pt idx="6713">
                  <c:v>2018 10</c:v>
                </c:pt>
                <c:pt idx="6714">
                  <c:v>2018 10</c:v>
                </c:pt>
                <c:pt idx="6715">
                  <c:v>2018 10</c:v>
                </c:pt>
                <c:pt idx="6716">
                  <c:v>2018 10</c:v>
                </c:pt>
                <c:pt idx="6717">
                  <c:v>2018 10</c:v>
                </c:pt>
                <c:pt idx="6718">
                  <c:v>2018 10</c:v>
                </c:pt>
                <c:pt idx="6719">
                  <c:v>2018 10</c:v>
                </c:pt>
                <c:pt idx="6720">
                  <c:v>2018 10</c:v>
                </c:pt>
                <c:pt idx="6721">
                  <c:v>2018 10</c:v>
                </c:pt>
                <c:pt idx="6722">
                  <c:v>2018 10</c:v>
                </c:pt>
                <c:pt idx="6723">
                  <c:v>2018 10</c:v>
                </c:pt>
                <c:pt idx="6724">
                  <c:v>2018 11</c:v>
                </c:pt>
                <c:pt idx="6725">
                  <c:v>2018 11</c:v>
                </c:pt>
                <c:pt idx="6726">
                  <c:v>2018 11</c:v>
                </c:pt>
                <c:pt idx="6727">
                  <c:v>2018 11</c:v>
                </c:pt>
                <c:pt idx="6728">
                  <c:v>2018 11</c:v>
                </c:pt>
                <c:pt idx="6729">
                  <c:v>2018 11</c:v>
                </c:pt>
                <c:pt idx="6730">
                  <c:v>2018 11</c:v>
                </c:pt>
                <c:pt idx="6731">
                  <c:v>2018 11</c:v>
                </c:pt>
                <c:pt idx="6732">
                  <c:v>2018 11</c:v>
                </c:pt>
                <c:pt idx="6733">
                  <c:v>2018 11</c:v>
                </c:pt>
                <c:pt idx="6734">
                  <c:v>2018 11</c:v>
                </c:pt>
                <c:pt idx="6735">
                  <c:v>2018 11</c:v>
                </c:pt>
                <c:pt idx="6736">
                  <c:v>2018 11</c:v>
                </c:pt>
                <c:pt idx="6737">
                  <c:v>2018 11</c:v>
                </c:pt>
                <c:pt idx="6738">
                  <c:v>2018 11</c:v>
                </c:pt>
                <c:pt idx="6739">
                  <c:v>2018 11</c:v>
                </c:pt>
                <c:pt idx="6740">
                  <c:v>2018 11</c:v>
                </c:pt>
                <c:pt idx="6741">
                  <c:v>2018 11</c:v>
                </c:pt>
                <c:pt idx="6742">
                  <c:v>2018 11</c:v>
                </c:pt>
                <c:pt idx="6743">
                  <c:v>2018 11</c:v>
                </c:pt>
                <c:pt idx="6744">
                  <c:v>2018 11</c:v>
                </c:pt>
                <c:pt idx="6745">
                  <c:v>2018 11</c:v>
                </c:pt>
                <c:pt idx="6746">
                  <c:v>2018 11</c:v>
                </c:pt>
                <c:pt idx="6747">
                  <c:v>2018 11</c:v>
                </c:pt>
                <c:pt idx="6748">
                  <c:v>2018 11</c:v>
                </c:pt>
                <c:pt idx="6749">
                  <c:v>2018 11</c:v>
                </c:pt>
                <c:pt idx="6750">
                  <c:v>2018 11</c:v>
                </c:pt>
                <c:pt idx="6751">
                  <c:v>2018 11</c:v>
                </c:pt>
                <c:pt idx="6752">
                  <c:v>2018 11</c:v>
                </c:pt>
                <c:pt idx="6753">
                  <c:v>2018 11</c:v>
                </c:pt>
                <c:pt idx="6754">
                  <c:v>2018 11</c:v>
                </c:pt>
                <c:pt idx="6755">
                  <c:v>2018 11</c:v>
                </c:pt>
                <c:pt idx="6756">
                  <c:v>2018 11</c:v>
                </c:pt>
                <c:pt idx="6757">
                  <c:v>2018 11</c:v>
                </c:pt>
                <c:pt idx="6758">
                  <c:v>2018 11</c:v>
                </c:pt>
                <c:pt idx="6759">
                  <c:v>2018 11</c:v>
                </c:pt>
                <c:pt idx="6760">
                  <c:v>2018 11</c:v>
                </c:pt>
                <c:pt idx="6761">
                  <c:v>2018 11</c:v>
                </c:pt>
                <c:pt idx="6762">
                  <c:v>2018 11</c:v>
                </c:pt>
                <c:pt idx="6763">
                  <c:v>2018 11</c:v>
                </c:pt>
                <c:pt idx="6764">
                  <c:v>2018 11</c:v>
                </c:pt>
                <c:pt idx="6765">
                  <c:v>2018 11</c:v>
                </c:pt>
                <c:pt idx="6766">
                  <c:v>2018 11</c:v>
                </c:pt>
                <c:pt idx="6767">
                  <c:v>2018 11</c:v>
                </c:pt>
                <c:pt idx="6768">
                  <c:v>2018 11</c:v>
                </c:pt>
                <c:pt idx="6769">
                  <c:v>2018 11</c:v>
                </c:pt>
                <c:pt idx="6770">
                  <c:v>2018 11</c:v>
                </c:pt>
                <c:pt idx="6771">
                  <c:v>2018 11</c:v>
                </c:pt>
                <c:pt idx="6772">
                  <c:v>2018 11</c:v>
                </c:pt>
                <c:pt idx="6773">
                  <c:v>2018 11</c:v>
                </c:pt>
                <c:pt idx="6774">
                  <c:v>2018 11</c:v>
                </c:pt>
                <c:pt idx="6775">
                  <c:v>2018 11</c:v>
                </c:pt>
                <c:pt idx="6776">
                  <c:v>2018 11</c:v>
                </c:pt>
                <c:pt idx="6777">
                  <c:v>2018 11</c:v>
                </c:pt>
                <c:pt idx="6778">
                  <c:v>2018 11</c:v>
                </c:pt>
                <c:pt idx="6779">
                  <c:v>2018 11</c:v>
                </c:pt>
                <c:pt idx="6780">
                  <c:v>2018 11</c:v>
                </c:pt>
                <c:pt idx="6781">
                  <c:v>2018 11</c:v>
                </c:pt>
                <c:pt idx="6782">
                  <c:v>2018 11</c:v>
                </c:pt>
                <c:pt idx="6783">
                  <c:v>2018 11</c:v>
                </c:pt>
                <c:pt idx="6784">
                  <c:v>2018 11</c:v>
                </c:pt>
                <c:pt idx="6785">
                  <c:v>2018 11</c:v>
                </c:pt>
                <c:pt idx="6786">
                  <c:v>2018 11</c:v>
                </c:pt>
                <c:pt idx="6787">
                  <c:v>2018 11</c:v>
                </c:pt>
                <c:pt idx="6788">
                  <c:v>2018 11</c:v>
                </c:pt>
                <c:pt idx="6789">
                  <c:v>2018 11</c:v>
                </c:pt>
                <c:pt idx="6790">
                  <c:v>2018 11</c:v>
                </c:pt>
                <c:pt idx="6791">
                  <c:v>2018 11</c:v>
                </c:pt>
                <c:pt idx="6792">
                  <c:v>2018 11</c:v>
                </c:pt>
                <c:pt idx="6793">
                  <c:v>2018 11</c:v>
                </c:pt>
                <c:pt idx="6794">
                  <c:v>2018 11</c:v>
                </c:pt>
                <c:pt idx="6795">
                  <c:v>2018 11</c:v>
                </c:pt>
                <c:pt idx="6796">
                  <c:v>2018 11</c:v>
                </c:pt>
                <c:pt idx="6797">
                  <c:v>2018 11</c:v>
                </c:pt>
                <c:pt idx="6798">
                  <c:v>2018 11</c:v>
                </c:pt>
                <c:pt idx="6799">
                  <c:v>2018 11</c:v>
                </c:pt>
                <c:pt idx="6800">
                  <c:v>2018 11</c:v>
                </c:pt>
                <c:pt idx="6801">
                  <c:v>2018 11</c:v>
                </c:pt>
                <c:pt idx="6802">
                  <c:v>2018 11</c:v>
                </c:pt>
                <c:pt idx="6803">
                  <c:v>2018 11</c:v>
                </c:pt>
                <c:pt idx="6804">
                  <c:v>2018 11</c:v>
                </c:pt>
                <c:pt idx="6805">
                  <c:v>2018 11</c:v>
                </c:pt>
                <c:pt idx="6806">
                  <c:v>2018 11</c:v>
                </c:pt>
                <c:pt idx="6807">
                  <c:v>2018 11</c:v>
                </c:pt>
                <c:pt idx="6808">
                  <c:v>2018 11</c:v>
                </c:pt>
                <c:pt idx="6809">
                  <c:v>2018 11</c:v>
                </c:pt>
                <c:pt idx="6810">
                  <c:v>2018 11</c:v>
                </c:pt>
                <c:pt idx="6811">
                  <c:v>2018 11</c:v>
                </c:pt>
                <c:pt idx="6812">
                  <c:v>2018 11</c:v>
                </c:pt>
                <c:pt idx="6813">
                  <c:v>2018 11</c:v>
                </c:pt>
                <c:pt idx="6814">
                  <c:v>2018 11</c:v>
                </c:pt>
                <c:pt idx="6815">
                  <c:v>2018 11</c:v>
                </c:pt>
                <c:pt idx="6816">
                  <c:v>2018 11</c:v>
                </c:pt>
                <c:pt idx="6817">
                  <c:v>2018 11</c:v>
                </c:pt>
                <c:pt idx="6818">
                  <c:v>2018 11</c:v>
                </c:pt>
                <c:pt idx="6819">
                  <c:v>2018 11</c:v>
                </c:pt>
                <c:pt idx="6820">
                  <c:v>2018 11</c:v>
                </c:pt>
                <c:pt idx="6821">
                  <c:v>2018 11</c:v>
                </c:pt>
                <c:pt idx="6822">
                  <c:v>2018 11</c:v>
                </c:pt>
                <c:pt idx="6823">
                  <c:v>2018 11</c:v>
                </c:pt>
                <c:pt idx="6824">
                  <c:v>2018 11</c:v>
                </c:pt>
                <c:pt idx="6825">
                  <c:v>2018 11</c:v>
                </c:pt>
                <c:pt idx="6826">
                  <c:v>2018 11</c:v>
                </c:pt>
                <c:pt idx="6827">
                  <c:v>2018 11</c:v>
                </c:pt>
                <c:pt idx="6828">
                  <c:v>2018 11</c:v>
                </c:pt>
                <c:pt idx="6829">
                  <c:v>2018 11</c:v>
                </c:pt>
                <c:pt idx="6830">
                  <c:v>2018 11</c:v>
                </c:pt>
                <c:pt idx="6831">
                  <c:v>2018 11</c:v>
                </c:pt>
                <c:pt idx="6832">
                  <c:v>2018 11</c:v>
                </c:pt>
                <c:pt idx="6833">
                  <c:v>2018 11</c:v>
                </c:pt>
                <c:pt idx="6834">
                  <c:v>2018 12</c:v>
                </c:pt>
                <c:pt idx="6835">
                  <c:v>2018 12</c:v>
                </c:pt>
                <c:pt idx="6836">
                  <c:v>2018 12</c:v>
                </c:pt>
                <c:pt idx="6837">
                  <c:v>2018 12</c:v>
                </c:pt>
                <c:pt idx="6838">
                  <c:v>2018 12</c:v>
                </c:pt>
                <c:pt idx="6839">
                  <c:v>2018 12</c:v>
                </c:pt>
                <c:pt idx="6840">
                  <c:v>2018 12</c:v>
                </c:pt>
                <c:pt idx="6841">
                  <c:v>2018 12</c:v>
                </c:pt>
                <c:pt idx="6842">
                  <c:v>2018 12</c:v>
                </c:pt>
                <c:pt idx="6843">
                  <c:v>2018 12</c:v>
                </c:pt>
                <c:pt idx="6844">
                  <c:v>2018 12</c:v>
                </c:pt>
                <c:pt idx="6845">
                  <c:v>2018 12</c:v>
                </c:pt>
                <c:pt idx="6846">
                  <c:v>2018 12</c:v>
                </c:pt>
                <c:pt idx="6847">
                  <c:v>2018 12</c:v>
                </c:pt>
                <c:pt idx="6848">
                  <c:v>2018 12</c:v>
                </c:pt>
                <c:pt idx="6849">
                  <c:v>2018 12</c:v>
                </c:pt>
                <c:pt idx="6850">
                  <c:v>2018 12</c:v>
                </c:pt>
                <c:pt idx="6851">
                  <c:v>2018 12</c:v>
                </c:pt>
                <c:pt idx="6852">
                  <c:v>2018 12</c:v>
                </c:pt>
                <c:pt idx="6853">
                  <c:v>2018 12</c:v>
                </c:pt>
                <c:pt idx="6854">
                  <c:v>2018 12</c:v>
                </c:pt>
                <c:pt idx="6855">
                  <c:v>2018 12</c:v>
                </c:pt>
                <c:pt idx="6856">
                  <c:v>2018 12</c:v>
                </c:pt>
                <c:pt idx="6857">
                  <c:v>2018 12</c:v>
                </c:pt>
                <c:pt idx="6858">
                  <c:v>2018 12</c:v>
                </c:pt>
                <c:pt idx="6859">
                  <c:v>2018 12</c:v>
                </c:pt>
                <c:pt idx="6860">
                  <c:v>2018 12</c:v>
                </c:pt>
                <c:pt idx="6861">
                  <c:v>2018 12</c:v>
                </c:pt>
                <c:pt idx="6862">
                  <c:v>2018 12</c:v>
                </c:pt>
                <c:pt idx="6863">
                  <c:v>2018 12</c:v>
                </c:pt>
                <c:pt idx="6864">
                  <c:v>2018 12</c:v>
                </c:pt>
                <c:pt idx="6865">
                  <c:v>2018 12</c:v>
                </c:pt>
                <c:pt idx="6866">
                  <c:v>2018 12</c:v>
                </c:pt>
                <c:pt idx="6867">
                  <c:v>2018 12</c:v>
                </c:pt>
                <c:pt idx="6868">
                  <c:v>2018 12</c:v>
                </c:pt>
                <c:pt idx="6869">
                  <c:v>2018 12</c:v>
                </c:pt>
                <c:pt idx="6870">
                  <c:v>2018 12</c:v>
                </c:pt>
                <c:pt idx="6871">
                  <c:v>2018 12</c:v>
                </c:pt>
                <c:pt idx="6872">
                  <c:v>2018 12</c:v>
                </c:pt>
                <c:pt idx="6873">
                  <c:v>2018 12</c:v>
                </c:pt>
                <c:pt idx="6874">
                  <c:v>2018 12</c:v>
                </c:pt>
                <c:pt idx="6875">
                  <c:v>2018 12</c:v>
                </c:pt>
                <c:pt idx="6876">
                  <c:v>2018 12</c:v>
                </c:pt>
                <c:pt idx="6877">
                  <c:v>2018 12</c:v>
                </c:pt>
                <c:pt idx="6878">
                  <c:v>2018 12</c:v>
                </c:pt>
                <c:pt idx="6879">
                  <c:v>2018 12</c:v>
                </c:pt>
                <c:pt idx="6880">
                  <c:v>2018 12</c:v>
                </c:pt>
                <c:pt idx="6881">
                  <c:v>2018 12</c:v>
                </c:pt>
                <c:pt idx="6882">
                  <c:v>2018 12</c:v>
                </c:pt>
                <c:pt idx="6883">
                  <c:v>2018 12</c:v>
                </c:pt>
                <c:pt idx="6884">
                  <c:v>2018 12</c:v>
                </c:pt>
                <c:pt idx="6885">
                  <c:v>2018 12</c:v>
                </c:pt>
                <c:pt idx="6886">
                  <c:v>2018 12</c:v>
                </c:pt>
                <c:pt idx="6887">
                  <c:v>2018 12</c:v>
                </c:pt>
                <c:pt idx="6888">
                  <c:v>2018 12</c:v>
                </c:pt>
                <c:pt idx="6889">
                  <c:v>2018 12</c:v>
                </c:pt>
                <c:pt idx="6890">
                  <c:v>2018 12</c:v>
                </c:pt>
                <c:pt idx="6891">
                  <c:v>2018 12</c:v>
                </c:pt>
                <c:pt idx="6892">
                  <c:v>2018 12</c:v>
                </c:pt>
                <c:pt idx="6893">
                  <c:v>2018 12</c:v>
                </c:pt>
                <c:pt idx="6894">
                  <c:v>2018 12</c:v>
                </c:pt>
                <c:pt idx="6895">
                  <c:v>2018 12</c:v>
                </c:pt>
                <c:pt idx="6896">
                  <c:v>2018 12</c:v>
                </c:pt>
                <c:pt idx="6897">
                  <c:v>2018 12</c:v>
                </c:pt>
                <c:pt idx="6898">
                  <c:v>2018 12</c:v>
                </c:pt>
                <c:pt idx="6899">
                  <c:v>2018 12</c:v>
                </c:pt>
                <c:pt idx="6900">
                  <c:v>2018 12</c:v>
                </c:pt>
                <c:pt idx="6901">
                  <c:v>2018 12</c:v>
                </c:pt>
                <c:pt idx="6902">
                  <c:v>2018 12</c:v>
                </c:pt>
                <c:pt idx="6903">
                  <c:v>2018 12</c:v>
                </c:pt>
                <c:pt idx="6904">
                  <c:v>2018 12</c:v>
                </c:pt>
                <c:pt idx="6905">
                  <c:v>2018 12</c:v>
                </c:pt>
                <c:pt idx="6906">
                  <c:v>2018 12</c:v>
                </c:pt>
                <c:pt idx="6907">
                  <c:v>2018 12</c:v>
                </c:pt>
                <c:pt idx="6908">
                  <c:v>2018 12</c:v>
                </c:pt>
                <c:pt idx="6909">
                  <c:v>2018 12</c:v>
                </c:pt>
                <c:pt idx="6910">
                  <c:v>2018 12</c:v>
                </c:pt>
                <c:pt idx="6911">
                  <c:v>2018 12</c:v>
                </c:pt>
                <c:pt idx="6912">
                  <c:v>2018 12</c:v>
                </c:pt>
                <c:pt idx="6913">
                  <c:v>2018 12</c:v>
                </c:pt>
                <c:pt idx="6914">
                  <c:v>2018 12</c:v>
                </c:pt>
                <c:pt idx="6915">
                  <c:v>2018 12</c:v>
                </c:pt>
                <c:pt idx="6916">
                  <c:v>2018 12</c:v>
                </c:pt>
                <c:pt idx="6917">
                  <c:v>2018 12</c:v>
                </c:pt>
                <c:pt idx="6918">
                  <c:v>2018 12</c:v>
                </c:pt>
                <c:pt idx="6919">
                  <c:v>2018 12</c:v>
                </c:pt>
                <c:pt idx="6920">
                  <c:v>2018 12</c:v>
                </c:pt>
                <c:pt idx="6921">
                  <c:v>2018 12</c:v>
                </c:pt>
                <c:pt idx="6922">
                  <c:v>2018 12</c:v>
                </c:pt>
                <c:pt idx="6923">
                  <c:v>2018 12</c:v>
                </c:pt>
                <c:pt idx="6924">
                  <c:v>2018 12</c:v>
                </c:pt>
                <c:pt idx="6925">
                  <c:v>2018 12</c:v>
                </c:pt>
                <c:pt idx="6926">
                  <c:v>2018 12</c:v>
                </c:pt>
                <c:pt idx="6927">
                  <c:v>2018 12</c:v>
                </c:pt>
                <c:pt idx="6928">
                  <c:v>2018 12</c:v>
                </c:pt>
                <c:pt idx="6929">
                  <c:v>2018 12</c:v>
                </c:pt>
                <c:pt idx="6930">
                  <c:v>2018 12</c:v>
                </c:pt>
                <c:pt idx="6931">
                  <c:v>2018 12</c:v>
                </c:pt>
                <c:pt idx="6932">
                  <c:v>2018 12</c:v>
                </c:pt>
                <c:pt idx="6933">
                  <c:v>2018 12</c:v>
                </c:pt>
                <c:pt idx="6934">
                  <c:v>2018 12</c:v>
                </c:pt>
                <c:pt idx="6935">
                  <c:v>2018 12</c:v>
                </c:pt>
                <c:pt idx="6936">
                  <c:v>2018 12</c:v>
                </c:pt>
                <c:pt idx="6937">
                  <c:v>2018 12</c:v>
                </c:pt>
                <c:pt idx="6938">
                  <c:v>2018 12</c:v>
                </c:pt>
                <c:pt idx="6939">
                  <c:v>2018 12</c:v>
                </c:pt>
                <c:pt idx="6940">
                  <c:v>2018 12</c:v>
                </c:pt>
                <c:pt idx="6941">
                  <c:v>2018 12</c:v>
                </c:pt>
                <c:pt idx="6942">
                  <c:v>2018 12</c:v>
                </c:pt>
                <c:pt idx="6943">
                  <c:v>2018 12</c:v>
                </c:pt>
                <c:pt idx="6944">
                  <c:v>2018 2</c:v>
                </c:pt>
                <c:pt idx="6945">
                  <c:v>2018 2</c:v>
                </c:pt>
                <c:pt idx="6946">
                  <c:v>2018 2</c:v>
                </c:pt>
                <c:pt idx="6947">
                  <c:v>2018 2</c:v>
                </c:pt>
                <c:pt idx="6948">
                  <c:v>2018 2</c:v>
                </c:pt>
                <c:pt idx="6949">
                  <c:v>2018 2</c:v>
                </c:pt>
                <c:pt idx="6950">
                  <c:v>2018 2</c:v>
                </c:pt>
                <c:pt idx="6951">
                  <c:v>2018 2</c:v>
                </c:pt>
                <c:pt idx="6952">
                  <c:v>2018 2</c:v>
                </c:pt>
                <c:pt idx="6953">
                  <c:v>2018 2</c:v>
                </c:pt>
                <c:pt idx="6954">
                  <c:v>2018 2</c:v>
                </c:pt>
                <c:pt idx="6955">
                  <c:v>2018 2</c:v>
                </c:pt>
                <c:pt idx="6956">
                  <c:v>2018 2</c:v>
                </c:pt>
                <c:pt idx="6957">
                  <c:v>2018 2</c:v>
                </c:pt>
                <c:pt idx="6958">
                  <c:v>2018 2</c:v>
                </c:pt>
                <c:pt idx="6959">
                  <c:v>2018 2</c:v>
                </c:pt>
                <c:pt idx="6960">
                  <c:v>2018 2</c:v>
                </c:pt>
                <c:pt idx="6961">
                  <c:v>2018 2</c:v>
                </c:pt>
                <c:pt idx="6962">
                  <c:v>2018 2</c:v>
                </c:pt>
                <c:pt idx="6963">
                  <c:v>2018 2</c:v>
                </c:pt>
                <c:pt idx="6964">
                  <c:v>2018 2</c:v>
                </c:pt>
                <c:pt idx="6965">
                  <c:v>2018 2</c:v>
                </c:pt>
                <c:pt idx="6966">
                  <c:v>2018 2</c:v>
                </c:pt>
                <c:pt idx="6967">
                  <c:v>2018 2</c:v>
                </c:pt>
                <c:pt idx="6968">
                  <c:v>2018 2</c:v>
                </c:pt>
                <c:pt idx="6969">
                  <c:v>2018 2</c:v>
                </c:pt>
                <c:pt idx="6970">
                  <c:v>2018 2</c:v>
                </c:pt>
                <c:pt idx="6971">
                  <c:v>2018 2</c:v>
                </c:pt>
                <c:pt idx="6972">
                  <c:v>2018 2</c:v>
                </c:pt>
                <c:pt idx="6973">
                  <c:v>2018 2</c:v>
                </c:pt>
                <c:pt idx="6974">
                  <c:v>2018 2</c:v>
                </c:pt>
                <c:pt idx="6975">
                  <c:v>2018 2</c:v>
                </c:pt>
                <c:pt idx="6976">
                  <c:v>2018 2</c:v>
                </c:pt>
                <c:pt idx="6977">
                  <c:v>2018 2</c:v>
                </c:pt>
                <c:pt idx="6978">
                  <c:v>2018 2</c:v>
                </c:pt>
                <c:pt idx="6979">
                  <c:v>2018 2</c:v>
                </c:pt>
                <c:pt idx="6980">
                  <c:v>2018 2</c:v>
                </c:pt>
                <c:pt idx="6981">
                  <c:v>2018 2</c:v>
                </c:pt>
                <c:pt idx="6982">
                  <c:v>2018 2</c:v>
                </c:pt>
                <c:pt idx="6983">
                  <c:v>2018 2</c:v>
                </c:pt>
                <c:pt idx="6984">
                  <c:v>2018 2</c:v>
                </c:pt>
                <c:pt idx="6985">
                  <c:v>2018 2</c:v>
                </c:pt>
                <c:pt idx="6986">
                  <c:v>2018 2</c:v>
                </c:pt>
                <c:pt idx="6987">
                  <c:v>2018 2</c:v>
                </c:pt>
                <c:pt idx="6988">
                  <c:v>2018 2</c:v>
                </c:pt>
                <c:pt idx="6989">
                  <c:v>2018 2</c:v>
                </c:pt>
                <c:pt idx="6990">
                  <c:v>2018 2</c:v>
                </c:pt>
                <c:pt idx="6991">
                  <c:v>2018 2</c:v>
                </c:pt>
                <c:pt idx="6992">
                  <c:v>2018 2</c:v>
                </c:pt>
                <c:pt idx="6993">
                  <c:v>2018 2</c:v>
                </c:pt>
                <c:pt idx="6994">
                  <c:v>2018 2</c:v>
                </c:pt>
                <c:pt idx="6995">
                  <c:v>2018 2</c:v>
                </c:pt>
                <c:pt idx="6996">
                  <c:v>2018 2</c:v>
                </c:pt>
                <c:pt idx="6997">
                  <c:v>2018 2</c:v>
                </c:pt>
                <c:pt idx="6998">
                  <c:v>2018 2</c:v>
                </c:pt>
                <c:pt idx="6999">
                  <c:v>2018 2</c:v>
                </c:pt>
                <c:pt idx="7000">
                  <c:v>2018 2</c:v>
                </c:pt>
                <c:pt idx="7001">
                  <c:v>2018 2</c:v>
                </c:pt>
                <c:pt idx="7002">
                  <c:v>2018 2</c:v>
                </c:pt>
                <c:pt idx="7003">
                  <c:v>2018 2</c:v>
                </c:pt>
                <c:pt idx="7004">
                  <c:v>2018 2</c:v>
                </c:pt>
                <c:pt idx="7005">
                  <c:v>2018 2</c:v>
                </c:pt>
                <c:pt idx="7006">
                  <c:v>2018 2</c:v>
                </c:pt>
                <c:pt idx="7007">
                  <c:v>2018 2</c:v>
                </c:pt>
                <c:pt idx="7008">
                  <c:v>2018 2</c:v>
                </c:pt>
                <c:pt idx="7009">
                  <c:v>2018 2</c:v>
                </c:pt>
                <c:pt idx="7010">
                  <c:v>2018 2</c:v>
                </c:pt>
                <c:pt idx="7011">
                  <c:v>2018 2</c:v>
                </c:pt>
                <c:pt idx="7012">
                  <c:v>2018 2</c:v>
                </c:pt>
                <c:pt idx="7013">
                  <c:v>2018 2</c:v>
                </c:pt>
                <c:pt idx="7014">
                  <c:v>2018 2</c:v>
                </c:pt>
                <c:pt idx="7015">
                  <c:v>2018 2</c:v>
                </c:pt>
                <c:pt idx="7016">
                  <c:v>2018 2</c:v>
                </c:pt>
                <c:pt idx="7017">
                  <c:v>2018 2</c:v>
                </c:pt>
                <c:pt idx="7018">
                  <c:v>2018 2</c:v>
                </c:pt>
                <c:pt idx="7019">
                  <c:v>2018 2</c:v>
                </c:pt>
                <c:pt idx="7020">
                  <c:v>2018 2</c:v>
                </c:pt>
                <c:pt idx="7021">
                  <c:v>2018 2</c:v>
                </c:pt>
                <c:pt idx="7022">
                  <c:v>2018 2</c:v>
                </c:pt>
                <c:pt idx="7023">
                  <c:v>2018 2</c:v>
                </c:pt>
                <c:pt idx="7024">
                  <c:v>2018 2</c:v>
                </c:pt>
                <c:pt idx="7025">
                  <c:v>2018 2</c:v>
                </c:pt>
                <c:pt idx="7026">
                  <c:v>2018 2</c:v>
                </c:pt>
                <c:pt idx="7027">
                  <c:v>2018 2</c:v>
                </c:pt>
                <c:pt idx="7028">
                  <c:v>2018 2</c:v>
                </c:pt>
                <c:pt idx="7029">
                  <c:v>2018 2</c:v>
                </c:pt>
                <c:pt idx="7030">
                  <c:v>2018 2</c:v>
                </c:pt>
                <c:pt idx="7031">
                  <c:v>2018 2</c:v>
                </c:pt>
                <c:pt idx="7032">
                  <c:v>2018 2</c:v>
                </c:pt>
                <c:pt idx="7033">
                  <c:v>2018 2</c:v>
                </c:pt>
                <c:pt idx="7034">
                  <c:v>2018 2</c:v>
                </c:pt>
                <c:pt idx="7035">
                  <c:v>2018 2</c:v>
                </c:pt>
                <c:pt idx="7036">
                  <c:v>2018 2</c:v>
                </c:pt>
                <c:pt idx="7037">
                  <c:v>2018 2</c:v>
                </c:pt>
                <c:pt idx="7038">
                  <c:v>2018 2</c:v>
                </c:pt>
                <c:pt idx="7039">
                  <c:v>2018 2</c:v>
                </c:pt>
                <c:pt idx="7040">
                  <c:v>2018 2</c:v>
                </c:pt>
                <c:pt idx="7041">
                  <c:v>2018 2</c:v>
                </c:pt>
                <c:pt idx="7042">
                  <c:v>2018 2</c:v>
                </c:pt>
                <c:pt idx="7043">
                  <c:v>2018 2</c:v>
                </c:pt>
                <c:pt idx="7044">
                  <c:v>2018 2</c:v>
                </c:pt>
                <c:pt idx="7045">
                  <c:v>2018 2</c:v>
                </c:pt>
                <c:pt idx="7046">
                  <c:v>2018 2</c:v>
                </c:pt>
                <c:pt idx="7047">
                  <c:v>2018 2</c:v>
                </c:pt>
                <c:pt idx="7048">
                  <c:v>2018 2</c:v>
                </c:pt>
                <c:pt idx="7049">
                  <c:v>2018 2</c:v>
                </c:pt>
                <c:pt idx="7050">
                  <c:v>2018 2</c:v>
                </c:pt>
                <c:pt idx="7051">
                  <c:v>2018 2</c:v>
                </c:pt>
                <c:pt idx="7052">
                  <c:v>2018 2</c:v>
                </c:pt>
                <c:pt idx="7053">
                  <c:v>2018 2</c:v>
                </c:pt>
                <c:pt idx="7054">
                  <c:v>2018 2</c:v>
                </c:pt>
                <c:pt idx="7055">
                  <c:v>2018 3</c:v>
                </c:pt>
                <c:pt idx="7056">
                  <c:v>2018 3</c:v>
                </c:pt>
                <c:pt idx="7057">
                  <c:v>2018 3</c:v>
                </c:pt>
                <c:pt idx="7058">
                  <c:v>2018 3</c:v>
                </c:pt>
                <c:pt idx="7059">
                  <c:v>2018 3</c:v>
                </c:pt>
                <c:pt idx="7060">
                  <c:v>2018 3</c:v>
                </c:pt>
                <c:pt idx="7061">
                  <c:v>2018 3</c:v>
                </c:pt>
                <c:pt idx="7062">
                  <c:v>2018 3</c:v>
                </c:pt>
                <c:pt idx="7063">
                  <c:v>2018 3</c:v>
                </c:pt>
                <c:pt idx="7064">
                  <c:v>2018 3</c:v>
                </c:pt>
                <c:pt idx="7065">
                  <c:v>2018 3</c:v>
                </c:pt>
                <c:pt idx="7066">
                  <c:v>2018 3</c:v>
                </c:pt>
                <c:pt idx="7067">
                  <c:v>2018 3</c:v>
                </c:pt>
                <c:pt idx="7068">
                  <c:v>2018 3</c:v>
                </c:pt>
                <c:pt idx="7069">
                  <c:v>2018 3</c:v>
                </c:pt>
                <c:pt idx="7070">
                  <c:v>2018 3</c:v>
                </c:pt>
                <c:pt idx="7071">
                  <c:v>2018 3</c:v>
                </c:pt>
                <c:pt idx="7072">
                  <c:v>2018 3</c:v>
                </c:pt>
                <c:pt idx="7073">
                  <c:v>2018 3</c:v>
                </c:pt>
                <c:pt idx="7074">
                  <c:v>2018 3</c:v>
                </c:pt>
                <c:pt idx="7075">
                  <c:v>2018 3</c:v>
                </c:pt>
                <c:pt idx="7076">
                  <c:v>2018 3</c:v>
                </c:pt>
                <c:pt idx="7077">
                  <c:v>2018 3</c:v>
                </c:pt>
                <c:pt idx="7078">
                  <c:v>2018 3</c:v>
                </c:pt>
                <c:pt idx="7079">
                  <c:v>2018 3</c:v>
                </c:pt>
                <c:pt idx="7080">
                  <c:v>2018 3</c:v>
                </c:pt>
                <c:pt idx="7081">
                  <c:v>2018 3</c:v>
                </c:pt>
                <c:pt idx="7082">
                  <c:v>2018 3</c:v>
                </c:pt>
                <c:pt idx="7083">
                  <c:v>2018 3</c:v>
                </c:pt>
                <c:pt idx="7084">
                  <c:v>2018 3</c:v>
                </c:pt>
                <c:pt idx="7085">
                  <c:v>2018 3</c:v>
                </c:pt>
                <c:pt idx="7086">
                  <c:v>2018 3</c:v>
                </c:pt>
                <c:pt idx="7087">
                  <c:v>2018 3</c:v>
                </c:pt>
                <c:pt idx="7088">
                  <c:v>2018 3</c:v>
                </c:pt>
                <c:pt idx="7089">
                  <c:v>2018 3</c:v>
                </c:pt>
                <c:pt idx="7090">
                  <c:v>2018 3</c:v>
                </c:pt>
                <c:pt idx="7091">
                  <c:v>2018 3</c:v>
                </c:pt>
                <c:pt idx="7092">
                  <c:v>2018 3</c:v>
                </c:pt>
                <c:pt idx="7093">
                  <c:v>2018 3</c:v>
                </c:pt>
                <c:pt idx="7094">
                  <c:v>2018 3</c:v>
                </c:pt>
                <c:pt idx="7095">
                  <c:v>2018 3</c:v>
                </c:pt>
                <c:pt idx="7096">
                  <c:v>2018 3</c:v>
                </c:pt>
                <c:pt idx="7097">
                  <c:v>2018 3</c:v>
                </c:pt>
                <c:pt idx="7098">
                  <c:v>2018 3</c:v>
                </c:pt>
                <c:pt idx="7099">
                  <c:v>2018 3</c:v>
                </c:pt>
                <c:pt idx="7100">
                  <c:v>2018 3</c:v>
                </c:pt>
                <c:pt idx="7101">
                  <c:v>2018 3</c:v>
                </c:pt>
                <c:pt idx="7102">
                  <c:v>2018 3</c:v>
                </c:pt>
                <c:pt idx="7103">
                  <c:v>2018 3</c:v>
                </c:pt>
                <c:pt idx="7104">
                  <c:v>2018 3</c:v>
                </c:pt>
                <c:pt idx="7105">
                  <c:v>2018 3</c:v>
                </c:pt>
                <c:pt idx="7106">
                  <c:v>2018 3</c:v>
                </c:pt>
                <c:pt idx="7107">
                  <c:v>2018 3</c:v>
                </c:pt>
                <c:pt idx="7108">
                  <c:v>2018 3</c:v>
                </c:pt>
                <c:pt idx="7109">
                  <c:v>2018 3</c:v>
                </c:pt>
                <c:pt idx="7110">
                  <c:v>2018 3</c:v>
                </c:pt>
                <c:pt idx="7111">
                  <c:v>2018 3</c:v>
                </c:pt>
                <c:pt idx="7112">
                  <c:v>2018 3</c:v>
                </c:pt>
                <c:pt idx="7113">
                  <c:v>2018 3</c:v>
                </c:pt>
                <c:pt idx="7114">
                  <c:v>2018 3</c:v>
                </c:pt>
                <c:pt idx="7115">
                  <c:v>2018 3</c:v>
                </c:pt>
                <c:pt idx="7116">
                  <c:v>2018 3</c:v>
                </c:pt>
                <c:pt idx="7117">
                  <c:v>2018 3</c:v>
                </c:pt>
                <c:pt idx="7118">
                  <c:v>2018 3</c:v>
                </c:pt>
                <c:pt idx="7119">
                  <c:v>2018 3</c:v>
                </c:pt>
                <c:pt idx="7120">
                  <c:v>2018 3</c:v>
                </c:pt>
                <c:pt idx="7121">
                  <c:v>2018 3</c:v>
                </c:pt>
                <c:pt idx="7122">
                  <c:v>2018 3</c:v>
                </c:pt>
                <c:pt idx="7123">
                  <c:v>2018 3</c:v>
                </c:pt>
                <c:pt idx="7124">
                  <c:v>2018 3</c:v>
                </c:pt>
                <c:pt idx="7125">
                  <c:v>2018 3</c:v>
                </c:pt>
                <c:pt idx="7126">
                  <c:v>2018 3</c:v>
                </c:pt>
                <c:pt idx="7127">
                  <c:v>2018 3</c:v>
                </c:pt>
                <c:pt idx="7128">
                  <c:v>2018 3</c:v>
                </c:pt>
                <c:pt idx="7129">
                  <c:v>2018 3</c:v>
                </c:pt>
                <c:pt idx="7130">
                  <c:v>2018 3</c:v>
                </c:pt>
                <c:pt idx="7131">
                  <c:v>2018 3</c:v>
                </c:pt>
                <c:pt idx="7132">
                  <c:v>2018 3</c:v>
                </c:pt>
                <c:pt idx="7133">
                  <c:v>2018 3</c:v>
                </c:pt>
                <c:pt idx="7134">
                  <c:v>2018 3</c:v>
                </c:pt>
                <c:pt idx="7135">
                  <c:v>2018 3</c:v>
                </c:pt>
                <c:pt idx="7136">
                  <c:v>2018 3</c:v>
                </c:pt>
                <c:pt idx="7137">
                  <c:v>2018 3</c:v>
                </c:pt>
                <c:pt idx="7138">
                  <c:v>2018 3</c:v>
                </c:pt>
                <c:pt idx="7139">
                  <c:v>2018 3</c:v>
                </c:pt>
                <c:pt idx="7140">
                  <c:v>2018 3</c:v>
                </c:pt>
                <c:pt idx="7141">
                  <c:v>2018 3</c:v>
                </c:pt>
                <c:pt idx="7142">
                  <c:v>2018 3</c:v>
                </c:pt>
                <c:pt idx="7143">
                  <c:v>2018 3</c:v>
                </c:pt>
                <c:pt idx="7144">
                  <c:v>2018 3</c:v>
                </c:pt>
                <c:pt idx="7145">
                  <c:v>2018 3</c:v>
                </c:pt>
                <c:pt idx="7146">
                  <c:v>2018 3</c:v>
                </c:pt>
                <c:pt idx="7147">
                  <c:v>2018 3</c:v>
                </c:pt>
                <c:pt idx="7148">
                  <c:v>2018 3</c:v>
                </c:pt>
                <c:pt idx="7149">
                  <c:v>2018 3</c:v>
                </c:pt>
                <c:pt idx="7150">
                  <c:v>2018 3</c:v>
                </c:pt>
                <c:pt idx="7151">
                  <c:v>2018 3</c:v>
                </c:pt>
                <c:pt idx="7152">
                  <c:v>2018 3</c:v>
                </c:pt>
                <c:pt idx="7153">
                  <c:v>2018 3</c:v>
                </c:pt>
                <c:pt idx="7154">
                  <c:v>2018 3</c:v>
                </c:pt>
                <c:pt idx="7155">
                  <c:v>2018 3</c:v>
                </c:pt>
                <c:pt idx="7156">
                  <c:v>2018 3</c:v>
                </c:pt>
                <c:pt idx="7157">
                  <c:v>2018 3</c:v>
                </c:pt>
                <c:pt idx="7158">
                  <c:v>2018 3</c:v>
                </c:pt>
                <c:pt idx="7159">
                  <c:v>2018 3</c:v>
                </c:pt>
                <c:pt idx="7160">
                  <c:v>2018 3</c:v>
                </c:pt>
                <c:pt idx="7161">
                  <c:v>2018 3</c:v>
                </c:pt>
                <c:pt idx="7162">
                  <c:v>2018 3</c:v>
                </c:pt>
                <c:pt idx="7163">
                  <c:v>2018 3</c:v>
                </c:pt>
                <c:pt idx="7164">
                  <c:v>2018 3</c:v>
                </c:pt>
                <c:pt idx="7165">
                  <c:v>2018 3</c:v>
                </c:pt>
                <c:pt idx="7166">
                  <c:v>2018 4</c:v>
                </c:pt>
                <c:pt idx="7167">
                  <c:v>2018 4</c:v>
                </c:pt>
                <c:pt idx="7168">
                  <c:v>2018 4</c:v>
                </c:pt>
                <c:pt idx="7169">
                  <c:v>2018 4</c:v>
                </c:pt>
                <c:pt idx="7170">
                  <c:v>2018 4</c:v>
                </c:pt>
                <c:pt idx="7171">
                  <c:v>2018 4</c:v>
                </c:pt>
                <c:pt idx="7172">
                  <c:v>2018 4</c:v>
                </c:pt>
                <c:pt idx="7173">
                  <c:v>2018 4</c:v>
                </c:pt>
                <c:pt idx="7174">
                  <c:v>2018 4</c:v>
                </c:pt>
                <c:pt idx="7175">
                  <c:v>2018 4</c:v>
                </c:pt>
                <c:pt idx="7176">
                  <c:v>2018 4</c:v>
                </c:pt>
                <c:pt idx="7177">
                  <c:v>2018 4</c:v>
                </c:pt>
                <c:pt idx="7178">
                  <c:v>2018 4</c:v>
                </c:pt>
                <c:pt idx="7179">
                  <c:v>2018 4</c:v>
                </c:pt>
                <c:pt idx="7180">
                  <c:v>2018 4</c:v>
                </c:pt>
                <c:pt idx="7181">
                  <c:v>2018 4</c:v>
                </c:pt>
                <c:pt idx="7182">
                  <c:v>2018 4</c:v>
                </c:pt>
                <c:pt idx="7183">
                  <c:v>2018 4</c:v>
                </c:pt>
                <c:pt idx="7184">
                  <c:v>2018 4</c:v>
                </c:pt>
                <c:pt idx="7185">
                  <c:v>2018 4</c:v>
                </c:pt>
                <c:pt idx="7186">
                  <c:v>2018 4</c:v>
                </c:pt>
                <c:pt idx="7187">
                  <c:v>2018 4</c:v>
                </c:pt>
                <c:pt idx="7188">
                  <c:v>2018 4</c:v>
                </c:pt>
                <c:pt idx="7189">
                  <c:v>2018 4</c:v>
                </c:pt>
                <c:pt idx="7190">
                  <c:v>2018 4</c:v>
                </c:pt>
                <c:pt idx="7191">
                  <c:v>2018 4</c:v>
                </c:pt>
                <c:pt idx="7192">
                  <c:v>2018 4</c:v>
                </c:pt>
                <c:pt idx="7193">
                  <c:v>2018 4</c:v>
                </c:pt>
                <c:pt idx="7194">
                  <c:v>2018 4</c:v>
                </c:pt>
                <c:pt idx="7195">
                  <c:v>2018 4</c:v>
                </c:pt>
                <c:pt idx="7196">
                  <c:v>2018 4</c:v>
                </c:pt>
                <c:pt idx="7197">
                  <c:v>2018 4</c:v>
                </c:pt>
                <c:pt idx="7198">
                  <c:v>2018 4</c:v>
                </c:pt>
                <c:pt idx="7199">
                  <c:v>2018 4</c:v>
                </c:pt>
                <c:pt idx="7200">
                  <c:v>2018 4</c:v>
                </c:pt>
                <c:pt idx="7201">
                  <c:v>2018 4</c:v>
                </c:pt>
                <c:pt idx="7202">
                  <c:v>2018 4</c:v>
                </c:pt>
                <c:pt idx="7203">
                  <c:v>2018 4</c:v>
                </c:pt>
                <c:pt idx="7204">
                  <c:v>2018 4</c:v>
                </c:pt>
                <c:pt idx="7205">
                  <c:v>2018 4</c:v>
                </c:pt>
                <c:pt idx="7206">
                  <c:v>2018 4</c:v>
                </c:pt>
                <c:pt idx="7207">
                  <c:v>2018 4</c:v>
                </c:pt>
                <c:pt idx="7208">
                  <c:v>2018 4</c:v>
                </c:pt>
                <c:pt idx="7209">
                  <c:v>2018 4</c:v>
                </c:pt>
                <c:pt idx="7210">
                  <c:v>2018 4</c:v>
                </c:pt>
                <c:pt idx="7211">
                  <c:v>2018 4</c:v>
                </c:pt>
                <c:pt idx="7212">
                  <c:v>2018 4</c:v>
                </c:pt>
                <c:pt idx="7213">
                  <c:v>2018 4</c:v>
                </c:pt>
                <c:pt idx="7214">
                  <c:v>2018 4</c:v>
                </c:pt>
                <c:pt idx="7215">
                  <c:v>2018 4</c:v>
                </c:pt>
                <c:pt idx="7216">
                  <c:v>2018 4</c:v>
                </c:pt>
                <c:pt idx="7217">
                  <c:v>2018 4</c:v>
                </c:pt>
                <c:pt idx="7218">
                  <c:v>2018 4</c:v>
                </c:pt>
                <c:pt idx="7219">
                  <c:v>2018 4</c:v>
                </c:pt>
                <c:pt idx="7220">
                  <c:v>2018 4</c:v>
                </c:pt>
                <c:pt idx="7221">
                  <c:v>2018 4</c:v>
                </c:pt>
                <c:pt idx="7222">
                  <c:v>2018 4</c:v>
                </c:pt>
                <c:pt idx="7223">
                  <c:v>2018 4</c:v>
                </c:pt>
                <c:pt idx="7224">
                  <c:v>2018 4</c:v>
                </c:pt>
                <c:pt idx="7225">
                  <c:v>2018 4</c:v>
                </c:pt>
                <c:pt idx="7226">
                  <c:v>2018 4</c:v>
                </c:pt>
                <c:pt idx="7227">
                  <c:v>2018 4</c:v>
                </c:pt>
                <c:pt idx="7228">
                  <c:v>2018 4</c:v>
                </c:pt>
                <c:pt idx="7229">
                  <c:v>2018 4</c:v>
                </c:pt>
                <c:pt idx="7230">
                  <c:v>2018 4</c:v>
                </c:pt>
                <c:pt idx="7231">
                  <c:v>2018 4</c:v>
                </c:pt>
                <c:pt idx="7232">
                  <c:v>2018 4</c:v>
                </c:pt>
                <c:pt idx="7233">
                  <c:v>2018 4</c:v>
                </c:pt>
                <c:pt idx="7234">
                  <c:v>2018 4</c:v>
                </c:pt>
                <c:pt idx="7235">
                  <c:v>2018 4</c:v>
                </c:pt>
                <c:pt idx="7236">
                  <c:v>2018 4</c:v>
                </c:pt>
                <c:pt idx="7237">
                  <c:v>2018 4</c:v>
                </c:pt>
                <c:pt idx="7238">
                  <c:v>2018 4</c:v>
                </c:pt>
                <c:pt idx="7239">
                  <c:v>2018 4</c:v>
                </c:pt>
                <c:pt idx="7240">
                  <c:v>2018 4</c:v>
                </c:pt>
                <c:pt idx="7241">
                  <c:v>2018 4</c:v>
                </c:pt>
                <c:pt idx="7242">
                  <c:v>2018 4</c:v>
                </c:pt>
                <c:pt idx="7243">
                  <c:v>2018 4</c:v>
                </c:pt>
                <c:pt idx="7244">
                  <c:v>2018 4</c:v>
                </c:pt>
                <c:pt idx="7245">
                  <c:v>2018 4</c:v>
                </c:pt>
                <c:pt idx="7246">
                  <c:v>2018 4</c:v>
                </c:pt>
                <c:pt idx="7247">
                  <c:v>2018 4</c:v>
                </c:pt>
                <c:pt idx="7248">
                  <c:v>2018 4</c:v>
                </c:pt>
                <c:pt idx="7249">
                  <c:v>2018 4</c:v>
                </c:pt>
                <c:pt idx="7250">
                  <c:v>2018 4</c:v>
                </c:pt>
                <c:pt idx="7251">
                  <c:v>2018 4</c:v>
                </c:pt>
                <c:pt idx="7252">
                  <c:v>2018 4</c:v>
                </c:pt>
                <c:pt idx="7253">
                  <c:v>2018 4</c:v>
                </c:pt>
                <c:pt idx="7254">
                  <c:v>2018 4</c:v>
                </c:pt>
                <c:pt idx="7255">
                  <c:v>2018 4</c:v>
                </c:pt>
                <c:pt idx="7256">
                  <c:v>2018 4</c:v>
                </c:pt>
                <c:pt idx="7257">
                  <c:v>2018 4</c:v>
                </c:pt>
                <c:pt idx="7258">
                  <c:v>2018 4</c:v>
                </c:pt>
                <c:pt idx="7259">
                  <c:v>2018 4</c:v>
                </c:pt>
                <c:pt idx="7260">
                  <c:v>2018 4</c:v>
                </c:pt>
                <c:pt idx="7261">
                  <c:v>2018 4</c:v>
                </c:pt>
                <c:pt idx="7262">
                  <c:v>2018 4</c:v>
                </c:pt>
                <c:pt idx="7263">
                  <c:v>2018 4</c:v>
                </c:pt>
                <c:pt idx="7264">
                  <c:v>2018 4</c:v>
                </c:pt>
                <c:pt idx="7265">
                  <c:v>2018 4</c:v>
                </c:pt>
                <c:pt idx="7266">
                  <c:v>2018 4</c:v>
                </c:pt>
                <c:pt idx="7267">
                  <c:v>2018 4</c:v>
                </c:pt>
                <c:pt idx="7268">
                  <c:v>2018 4</c:v>
                </c:pt>
                <c:pt idx="7269">
                  <c:v>2018 4</c:v>
                </c:pt>
                <c:pt idx="7270">
                  <c:v>2018 4</c:v>
                </c:pt>
                <c:pt idx="7271">
                  <c:v>2018 4</c:v>
                </c:pt>
                <c:pt idx="7272">
                  <c:v>2018 4</c:v>
                </c:pt>
                <c:pt idx="7273">
                  <c:v>2018 4</c:v>
                </c:pt>
                <c:pt idx="7274">
                  <c:v>2018 4</c:v>
                </c:pt>
                <c:pt idx="7275">
                  <c:v>2018 4</c:v>
                </c:pt>
                <c:pt idx="7276">
                  <c:v>2018 4</c:v>
                </c:pt>
                <c:pt idx="7277">
                  <c:v>2018 5</c:v>
                </c:pt>
                <c:pt idx="7278">
                  <c:v>2018 5</c:v>
                </c:pt>
                <c:pt idx="7279">
                  <c:v>2018 5</c:v>
                </c:pt>
                <c:pt idx="7280">
                  <c:v>2018 5</c:v>
                </c:pt>
                <c:pt idx="7281">
                  <c:v>2018 5</c:v>
                </c:pt>
                <c:pt idx="7282">
                  <c:v>2018 5</c:v>
                </c:pt>
                <c:pt idx="7283">
                  <c:v>2018 5</c:v>
                </c:pt>
                <c:pt idx="7284">
                  <c:v>2018 5</c:v>
                </c:pt>
                <c:pt idx="7285">
                  <c:v>2018 5</c:v>
                </c:pt>
                <c:pt idx="7286">
                  <c:v>2018 5</c:v>
                </c:pt>
                <c:pt idx="7287">
                  <c:v>2018 5</c:v>
                </c:pt>
                <c:pt idx="7288">
                  <c:v>2018 5</c:v>
                </c:pt>
                <c:pt idx="7289">
                  <c:v>2018 5</c:v>
                </c:pt>
                <c:pt idx="7290">
                  <c:v>2018 5</c:v>
                </c:pt>
                <c:pt idx="7291">
                  <c:v>2018 5</c:v>
                </c:pt>
                <c:pt idx="7292">
                  <c:v>2018 5</c:v>
                </c:pt>
                <c:pt idx="7293">
                  <c:v>2018 5</c:v>
                </c:pt>
                <c:pt idx="7294">
                  <c:v>2018 5</c:v>
                </c:pt>
                <c:pt idx="7295">
                  <c:v>2018 5</c:v>
                </c:pt>
                <c:pt idx="7296">
                  <c:v>2018 5</c:v>
                </c:pt>
                <c:pt idx="7297">
                  <c:v>2018 5</c:v>
                </c:pt>
                <c:pt idx="7298">
                  <c:v>2018 5</c:v>
                </c:pt>
                <c:pt idx="7299">
                  <c:v>2018 5</c:v>
                </c:pt>
                <c:pt idx="7300">
                  <c:v>2018 5</c:v>
                </c:pt>
                <c:pt idx="7301">
                  <c:v>2018 5</c:v>
                </c:pt>
                <c:pt idx="7302">
                  <c:v>2018 5</c:v>
                </c:pt>
                <c:pt idx="7303">
                  <c:v>2018 5</c:v>
                </c:pt>
                <c:pt idx="7304">
                  <c:v>2018 5</c:v>
                </c:pt>
                <c:pt idx="7305">
                  <c:v>2018 5</c:v>
                </c:pt>
                <c:pt idx="7306">
                  <c:v>2018 5</c:v>
                </c:pt>
                <c:pt idx="7307">
                  <c:v>2018 5</c:v>
                </c:pt>
                <c:pt idx="7308">
                  <c:v>2018 5</c:v>
                </c:pt>
                <c:pt idx="7309">
                  <c:v>2018 5</c:v>
                </c:pt>
                <c:pt idx="7310">
                  <c:v>2018 5</c:v>
                </c:pt>
                <c:pt idx="7311">
                  <c:v>2018 5</c:v>
                </c:pt>
                <c:pt idx="7312">
                  <c:v>2018 5</c:v>
                </c:pt>
                <c:pt idx="7313">
                  <c:v>2018 5</c:v>
                </c:pt>
                <c:pt idx="7314">
                  <c:v>2018 5</c:v>
                </c:pt>
                <c:pt idx="7315">
                  <c:v>2018 5</c:v>
                </c:pt>
                <c:pt idx="7316">
                  <c:v>2018 5</c:v>
                </c:pt>
                <c:pt idx="7317">
                  <c:v>2018 5</c:v>
                </c:pt>
                <c:pt idx="7318">
                  <c:v>2018 5</c:v>
                </c:pt>
                <c:pt idx="7319">
                  <c:v>2018 5</c:v>
                </c:pt>
                <c:pt idx="7320">
                  <c:v>2018 5</c:v>
                </c:pt>
                <c:pt idx="7321">
                  <c:v>2018 5</c:v>
                </c:pt>
                <c:pt idx="7322">
                  <c:v>2018 5</c:v>
                </c:pt>
                <c:pt idx="7323">
                  <c:v>2018 5</c:v>
                </c:pt>
                <c:pt idx="7324">
                  <c:v>2018 5</c:v>
                </c:pt>
                <c:pt idx="7325">
                  <c:v>2018 5</c:v>
                </c:pt>
                <c:pt idx="7326">
                  <c:v>2018 5</c:v>
                </c:pt>
                <c:pt idx="7327">
                  <c:v>2018 5</c:v>
                </c:pt>
                <c:pt idx="7328">
                  <c:v>2018 5</c:v>
                </c:pt>
                <c:pt idx="7329">
                  <c:v>2018 5</c:v>
                </c:pt>
                <c:pt idx="7330">
                  <c:v>2018 5</c:v>
                </c:pt>
                <c:pt idx="7331">
                  <c:v>2018 5</c:v>
                </c:pt>
                <c:pt idx="7332">
                  <c:v>2018 5</c:v>
                </c:pt>
                <c:pt idx="7333">
                  <c:v>2018 5</c:v>
                </c:pt>
                <c:pt idx="7334">
                  <c:v>2018 5</c:v>
                </c:pt>
                <c:pt idx="7335">
                  <c:v>2018 5</c:v>
                </c:pt>
                <c:pt idx="7336">
                  <c:v>2018 5</c:v>
                </c:pt>
                <c:pt idx="7337">
                  <c:v>2018 5</c:v>
                </c:pt>
                <c:pt idx="7338">
                  <c:v>2018 5</c:v>
                </c:pt>
                <c:pt idx="7339">
                  <c:v>2018 5</c:v>
                </c:pt>
                <c:pt idx="7340">
                  <c:v>2018 5</c:v>
                </c:pt>
                <c:pt idx="7341">
                  <c:v>2018 5</c:v>
                </c:pt>
                <c:pt idx="7342">
                  <c:v>2018 5</c:v>
                </c:pt>
                <c:pt idx="7343">
                  <c:v>2018 5</c:v>
                </c:pt>
                <c:pt idx="7344">
                  <c:v>2018 5</c:v>
                </c:pt>
                <c:pt idx="7345">
                  <c:v>2018 5</c:v>
                </c:pt>
                <c:pt idx="7346">
                  <c:v>2018 5</c:v>
                </c:pt>
                <c:pt idx="7347">
                  <c:v>2018 5</c:v>
                </c:pt>
                <c:pt idx="7348">
                  <c:v>2018 5</c:v>
                </c:pt>
                <c:pt idx="7349">
                  <c:v>2018 5</c:v>
                </c:pt>
                <c:pt idx="7350">
                  <c:v>2018 5</c:v>
                </c:pt>
                <c:pt idx="7351">
                  <c:v>2018 5</c:v>
                </c:pt>
                <c:pt idx="7352">
                  <c:v>2018 5</c:v>
                </c:pt>
                <c:pt idx="7353">
                  <c:v>2018 5</c:v>
                </c:pt>
                <c:pt idx="7354">
                  <c:v>2018 5</c:v>
                </c:pt>
                <c:pt idx="7355">
                  <c:v>2018 5</c:v>
                </c:pt>
                <c:pt idx="7356">
                  <c:v>2018 5</c:v>
                </c:pt>
                <c:pt idx="7357">
                  <c:v>2018 5</c:v>
                </c:pt>
                <c:pt idx="7358">
                  <c:v>2018 5</c:v>
                </c:pt>
                <c:pt idx="7359">
                  <c:v>2018 5</c:v>
                </c:pt>
                <c:pt idx="7360">
                  <c:v>2018 5</c:v>
                </c:pt>
                <c:pt idx="7361">
                  <c:v>2018 5</c:v>
                </c:pt>
                <c:pt idx="7362">
                  <c:v>2018 5</c:v>
                </c:pt>
                <c:pt idx="7363">
                  <c:v>2018 5</c:v>
                </c:pt>
                <c:pt idx="7364">
                  <c:v>2018 5</c:v>
                </c:pt>
                <c:pt idx="7365">
                  <c:v>2018 5</c:v>
                </c:pt>
                <c:pt idx="7366">
                  <c:v>2018 5</c:v>
                </c:pt>
                <c:pt idx="7367">
                  <c:v>2018 5</c:v>
                </c:pt>
                <c:pt idx="7368">
                  <c:v>2018 5</c:v>
                </c:pt>
                <c:pt idx="7369">
                  <c:v>2018 5</c:v>
                </c:pt>
                <c:pt idx="7370">
                  <c:v>2018 5</c:v>
                </c:pt>
                <c:pt idx="7371">
                  <c:v>2018 5</c:v>
                </c:pt>
                <c:pt idx="7372">
                  <c:v>2018 5</c:v>
                </c:pt>
                <c:pt idx="7373">
                  <c:v>2018 5</c:v>
                </c:pt>
                <c:pt idx="7374">
                  <c:v>2018 5</c:v>
                </c:pt>
                <c:pt idx="7375">
                  <c:v>2018 5</c:v>
                </c:pt>
                <c:pt idx="7376">
                  <c:v>2018 5</c:v>
                </c:pt>
                <c:pt idx="7377">
                  <c:v>2018 5</c:v>
                </c:pt>
                <c:pt idx="7378">
                  <c:v>2018 5</c:v>
                </c:pt>
                <c:pt idx="7379">
                  <c:v>2018 5</c:v>
                </c:pt>
                <c:pt idx="7380">
                  <c:v>2018 5</c:v>
                </c:pt>
                <c:pt idx="7381">
                  <c:v>2018 5</c:v>
                </c:pt>
                <c:pt idx="7382">
                  <c:v>2018 5</c:v>
                </c:pt>
                <c:pt idx="7383">
                  <c:v>2018 5</c:v>
                </c:pt>
                <c:pt idx="7384">
                  <c:v>2018 5</c:v>
                </c:pt>
                <c:pt idx="7385">
                  <c:v>2018 5</c:v>
                </c:pt>
                <c:pt idx="7386">
                  <c:v>2018 6</c:v>
                </c:pt>
                <c:pt idx="7387">
                  <c:v>2018 6</c:v>
                </c:pt>
                <c:pt idx="7388">
                  <c:v>2018 6</c:v>
                </c:pt>
                <c:pt idx="7389">
                  <c:v>2018 6</c:v>
                </c:pt>
                <c:pt idx="7390">
                  <c:v>2018 6</c:v>
                </c:pt>
                <c:pt idx="7391">
                  <c:v>2018 6</c:v>
                </c:pt>
                <c:pt idx="7392">
                  <c:v>2018 6</c:v>
                </c:pt>
                <c:pt idx="7393">
                  <c:v>2018 6</c:v>
                </c:pt>
                <c:pt idx="7394">
                  <c:v>2018 6</c:v>
                </c:pt>
                <c:pt idx="7395">
                  <c:v>2018 6</c:v>
                </c:pt>
                <c:pt idx="7396">
                  <c:v>2018 6</c:v>
                </c:pt>
                <c:pt idx="7397">
                  <c:v>2018 6</c:v>
                </c:pt>
                <c:pt idx="7398">
                  <c:v>2018 6</c:v>
                </c:pt>
                <c:pt idx="7399">
                  <c:v>2018 6</c:v>
                </c:pt>
                <c:pt idx="7400">
                  <c:v>2018 6</c:v>
                </c:pt>
                <c:pt idx="7401">
                  <c:v>2018 6</c:v>
                </c:pt>
                <c:pt idx="7402">
                  <c:v>2018 6</c:v>
                </c:pt>
                <c:pt idx="7403">
                  <c:v>2018 6</c:v>
                </c:pt>
                <c:pt idx="7404">
                  <c:v>2018 6</c:v>
                </c:pt>
                <c:pt idx="7405">
                  <c:v>2018 6</c:v>
                </c:pt>
                <c:pt idx="7406">
                  <c:v>2018 6</c:v>
                </c:pt>
                <c:pt idx="7407">
                  <c:v>2018 6</c:v>
                </c:pt>
                <c:pt idx="7408">
                  <c:v>2018 6</c:v>
                </c:pt>
                <c:pt idx="7409">
                  <c:v>2018 6</c:v>
                </c:pt>
                <c:pt idx="7410">
                  <c:v>2018 6</c:v>
                </c:pt>
                <c:pt idx="7411">
                  <c:v>2018 6</c:v>
                </c:pt>
                <c:pt idx="7412">
                  <c:v>2018 6</c:v>
                </c:pt>
                <c:pt idx="7413">
                  <c:v>2018 6</c:v>
                </c:pt>
                <c:pt idx="7414">
                  <c:v>2018 6</c:v>
                </c:pt>
                <c:pt idx="7415">
                  <c:v>2018 6</c:v>
                </c:pt>
                <c:pt idx="7416">
                  <c:v>2018 6</c:v>
                </c:pt>
                <c:pt idx="7417">
                  <c:v>2018 6</c:v>
                </c:pt>
                <c:pt idx="7418">
                  <c:v>2018 6</c:v>
                </c:pt>
                <c:pt idx="7419">
                  <c:v>2018 6</c:v>
                </c:pt>
                <c:pt idx="7420">
                  <c:v>2018 6</c:v>
                </c:pt>
                <c:pt idx="7421">
                  <c:v>2018 6</c:v>
                </c:pt>
                <c:pt idx="7422">
                  <c:v>2018 6</c:v>
                </c:pt>
                <c:pt idx="7423">
                  <c:v>2018 6</c:v>
                </c:pt>
                <c:pt idx="7424">
                  <c:v>2018 6</c:v>
                </c:pt>
                <c:pt idx="7425">
                  <c:v>2018 6</c:v>
                </c:pt>
                <c:pt idx="7426">
                  <c:v>2018 6</c:v>
                </c:pt>
                <c:pt idx="7427">
                  <c:v>2018 6</c:v>
                </c:pt>
                <c:pt idx="7428">
                  <c:v>2018 6</c:v>
                </c:pt>
                <c:pt idx="7429">
                  <c:v>2018 6</c:v>
                </c:pt>
                <c:pt idx="7430">
                  <c:v>2018 6</c:v>
                </c:pt>
                <c:pt idx="7431">
                  <c:v>2018 6</c:v>
                </c:pt>
                <c:pt idx="7432">
                  <c:v>2018 6</c:v>
                </c:pt>
                <c:pt idx="7433">
                  <c:v>2018 6</c:v>
                </c:pt>
                <c:pt idx="7434">
                  <c:v>2018 6</c:v>
                </c:pt>
                <c:pt idx="7435">
                  <c:v>2018 6</c:v>
                </c:pt>
                <c:pt idx="7436">
                  <c:v>2018 6</c:v>
                </c:pt>
                <c:pt idx="7437">
                  <c:v>2018 6</c:v>
                </c:pt>
                <c:pt idx="7438">
                  <c:v>2018 6</c:v>
                </c:pt>
                <c:pt idx="7439">
                  <c:v>2018 6</c:v>
                </c:pt>
                <c:pt idx="7440">
                  <c:v>2018 6</c:v>
                </c:pt>
                <c:pt idx="7441">
                  <c:v>2018 6</c:v>
                </c:pt>
                <c:pt idx="7442">
                  <c:v>2018 6</c:v>
                </c:pt>
                <c:pt idx="7443">
                  <c:v>2018 6</c:v>
                </c:pt>
                <c:pt idx="7444">
                  <c:v>2018 6</c:v>
                </c:pt>
                <c:pt idx="7445">
                  <c:v>2018 6</c:v>
                </c:pt>
                <c:pt idx="7446">
                  <c:v>2018 6</c:v>
                </c:pt>
                <c:pt idx="7447">
                  <c:v>2018 6</c:v>
                </c:pt>
                <c:pt idx="7448">
                  <c:v>2018 6</c:v>
                </c:pt>
                <c:pt idx="7449">
                  <c:v>2018 6</c:v>
                </c:pt>
                <c:pt idx="7450">
                  <c:v>2018 6</c:v>
                </c:pt>
                <c:pt idx="7451">
                  <c:v>2018 6</c:v>
                </c:pt>
                <c:pt idx="7452">
                  <c:v>2018 6</c:v>
                </c:pt>
                <c:pt idx="7453">
                  <c:v>2018 6</c:v>
                </c:pt>
                <c:pt idx="7454">
                  <c:v>2018 6</c:v>
                </c:pt>
                <c:pt idx="7455">
                  <c:v>2018 6</c:v>
                </c:pt>
                <c:pt idx="7456">
                  <c:v>2018 6</c:v>
                </c:pt>
                <c:pt idx="7457">
                  <c:v>2018 6</c:v>
                </c:pt>
                <c:pt idx="7458">
                  <c:v>2018 6</c:v>
                </c:pt>
                <c:pt idx="7459">
                  <c:v>2018 6</c:v>
                </c:pt>
                <c:pt idx="7460">
                  <c:v>2018 6</c:v>
                </c:pt>
                <c:pt idx="7461">
                  <c:v>2018 6</c:v>
                </c:pt>
                <c:pt idx="7462">
                  <c:v>2018 6</c:v>
                </c:pt>
                <c:pt idx="7463">
                  <c:v>2018 6</c:v>
                </c:pt>
                <c:pt idx="7464">
                  <c:v>2018 6</c:v>
                </c:pt>
                <c:pt idx="7465">
                  <c:v>2018 6</c:v>
                </c:pt>
                <c:pt idx="7466">
                  <c:v>2018 6</c:v>
                </c:pt>
                <c:pt idx="7467">
                  <c:v>2018 6</c:v>
                </c:pt>
                <c:pt idx="7468">
                  <c:v>2018 6</c:v>
                </c:pt>
                <c:pt idx="7469">
                  <c:v>2018 6</c:v>
                </c:pt>
                <c:pt idx="7470">
                  <c:v>2018 6</c:v>
                </c:pt>
                <c:pt idx="7471">
                  <c:v>2018 6</c:v>
                </c:pt>
                <c:pt idx="7472">
                  <c:v>2018 6</c:v>
                </c:pt>
                <c:pt idx="7473">
                  <c:v>2018 6</c:v>
                </c:pt>
                <c:pt idx="7474">
                  <c:v>2018 6</c:v>
                </c:pt>
                <c:pt idx="7475">
                  <c:v>2018 6</c:v>
                </c:pt>
                <c:pt idx="7476">
                  <c:v>2018 6</c:v>
                </c:pt>
                <c:pt idx="7477">
                  <c:v>2018 6</c:v>
                </c:pt>
                <c:pt idx="7478">
                  <c:v>2018 6</c:v>
                </c:pt>
                <c:pt idx="7479">
                  <c:v>2018 6</c:v>
                </c:pt>
                <c:pt idx="7480">
                  <c:v>2018 6</c:v>
                </c:pt>
                <c:pt idx="7481">
                  <c:v>2018 6</c:v>
                </c:pt>
                <c:pt idx="7482">
                  <c:v>2018 6</c:v>
                </c:pt>
                <c:pt idx="7483">
                  <c:v>2018 6</c:v>
                </c:pt>
                <c:pt idx="7484">
                  <c:v>2018 6</c:v>
                </c:pt>
                <c:pt idx="7485">
                  <c:v>2018 6</c:v>
                </c:pt>
                <c:pt idx="7486">
                  <c:v>2018 6</c:v>
                </c:pt>
                <c:pt idx="7487">
                  <c:v>2018 6</c:v>
                </c:pt>
                <c:pt idx="7488">
                  <c:v>2018 6</c:v>
                </c:pt>
                <c:pt idx="7489">
                  <c:v>2018 6</c:v>
                </c:pt>
                <c:pt idx="7490">
                  <c:v>2018 6</c:v>
                </c:pt>
                <c:pt idx="7491">
                  <c:v>2018 6</c:v>
                </c:pt>
                <c:pt idx="7492">
                  <c:v>2018 6</c:v>
                </c:pt>
                <c:pt idx="7493">
                  <c:v>2018 6</c:v>
                </c:pt>
                <c:pt idx="7494">
                  <c:v>2018 6</c:v>
                </c:pt>
                <c:pt idx="7495">
                  <c:v>2018 6</c:v>
                </c:pt>
                <c:pt idx="7496">
                  <c:v>2018 7</c:v>
                </c:pt>
                <c:pt idx="7497">
                  <c:v>2018 7</c:v>
                </c:pt>
                <c:pt idx="7498">
                  <c:v>2018 7</c:v>
                </c:pt>
                <c:pt idx="7499">
                  <c:v>2018 7</c:v>
                </c:pt>
                <c:pt idx="7500">
                  <c:v>2018 7</c:v>
                </c:pt>
                <c:pt idx="7501">
                  <c:v>2018 7</c:v>
                </c:pt>
                <c:pt idx="7502">
                  <c:v>2018 7</c:v>
                </c:pt>
                <c:pt idx="7503">
                  <c:v>2018 7</c:v>
                </c:pt>
                <c:pt idx="7504">
                  <c:v>2018 7</c:v>
                </c:pt>
                <c:pt idx="7505">
                  <c:v>2018 7</c:v>
                </c:pt>
                <c:pt idx="7506">
                  <c:v>2018 7</c:v>
                </c:pt>
                <c:pt idx="7507">
                  <c:v>2018 7</c:v>
                </c:pt>
                <c:pt idx="7508">
                  <c:v>2018 7</c:v>
                </c:pt>
                <c:pt idx="7509">
                  <c:v>2018 7</c:v>
                </c:pt>
                <c:pt idx="7510">
                  <c:v>2018 7</c:v>
                </c:pt>
                <c:pt idx="7511">
                  <c:v>2018 7</c:v>
                </c:pt>
                <c:pt idx="7512">
                  <c:v>2018 7</c:v>
                </c:pt>
                <c:pt idx="7513">
                  <c:v>2018 7</c:v>
                </c:pt>
                <c:pt idx="7514">
                  <c:v>2018 7</c:v>
                </c:pt>
                <c:pt idx="7515">
                  <c:v>2018 7</c:v>
                </c:pt>
                <c:pt idx="7516">
                  <c:v>2018 7</c:v>
                </c:pt>
                <c:pt idx="7517">
                  <c:v>2018 7</c:v>
                </c:pt>
                <c:pt idx="7518">
                  <c:v>2018 7</c:v>
                </c:pt>
                <c:pt idx="7519">
                  <c:v>2018 7</c:v>
                </c:pt>
                <c:pt idx="7520">
                  <c:v>2018 7</c:v>
                </c:pt>
                <c:pt idx="7521">
                  <c:v>2018 7</c:v>
                </c:pt>
                <c:pt idx="7522">
                  <c:v>2018 7</c:v>
                </c:pt>
                <c:pt idx="7523">
                  <c:v>2018 7</c:v>
                </c:pt>
                <c:pt idx="7524">
                  <c:v>2018 7</c:v>
                </c:pt>
                <c:pt idx="7525">
                  <c:v>2018 7</c:v>
                </c:pt>
                <c:pt idx="7526">
                  <c:v>2018 7</c:v>
                </c:pt>
                <c:pt idx="7527">
                  <c:v>2018 7</c:v>
                </c:pt>
                <c:pt idx="7528">
                  <c:v>2018 7</c:v>
                </c:pt>
                <c:pt idx="7529">
                  <c:v>2018 7</c:v>
                </c:pt>
                <c:pt idx="7530">
                  <c:v>2018 7</c:v>
                </c:pt>
                <c:pt idx="7531">
                  <c:v>2018 7</c:v>
                </c:pt>
                <c:pt idx="7532">
                  <c:v>2018 7</c:v>
                </c:pt>
                <c:pt idx="7533">
                  <c:v>2018 7</c:v>
                </c:pt>
                <c:pt idx="7534">
                  <c:v>2018 7</c:v>
                </c:pt>
                <c:pt idx="7535">
                  <c:v>2018 7</c:v>
                </c:pt>
                <c:pt idx="7536">
                  <c:v>2018 7</c:v>
                </c:pt>
                <c:pt idx="7537">
                  <c:v>2018 7</c:v>
                </c:pt>
                <c:pt idx="7538">
                  <c:v>2018 7</c:v>
                </c:pt>
                <c:pt idx="7539">
                  <c:v>2018 7</c:v>
                </c:pt>
                <c:pt idx="7540">
                  <c:v>2018 7</c:v>
                </c:pt>
                <c:pt idx="7541">
                  <c:v>2018 7</c:v>
                </c:pt>
                <c:pt idx="7542">
                  <c:v>2018 7</c:v>
                </c:pt>
                <c:pt idx="7543">
                  <c:v>2018 7</c:v>
                </c:pt>
                <c:pt idx="7544">
                  <c:v>2018 7</c:v>
                </c:pt>
                <c:pt idx="7545">
                  <c:v>2018 7</c:v>
                </c:pt>
                <c:pt idx="7546">
                  <c:v>2018 7</c:v>
                </c:pt>
                <c:pt idx="7547">
                  <c:v>2018 7</c:v>
                </c:pt>
                <c:pt idx="7548">
                  <c:v>2018 7</c:v>
                </c:pt>
                <c:pt idx="7549">
                  <c:v>2018 7</c:v>
                </c:pt>
                <c:pt idx="7550">
                  <c:v>2018 7</c:v>
                </c:pt>
                <c:pt idx="7551">
                  <c:v>2018 7</c:v>
                </c:pt>
                <c:pt idx="7552">
                  <c:v>2018 7</c:v>
                </c:pt>
                <c:pt idx="7553">
                  <c:v>2018 7</c:v>
                </c:pt>
                <c:pt idx="7554">
                  <c:v>2018 7</c:v>
                </c:pt>
                <c:pt idx="7555">
                  <c:v>2018 7</c:v>
                </c:pt>
                <c:pt idx="7556">
                  <c:v>2018 7</c:v>
                </c:pt>
                <c:pt idx="7557">
                  <c:v>2018 7</c:v>
                </c:pt>
                <c:pt idx="7558">
                  <c:v>2018 7</c:v>
                </c:pt>
                <c:pt idx="7559">
                  <c:v>2018 7</c:v>
                </c:pt>
                <c:pt idx="7560">
                  <c:v>2018 7</c:v>
                </c:pt>
                <c:pt idx="7561">
                  <c:v>2018 7</c:v>
                </c:pt>
                <c:pt idx="7562">
                  <c:v>2018 7</c:v>
                </c:pt>
                <c:pt idx="7563">
                  <c:v>2018 7</c:v>
                </c:pt>
                <c:pt idx="7564">
                  <c:v>2018 7</c:v>
                </c:pt>
                <c:pt idx="7565">
                  <c:v>2018 7</c:v>
                </c:pt>
                <c:pt idx="7566">
                  <c:v>2018 7</c:v>
                </c:pt>
                <c:pt idx="7567">
                  <c:v>2018 7</c:v>
                </c:pt>
                <c:pt idx="7568">
                  <c:v>2018 7</c:v>
                </c:pt>
                <c:pt idx="7569">
                  <c:v>2018 7</c:v>
                </c:pt>
                <c:pt idx="7570">
                  <c:v>2018 7</c:v>
                </c:pt>
                <c:pt idx="7571">
                  <c:v>2018 7</c:v>
                </c:pt>
                <c:pt idx="7572">
                  <c:v>2018 7</c:v>
                </c:pt>
                <c:pt idx="7573">
                  <c:v>2018 7</c:v>
                </c:pt>
                <c:pt idx="7574">
                  <c:v>2018 7</c:v>
                </c:pt>
                <c:pt idx="7575">
                  <c:v>2018 7</c:v>
                </c:pt>
                <c:pt idx="7576">
                  <c:v>2018 7</c:v>
                </c:pt>
                <c:pt idx="7577">
                  <c:v>2018 7</c:v>
                </c:pt>
                <c:pt idx="7578">
                  <c:v>2018 7</c:v>
                </c:pt>
                <c:pt idx="7579">
                  <c:v>2018 7</c:v>
                </c:pt>
                <c:pt idx="7580">
                  <c:v>2018 7</c:v>
                </c:pt>
                <c:pt idx="7581">
                  <c:v>2018 7</c:v>
                </c:pt>
                <c:pt idx="7582">
                  <c:v>2018 7</c:v>
                </c:pt>
                <c:pt idx="7583">
                  <c:v>2018 7</c:v>
                </c:pt>
                <c:pt idx="7584">
                  <c:v>2018 7</c:v>
                </c:pt>
                <c:pt idx="7585">
                  <c:v>2018 7</c:v>
                </c:pt>
                <c:pt idx="7586">
                  <c:v>2018 7</c:v>
                </c:pt>
                <c:pt idx="7587">
                  <c:v>2018 7</c:v>
                </c:pt>
                <c:pt idx="7588">
                  <c:v>2018 7</c:v>
                </c:pt>
                <c:pt idx="7589">
                  <c:v>2018 7</c:v>
                </c:pt>
                <c:pt idx="7590">
                  <c:v>2018 7</c:v>
                </c:pt>
                <c:pt idx="7591">
                  <c:v>2018 7</c:v>
                </c:pt>
                <c:pt idx="7592">
                  <c:v>2018 7</c:v>
                </c:pt>
                <c:pt idx="7593">
                  <c:v>2018 7</c:v>
                </c:pt>
                <c:pt idx="7594">
                  <c:v>2018 7</c:v>
                </c:pt>
                <c:pt idx="7595">
                  <c:v>2018 7</c:v>
                </c:pt>
                <c:pt idx="7596">
                  <c:v>2018 7</c:v>
                </c:pt>
                <c:pt idx="7597">
                  <c:v>2018 7</c:v>
                </c:pt>
                <c:pt idx="7598">
                  <c:v>2018 7</c:v>
                </c:pt>
                <c:pt idx="7599">
                  <c:v>2018 7</c:v>
                </c:pt>
                <c:pt idx="7600">
                  <c:v>2018 7</c:v>
                </c:pt>
                <c:pt idx="7601">
                  <c:v>2018 7</c:v>
                </c:pt>
                <c:pt idx="7602">
                  <c:v>2018 7</c:v>
                </c:pt>
                <c:pt idx="7603">
                  <c:v>2018 7</c:v>
                </c:pt>
                <c:pt idx="7604">
                  <c:v>2018 7</c:v>
                </c:pt>
                <c:pt idx="7605">
                  <c:v>2018 8</c:v>
                </c:pt>
                <c:pt idx="7606">
                  <c:v>2018 8</c:v>
                </c:pt>
                <c:pt idx="7607">
                  <c:v>2018 8</c:v>
                </c:pt>
                <c:pt idx="7608">
                  <c:v>2018 8</c:v>
                </c:pt>
                <c:pt idx="7609">
                  <c:v>2018 8</c:v>
                </c:pt>
                <c:pt idx="7610">
                  <c:v>2018 8</c:v>
                </c:pt>
                <c:pt idx="7611">
                  <c:v>2018 8</c:v>
                </c:pt>
                <c:pt idx="7612">
                  <c:v>2018 8</c:v>
                </c:pt>
                <c:pt idx="7613">
                  <c:v>2018 8</c:v>
                </c:pt>
                <c:pt idx="7614">
                  <c:v>2018 8</c:v>
                </c:pt>
                <c:pt idx="7615">
                  <c:v>2018 8</c:v>
                </c:pt>
                <c:pt idx="7616">
                  <c:v>2018 8</c:v>
                </c:pt>
                <c:pt idx="7617">
                  <c:v>2018 8</c:v>
                </c:pt>
                <c:pt idx="7618">
                  <c:v>2018 8</c:v>
                </c:pt>
                <c:pt idx="7619">
                  <c:v>2018 8</c:v>
                </c:pt>
                <c:pt idx="7620">
                  <c:v>2018 8</c:v>
                </c:pt>
                <c:pt idx="7621">
                  <c:v>2018 8</c:v>
                </c:pt>
                <c:pt idx="7622">
                  <c:v>2018 8</c:v>
                </c:pt>
                <c:pt idx="7623">
                  <c:v>2018 8</c:v>
                </c:pt>
                <c:pt idx="7624">
                  <c:v>2018 8</c:v>
                </c:pt>
                <c:pt idx="7625">
                  <c:v>2018 8</c:v>
                </c:pt>
                <c:pt idx="7626">
                  <c:v>2018 8</c:v>
                </c:pt>
                <c:pt idx="7627">
                  <c:v>2018 8</c:v>
                </c:pt>
                <c:pt idx="7628">
                  <c:v>2018 8</c:v>
                </c:pt>
                <c:pt idx="7629">
                  <c:v>2018 8</c:v>
                </c:pt>
                <c:pt idx="7630">
                  <c:v>2018 8</c:v>
                </c:pt>
                <c:pt idx="7631">
                  <c:v>2018 8</c:v>
                </c:pt>
                <c:pt idx="7632">
                  <c:v>2018 8</c:v>
                </c:pt>
                <c:pt idx="7633">
                  <c:v>2018 8</c:v>
                </c:pt>
                <c:pt idx="7634">
                  <c:v>2018 8</c:v>
                </c:pt>
                <c:pt idx="7635">
                  <c:v>2018 8</c:v>
                </c:pt>
                <c:pt idx="7636">
                  <c:v>2018 8</c:v>
                </c:pt>
                <c:pt idx="7637">
                  <c:v>2018 8</c:v>
                </c:pt>
                <c:pt idx="7638">
                  <c:v>2018 8</c:v>
                </c:pt>
                <c:pt idx="7639">
                  <c:v>2018 8</c:v>
                </c:pt>
                <c:pt idx="7640">
                  <c:v>2018 8</c:v>
                </c:pt>
                <c:pt idx="7641">
                  <c:v>2018 8</c:v>
                </c:pt>
                <c:pt idx="7642">
                  <c:v>2018 8</c:v>
                </c:pt>
                <c:pt idx="7643">
                  <c:v>2018 8</c:v>
                </c:pt>
                <c:pt idx="7644">
                  <c:v>2018 8</c:v>
                </c:pt>
                <c:pt idx="7645">
                  <c:v>2018 8</c:v>
                </c:pt>
                <c:pt idx="7646">
                  <c:v>2018 8</c:v>
                </c:pt>
                <c:pt idx="7647">
                  <c:v>2018 8</c:v>
                </c:pt>
                <c:pt idx="7648">
                  <c:v>2018 8</c:v>
                </c:pt>
                <c:pt idx="7649">
                  <c:v>2018 8</c:v>
                </c:pt>
                <c:pt idx="7650">
                  <c:v>2018 8</c:v>
                </c:pt>
                <c:pt idx="7651">
                  <c:v>2018 8</c:v>
                </c:pt>
                <c:pt idx="7652">
                  <c:v>2018 8</c:v>
                </c:pt>
                <c:pt idx="7653">
                  <c:v>2018 8</c:v>
                </c:pt>
                <c:pt idx="7654">
                  <c:v>2018 8</c:v>
                </c:pt>
                <c:pt idx="7655">
                  <c:v>2018 8</c:v>
                </c:pt>
                <c:pt idx="7656">
                  <c:v>2018 8</c:v>
                </c:pt>
                <c:pt idx="7657">
                  <c:v>2018 8</c:v>
                </c:pt>
                <c:pt idx="7658">
                  <c:v>2018 8</c:v>
                </c:pt>
                <c:pt idx="7659">
                  <c:v>2018 8</c:v>
                </c:pt>
                <c:pt idx="7660">
                  <c:v>2018 8</c:v>
                </c:pt>
                <c:pt idx="7661">
                  <c:v>2018 8</c:v>
                </c:pt>
                <c:pt idx="7662">
                  <c:v>2018 8</c:v>
                </c:pt>
                <c:pt idx="7663">
                  <c:v>2018 8</c:v>
                </c:pt>
                <c:pt idx="7664">
                  <c:v>2018 8</c:v>
                </c:pt>
                <c:pt idx="7665">
                  <c:v>2018 8</c:v>
                </c:pt>
                <c:pt idx="7666">
                  <c:v>2018 8</c:v>
                </c:pt>
                <c:pt idx="7667">
                  <c:v>2018 8</c:v>
                </c:pt>
                <c:pt idx="7668">
                  <c:v>2018 8</c:v>
                </c:pt>
                <c:pt idx="7669">
                  <c:v>2018 8</c:v>
                </c:pt>
                <c:pt idx="7670">
                  <c:v>2018 8</c:v>
                </c:pt>
                <c:pt idx="7671">
                  <c:v>2018 8</c:v>
                </c:pt>
                <c:pt idx="7672">
                  <c:v>2018 8</c:v>
                </c:pt>
                <c:pt idx="7673">
                  <c:v>2018 8</c:v>
                </c:pt>
                <c:pt idx="7674">
                  <c:v>2018 8</c:v>
                </c:pt>
                <c:pt idx="7675">
                  <c:v>2018 8</c:v>
                </c:pt>
                <c:pt idx="7676">
                  <c:v>2018 8</c:v>
                </c:pt>
                <c:pt idx="7677">
                  <c:v>2018 8</c:v>
                </c:pt>
                <c:pt idx="7678">
                  <c:v>2018 8</c:v>
                </c:pt>
                <c:pt idx="7679">
                  <c:v>2018 8</c:v>
                </c:pt>
                <c:pt idx="7680">
                  <c:v>2018 8</c:v>
                </c:pt>
                <c:pt idx="7681">
                  <c:v>2018 8</c:v>
                </c:pt>
                <c:pt idx="7682">
                  <c:v>2018 8</c:v>
                </c:pt>
                <c:pt idx="7683">
                  <c:v>2018 8</c:v>
                </c:pt>
                <c:pt idx="7684">
                  <c:v>2018 8</c:v>
                </c:pt>
                <c:pt idx="7685">
                  <c:v>2018 8</c:v>
                </c:pt>
                <c:pt idx="7686">
                  <c:v>2018 8</c:v>
                </c:pt>
                <c:pt idx="7687">
                  <c:v>2018 8</c:v>
                </c:pt>
                <c:pt idx="7688">
                  <c:v>2018 8</c:v>
                </c:pt>
                <c:pt idx="7689">
                  <c:v>2018 8</c:v>
                </c:pt>
                <c:pt idx="7690">
                  <c:v>2018 8</c:v>
                </c:pt>
                <c:pt idx="7691">
                  <c:v>2018 8</c:v>
                </c:pt>
                <c:pt idx="7692">
                  <c:v>2018 8</c:v>
                </c:pt>
                <c:pt idx="7693">
                  <c:v>2018 8</c:v>
                </c:pt>
                <c:pt idx="7694">
                  <c:v>2018 8</c:v>
                </c:pt>
                <c:pt idx="7695">
                  <c:v>2018 8</c:v>
                </c:pt>
                <c:pt idx="7696">
                  <c:v>2018 8</c:v>
                </c:pt>
                <c:pt idx="7697">
                  <c:v>2018 8</c:v>
                </c:pt>
                <c:pt idx="7698">
                  <c:v>2018 8</c:v>
                </c:pt>
                <c:pt idx="7699">
                  <c:v>2018 8</c:v>
                </c:pt>
                <c:pt idx="7700">
                  <c:v>2018 8</c:v>
                </c:pt>
                <c:pt idx="7701">
                  <c:v>2018 8</c:v>
                </c:pt>
                <c:pt idx="7702">
                  <c:v>2018 8</c:v>
                </c:pt>
                <c:pt idx="7703">
                  <c:v>2018 8</c:v>
                </c:pt>
                <c:pt idx="7704">
                  <c:v>2018 8</c:v>
                </c:pt>
                <c:pt idx="7705">
                  <c:v>2018 8</c:v>
                </c:pt>
                <c:pt idx="7706">
                  <c:v>2018 8</c:v>
                </c:pt>
                <c:pt idx="7707">
                  <c:v>2018 8</c:v>
                </c:pt>
                <c:pt idx="7708">
                  <c:v>2018 8</c:v>
                </c:pt>
                <c:pt idx="7709">
                  <c:v>2018 8</c:v>
                </c:pt>
                <c:pt idx="7710">
                  <c:v>2018 8</c:v>
                </c:pt>
                <c:pt idx="7711">
                  <c:v>2018 8</c:v>
                </c:pt>
                <c:pt idx="7712">
                  <c:v>2018 8</c:v>
                </c:pt>
                <c:pt idx="7713">
                  <c:v>2018 8</c:v>
                </c:pt>
                <c:pt idx="7714">
                  <c:v>2018 9</c:v>
                </c:pt>
                <c:pt idx="7715">
                  <c:v>2018 9</c:v>
                </c:pt>
                <c:pt idx="7716">
                  <c:v>2018 9</c:v>
                </c:pt>
                <c:pt idx="7717">
                  <c:v>2018 9</c:v>
                </c:pt>
                <c:pt idx="7718">
                  <c:v>2018 9</c:v>
                </c:pt>
                <c:pt idx="7719">
                  <c:v>2018 9</c:v>
                </c:pt>
                <c:pt idx="7720">
                  <c:v>2018 9</c:v>
                </c:pt>
                <c:pt idx="7721">
                  <c:v>2018 9</c:v>
                </c:pt>
                <c:pt idx="7722">
                  <c:v>2018 9</c:v>
                </c:pt>
                <c:pt idx="7723">
                  <c:v>2018 9</c:v>
                </c:pt>
                <c:pt idx="7724">
                  <c:v>2018 9</c:v>
                </c:pt>
                <c:pt idx="7725">
                  <c:v>2018 9</c:v>
                </c:pt>
                <c:pt idx="7726">
                  <c:v>2018 9</c:v>
                </c:pt>
                <c:pt idx="7727">
                  <c:v>2018 9</c:v>
                </c:pt>
                <c:pt idx="7728">
                  <c:v>2018 9</c:v>
                </c:pt>
                <c:pt idx="7729">
                  <c:v>2018 9</c:v>
                </c:pt>
                <c:pt idx="7730">
                  <c:v>2018 9</c:v>
                </c:pt>
                <c:pt idx="7731">
                  <c:v>2018 9</c:v>
                </c:pt>
                <c:pt idx="7732">
                  <c:v>2018 9</c:v>
                </c:pt>
                <c:pt idx="7733">
                  <c:v>2018 9</c:v>
                </c:pt>
                <c:pt idx="7734">
                  <c:v>2018 9</c:v>
                </c:pt>
                <c:pt idx="7735">
                  <c:v>2018 9</c:v>
                </c:pt>
                <c:pt idx="7736">
                  <c:v>2018 9</c:v>
                </c:pt>
                <c:pt idx="7737">
                  <c:v>2018 9</c:v>
                </c:pt>
                <c:pt idx="7738">
                  <c:v>2018 9</c:v>
                </c:pt>
                <c:pt idx="7739">
                  <c:v>2018 9</c:v>
                </c:pt>
                <c:pt idx="7740">
                  <c:v>2018 9</c:v>
                </c:pt>
                <c:pt idx="7741">
                  <c:v>2018 9</c:v>
                </c:pt>
                <c:pt idx="7742">
                  <c:v>2018 9</c:v>
                </c:pt>
                <c:pt idx="7743">
                  <c:v>2018 9</c:v>
                </c:pt>
                <c:pt idx="7744">
                  <c:v>2018 9</c:v>
                </c:pt>
                <c:pt idx="7745">
                  <c:v>2018 9</c:v>
                </c:pt>
                <c:pt idx="7746">
                  <c:v>2018 9</c:v>
                </c:pt>
                <c:pt idx="7747">
                  <c:v>2018 9</c:v>
                </c:pt>
                <c:pt idx="7748">
                  <c:v>2018 9</c:v>
                </c:pt>
                <c:pt idx="7749">
                  <c:v>2018 9</c:v>
                </c:pt>
                <c:pt idx="7750">
                  <c:v>2018 9</c:v>
                </c:pt>
                <c:pt idx="7751">
                  <c:v>2018 9</c:v>
                </c:pt>
                <c:pt idx="7752">
                  <c:v>2018 9</c:v>
                </c:pt>
                <c:pt idx="7753">
                  <c:v>2018 9</c:v>
                </c:pt>
                <c:pt idx="7754">
                  <c:v>2018 9</c:v>
                </c:pt>
                <c:pt idx="7755">
                  <c:v>2018 9</c:v>
                </c:pt>
                <c:pt idx="7756">
                  <c:v>2018 9</c:v>
                </c:pt>
                <c:pt idx="7757">
                  <c:v>2018 9</c:v>
                </c:pt>
                <c:pt idx="7758">
                  <c:v>2018 9</c:v>
                </c:pt>
                <c:pt idx="7759">
                  <c:v>2018 9</c:v>
                </c:pt>
                <c:pt idx="7760">
                  <c:v>2018 9</c:v>
                </c:pt>
                <c:pt idx="7761">
                  <c:v>2018 9</c:v>
                </c:pt>
                <c:pt idx="7762">
                  <c:v>2018 9</c:v>
                </c:pt>
                <c:pt idx="7763">
                  <c:v>2018 9</c:v>
                </c:pt>
                <c:pt idx="7764">
                  <c:v>2018 9</c:v>
                </c:pt>
                <c:pt idx="7765">
                  <c:v>2018 9</c:v>
                </c:pt>
                <c:pt idx="7766">
                  <c:v>2018 9</c:v>
                </c:pt>
                <c:pt idx="7767">
                  <c:v>2018 9</c:v>
                </c:pt>
                <c:pt idx="7768">
                  <c:v>2018 9</c:v>
                </c:pt>
                <c:pt idx="7769">
                  <c:v>2018 9</c:v>
                </c:pt>
                <c:pt idx="7770">
                  <c:v>2018 9</c:v>
                </c:pt>
                <c:pt idx="7771">
                  <c:v>2018 9</c:v>
                </c:pt>
                <c:pt idx="7772">
                  <c:v>2018 9</c:v>
                </c:pt>
                <c:pt idx="7773">
                  <c:v>2018 9</c:v>
                </c:pt>
                <c:pt idx="7774">
                  <c:v>2018 9</c:v>
                </c:pt>
                <c:pt idx="7775">
                  <c:v>2018 9</c:v>
                </c:pt>
                <c:pt idx="7776">
                  <c:v>2018 9</c:v>
                </c:pt>
                <c:pt idx="7777">
                  <c:v>2018 9</c:v>
                </c:pt>
                <c:pt idx="7778">
                  <c:v>2018 9</c:v>
                </c:pt>
                <c:pt idx="7779">
                  <c:v>2018 9</c:v>
                </c:pt>
                <c:pt idx="7780">
                  <c:v>2018 9</c:v>
                </c:pt>
                <c:pt idx="7781">
                  <c:v>2018 9</c:v>
                </c:pt>
                <c:pt idx="7782">
                  <c:v>2018 9</c:v>
                </c:pt>
                <c:pt idx="7783">
                  <c:v>2018 9</c:v>
                </c:pt>
                <c:pt idx="7784">
                  <c:v>2018 9</c:v>
                </c:pt>
                <c:pt idx="7785">
                  <c:v>2018 9</c:v>
                </c:pt>
                <c:pt idx="7786">
                  <c:v>2018 9</c:v>
                </c:pt>
                <c:pt idx="7787">
                  <c:v>2018 9</c:v>
                </c:pt>
                <c:pt idx="7788">
                  <c:v>2018 9</c:v>
                </c:pt>
                <c:pt idx="7789">
                  <c:v>2018 9</c:v>
                </c:pt>
                <c:pt idx="7790">
                  <c:v>2018 9</c:v>
                </c:pt>
                <c:pt idx="7791">
                  <c:v>2018 9</c:v>
                </c:pt>
                <c:pt idx="7792">
                  <c:v>2018 9</c:v>
                </c:pt>
                <c:pt idx="7793">
                  <c:v>2018 9</c:v>
                </c:pt>
                <c:pt idx="7794">
                  <c:v>2018 9</c:v>
                </c:pt>
                <c:pt idx="7795">
                  <c:v>2018 9</c:v>
                </c:pt>
                <c:pt idx="7796">
                  <c:v>2018 9</c:v>
                </c:pt>
                <c:pt idx="7797">
                  <c:v>2018 9</c:v>
                </c:pt>
                <c:pt idx="7798">
                  <c:v>2018 9</c:v>
                </c:pt>
                <c:pt idx="7799">
                  <c:v>2018 9</c:v>
                </c:pt>
                <c:pt idx="7800">
                  <c:v>2018 9</c:v>
                </c:pt>
                <c:pt idx="7801">
                  <c:v>2018 9</c:v>
                </c:pt>
                <c:pt idx="7802">
                  <c:v>2018 9</c:v>
                </c:pt>
                <c:pt idx="7803">
                  <c:v>2018 9</c:v>
                </c:pt>
                <c:pt idx="7804">
                  <c:v>2018 9</c:v>
                </c:pt>
                <c:pt idx="7805">
                  <c:v>2018 9</c:v>
                </c:pt>
                <c:pt idx="7806">
                  <c:v>2018 9</c:v>
                </c:pt>
                <c:pt idx="7807">
                  <c:v>2018 9</c:v>
                </c:pt>
                <c:pt idx="7808">
                  <c:v>2018 9</c:v>
                </c:pt>
                <c:pt idx="7809">
                  <c:v>2018 9</c:v>
                </c:pt>
                <c:pt idx="7810">
                  <c:v>2018 9</c:v>
                </c:pt>
                <c:pt idx="7811">
                  <c:v>2018 9</c:v>
                </c:pt>
                <c:pt idx="7812">
                  <c:v>2018 9</c:v>
                </c:pt>
                <c:pt idx="7813">
                  <c:v>2018 9</c:v>
                </c:pt>
                <c:pt idx="7814">
                  <c:v>2018 9</c:v>
                </c:pt>
                <c:pt idx="7815">
                  <c:v>2018 9</c:v>
                </c:pt>
                <c:pt idx="7816">
                  <c:v>2018 9</c:v>
                </c:pt>
                <c:pt idx="7817">
                  <c:v>2018 9</c:v>
                </c:pt>
                <c:pt idx="7818">
                  <c:v>2018 9</c:v>
                </c:pt>
                <c:pt idx="7819">
                  <c:v>2018 9</c:v>
                </c:pt>
                <c:pt idx="7820">
                  <c:v>2018 9</c:v>
                </c:pt>
                <c:pt idx="7821">
                  <c:v>2018 9</c:v>
                </c:pt>
                <c:pt idx="7822">
                  <c:v>2018 9</c:v>
                </c:pt>
                <c:pt idx="7823">
                  <c:v>2019 1</c:v>
                </c:pt>
                <c:pt idx="7824">
                  <c:v>2019 1</c:v>
                </c:pt>
                <c:pt idx="7825">
                  <c:v>2019 1</c:v>
                </c:pt>
                <c:pt idx="7826">
                  <c:v>2019 1</c:v>
                </c:pt>
                <c:pt idx="7827">
                  <c:v>2019 1</c:v>
                </c:pt>
                <c:pt idx="7828">
                  <c:v>2019 1</c:v>
                </c:pt>
                <c:pt idx="7829">
                  <c:v>2019 1</c:v>
                </c:pt>
                <c:pt idx="7830">
                  <c:v>2019 1</c:v>
                </c:pt>
                <c:pt idx="7831">
                  <c:v>2019 1</c:v>
                </c:pt>
                <c:pt idx="7832">
                  <c:v>2019 1</c:v>
                </c:pt>
                <c:pt idx="7833">
                  <c:v>2019 1</c:v>
                </c:pt>
                <c:pt idx="7834">
                  <c:v>2019 1</c:v>
                </c:pt>
                <c:pt idx="7835">
                  <c:v>2019 1</c:v>
                </c:pt>
                <c:pt idx="7836">
                  <c:v>2019 1</c:v>
                </c:pt>
                <c:pt idx="7837">
                  <c:v>2019 1</c:v>
                </c:pt>
                <c:pt idx="7838">
                  <c:v>2019 1</c:v>
                </c:pt>
                <c:pt idx="7839">
                  <c:v>2019 1</c:v>
                </c:pt>
                <c:pt idx="7840">
                  <c:v>2019 1</c:v>
                </c:pt>
                <c:pt idx="7841">
                  <c:v>2019 1</c:v>
                </c:pt>
                <c:pt idx="7842">
                  <c:v>2019 1</c:v>
                </c:pt>
                <c:pt idx="7843">
                  <c:v>2019 1</c:v>
                </c:pt>
                <c:pt idx="7844">
                  <c:v>2019 1</c:v>
                </c:pt>
                <c:pt idx="7845">
                  <c:v>2019 1</c:v>
                </c:pt>
                <c:pt idx="7846">
                  <c:v>2019 1</c:v>
                </c:pt>
                <c:pt idx="7847">
                  <c:v>2019 1</c:v>
                </c:pt>
                <c:pt idx="7848">
                  <c:v>2019 1</c:v>
                </c:pt>
                <c:pt idx="7849">
                  <c:v>2019 1</c:v>
                </c:pt>
                <c:pt idx="7850">
                  <c:v>2019 1</c:v>
                </c:pt>
                <c:pt idx="7851">
                  <c:v>2019 1</c:v>
                </c:pt>
                <c:pt idx="7852">
                  <c:v>2019 1</c:v>
                </c:pt>
                <c:pt idx="7853">
                  <c:v>2019 1</c:v>
                </c:pt>
                <c:pt idx="7854">
                  <c:v>2019 1</c:v>
                </c:pt>
                <c:pt idx="7855">
                  <c:v>2019 1</c:v>
                </c:pt>
                <c:pt idx="7856">
                  <c:v>2019 1</c:v>
                </c:pt>
                <c:pt idx="7857">
                  <c:v>2019 1</c:v>
                </c:pt>
                <c:pt idx="7858">
                  <c:v>2019 1</c:v>
                </c:pt>
                <c:pt idx="7859">
                  <c:v>2019 1</c:v>
                </c:pt>
                <c:pt idx="7860">
                  <c:v>2019 1</c:v>
                </c:pt>
                <c:pt idx="7861">
                  <c:v>2019 1</c:v>
                </c:pt>
                <c:pt idx="7862">
                  <c:v>2019 1</c:v>
                </c:pt>
                <c:pt idx="7863">
                  <c:v>2019 1</c:v>
                </c:pt>
                <c:pt idx="7864">
                  <c:v>2019 1</c:v>
                </c:pt>
                <c:pt idx="7865">
                  <c:v>2019 1</c:v>
                </c:pt>
                <c:pt idx="7866">
                  <c:v>2019 1</c:v>
                </c:pt>
                <c:pt idx="7867">
                  <c:v>2019 1</c:v>
                </c:pt>
                <c:pt idx="7868">
                  <c:v>2019 1</c:v>
                </c:pt>
                <c:pt idx="7869">
                  <c:v>2019 1</c:v>
                </c:pt>
                <c:pt idx="7870">
                  <c:v>2019 1</c:v>
                </c:pt>
                <c:pt idx="7871">
                  <c:v>2019 1</c:v>
                </c:pt>
                <c:pt idx="7872">
                  <c:v>2019 1</c:v>
                </c:pt>
                <c:pt idx="7873">
                  <c:v>2019 1</c:v>
                </c:pt>
                <c:pt idx="7874">
                  <c:v>2019 1</c:v>
                </c:pt>
                <c:pt idx="7875">
                  <c:v>2019 1</c:v>
                </c:pt>
                <c:pt idx="7876">
                  <c:v>2019 1</c:v>
                </c:pt>
                <c:pt idx="7877">
                  <c:v>2019 1</c:v>
                </c:pt>
                <c:pt idx="7878">
                  <c:v>2019 1</c:v>
                </c:pt>
                <c:pt idx="7879">
                  <c:v>2019 1</c:v>
                </c:pt>
                <c:pt idx="7880">
                  <c:v>2019 1</c:v>
                </c:pt>
                <c:pt idx="7881">
                  <c:v>2019 1</c:v>
                </c:pt>
                <c:pt idx="7882">
                  <c:v>2019 1</c:v>
                </c:pt>
                <c:pt idx="7883">
                  <c:v>2019 1</c:v>
                </c:pt>
                <c:pt idx="7884">
                  <c:v>2019 1</c:v>
                </c:pt>
                <c:pt idx="7885">
                  <c:v>2019 1</c:v>
                </c:pt>
                <c:pt idx="7886">
                  <c:v>2019 1</c:v>
                </c:pt>
                <c:pt idx="7887">
                  <c:v>2019 1</c:v>
                </c:pt>
                <c:pt idx="7888">
                  <c:v>2019 1</c:v>
                </c:pt>
                <c:pt idx="7889">
                  <c:v>2019 1</c:v>
                </c:pt>
                <c:pt idx="7890">
                  <c:v>2019 1</c:v>
                </c:pt>
                <c:pt idx="7891">
                  <c:v>2019 1</c:v>
                </c:pt>
                <c:pt idx="7892">
                  <c:v>2019 1</c:v>
                </c:pt>
                <c:pt idx="7893">
                  <c:v>2019 1</c:v>
                </c:pt>
                <c:pt idx="7894">
                  <c:v>2019 1</c:v>
                </c:pt>
                <c:pt idx="7895">
                  <c:v>2019 1</c:v>
                </c:pt>
                <c:pt idx="7896">
                  <c:v>2019 1</c:v>
                </c:pt>
                <c:pt idx="7897">
                  <c:v>2019 1</c:v>
                </c:pt>
                <c:pt idx="7898">
                  <c:v>2019 1</c:v>
                </c:pt>
                <c:pt idx="7899">
                  <c:v>2019 1</c:v>
                </c:pt>
                <c:pt idx="7900">
                  <c:v>2019 1</c:v>
                </c:pt>
                <c:pt idx="7901">
                  <c:v>2019 1</c:v>
                </c:pt>
                <c:pt idx="7902">
                  <c:v>2019 1</c:v>
                </c:pt>
                <c:pt idx="7903">
                  <c:v>2019 1</c:v>
                </c:pt>
                <c:pt idx="7904">
                  <c:v>2019 1</c:v>
                </c:pt>
                <c:pt idx="7905">
                  <c:v>2019 1</c:v>
                </c:pt>
                <c:pt idx="7906">
                  <c:v>2019 1</c:v>
                </c:pt>
                <c:pt idx="7907">
                  <c:v>2019 1</c:v>
                </c:pt>
                <c:pt idx="7908">
                  <c:v>2019 1</c:v>
                </c:pt>
                <c:pt idx="7909">
                  <c:v>2019 1</c:v>
                </c:pt>
                <c:pt idx="7910">
                  <c:v>2019 1</c:v>
                </c:pt>
                <c:pt idx="7911">
                  <c:v>2019 1</c:v>
                </c:pt>
                <c:pt idx="7912">
                  <c:v>2019 1</c:v>
                </c:pt>
                <c:pt idx="7913">
                  <c:v>2019 1</c:v>
                </c:pt>
                <c:pt idx="7914">
                  <c:v>2019 1</c:v>
                </c:pt>
                <c:pt idx="7915">
                  <c:v>2019 1</c:v>
                </c:pt>
                <c:pt idx="7916">
                  <c:v>2019 1</c:v>
                </c:pt>
                <c:pt idx="7917">
                  <c:v>2019 1</c:v>
                </c:pt>
                <c:pt idx="7918">
                  <c:v>2019 1</c:v>
                </c:pt>
                <c:pt idx="7919">
                  <c:v>2019 1</c:v>
                </c:pt>
                <c:pt idx="7920">
                  <c:v>2019 1</c:v>
                </c:pt>
                <c:pt idx="7921">
                  <c:v>2019 1</c:v>
                </c:pt>
                <c:pt idx="7922">
                  <c:v>2019 1</c:v>
                </c:pt>
                <c:pt idx="7923">
                  <c:v>2019 1</c:v>
                </c:pt>
                <c:pt idx="7924">
                  <c:v>2019 1</c:v>
                </c:pt>
                <c:pt idx="7925">
                  <c:v>2019 1</c:v>
                </c:pt>
                <c:pt idx="7926">
                  <c:v>2019 1</c:v>
                </c:pt>
                <c:pt idx="7927">
                  <c:v>2019 1</c:v>
                </c:pt>
                <c:pt idx="7928">
                  <c:v>2019 1</c:v>
                </c:pt>
                <c:pt idx="7929">
                  <c:v>2019 1</c:v>
                </c:pt>
                <c:pt idx="7930">
                  <c:v>2019 1</c:v>
                </c:pt>
                <c:pt idx="7931">
                  <c:v>2019 1</c:v>
                </c:pt>
                <c:pt idx="7932">
                  <c:v>2019 10</c:v>
                </c:pt>
                <c:pt idx="7933">
                  <c:v>2019 10</c:v>
                </c:pt>
                <c:pt idx="7934">
                  <c:v>2019 10</c:v>
                </c:pt>
                <c:pt idx="7935">
                  <c:v>2019 10</c:v>
                </c:pt>
                <c:pt idx="7936">
                  <c:v>2019 10</c:v>
                </c:pt>
                <c:pt idx="7937">
                  <c:v>2019 10</c:v>
                </c:pt>
                <c:pt idx="7938">
                  <c:v>2019 10</c:v>
                </c:pt>
                <c:pt idx="7939">
                  <c:v>2019 10</c:v>
                </c:pt>
                <c:pt idx="7940">
                  <c:v>2019 10</c:v>
                </c:pt>
                <c:pt idx="7941">
                  <c:v>2019 10</c:v>
                </c:pt>
                <c:pt idx="7942">
                  <c:v>2019 10</c:v>
                </c:pt>
                <c:pt idx="7943">
                  <c:v>2019 10</c:v>
                </c:pt>
                <c:pt idx="7944">
                  <c:v>2019 10</c:v>
                </c:pt>
                <c:pt idx="7945">
                  <c:v>2019 10</c:v>
                </c:pt>
                <c:pt idx="7946">
                  <c:v>2019 10</c:v>
                </c:pt>
                <c:pt idx="7947">
                  <c:v>2019 10</c:v>
                </c:pt>
                <c:pt idx="7948">
                  <c:v>2019 10</c:v>
                </c:pt>
                <c:pt idx="7949">
                  <c:v>2019 10</c:v>
                </c:pt>
                <c:pt idx="7950">
                  <c:v>2019 10</c:v>
                </c:pt>
                <c:pt idx="7951">
                  <c:v>2019 10</c:v>
                </c:pt>
                <c:pt idx="7952">
                  <c:v>2019 10</c:v>
                </c:pt>
                <c:pt idx="7953">
                  <c:v>2019 10</c:v>
                </c:pt>
                <c:pt idx="7954">
                  <c:v>2019 10</c:v>
                </c:pt>
                <c:pt idx="7955">
                  <c:v>2019 10</c:v>
                </c:pt>
                <c:pt idx="7956">
                  <c:v>2019 10</c:v>
                </c:pt>
                <c:pt idx="7957">
                  <c:v>2019 10</c:v>
                </c:pt>
                <c:pt idx="7958">
                  <c:v>2019 10</c:v>
                </c:pt>
                <c:pt idx="7959">
                  <c:v>2019 10</c:v>
                </c:pt>
                <c:pt idx="7960">
                  <c:v>2019 10</c:v>
                </c:pt>
                <c:pt idx="7961">
                  <c:v>2019 10</c:v>
                </c:pt>
                <c:pt idx="7962">
                  <c:v>2019 10</c:v>
                </c:pt>
                <c:pt idx="7963">
                  <c:v>2019 10</c:v>
                </c:pt>
                <c:pt idx="7964">
                  <c:v>2019 10</c:v>
                </c:pt>
                <c:pt idx="7965">
                  <c:v>2019 10</c:v>
                </c:pt>
                <c:pt idx="7966">
                  <c:v>2019 10</c:v>
                </c:pt>
                <c:pt idx="7967">
                  <c:v>2019 10</c:v>
                </c:pt>
                <c:pt idx="7968">
                  <c:v>2019 10</c:v>
                </c:pt>
                <c:pt idx="7969">
                  <c:v>2019 10</c:v>
                </c:pt>
                <c:pt idx="7970">
                  <c:v>2019 10</c:v>
                </c:pt>
                <c:pt idx="7971">
                  <c:v>2019 10</c:v>
                </c:pt>
                <c:pt idx="7972">
                  <c:v>2019 10</c:v>
                </c:pt>
                <c:pt idx="7973">
                  <c:v>2019 10</c:v>
                </c:pt>
                <c:pt idx="7974">
                  <c:v>2019 10</c:v>
                </c:pt>
                <c:pt idx="7975">
                  <c:v>2019 10</c:v>
                </c:pt>
                <c:pt idx="7976">
                  <c:v>2019 10</c:v>
                </c:pt>
                <c:pt idx="7977">
                  <c:v>2019 10</c:v>
                </c:pt>
                <c:pt idx="7978">
                  <c:v>2019 10</c:v>
                </c:pt>
                <c:pt idx="7979">
                  <c:v>2019 10</c:v>
                </c:pt>
                <c:pt idx="7980">
                  <c:v>2019 10</c:v>
                </c:pt>
                <c:pt idx="7981">
                  <c:v>2019 10</c:v>
                </c:pt>
                <c:pt idx="7982">
                  <c:v>2019 10</c:v>
                </c:pt>
                <c:pt idx="7983">
                  <c:v>2019 10</c:v>
                </c:pt>
                <c:pt idx="7984">
                  <c:v>2019 10</c:v>
                </c:pt>
                <c:pt idx="7985">
                  <c:v>2019 10</c:v>
                </c:pt>
                <c:pt idx="7986">
                  <c:v>2019 10</c:v>
                </c:pt>
                <c:pt idx="7987">
                  <c:v>2019 10</c:v>
                </c:pt>
                <c:pt idx="7988">
                  <c:v>2019 10</c:v>
                </c:pt>
                <c:pt idx="7989">
                  <c:v>2019 10</c:v>
                </c:pt>
                <c:pt idx="7990">
                  <c:v>2019 10</c:v>
                </c:pt>
                <c:pt idx="7991">
                  <c:v>2019 10</c:v>
                </c:pt>
                <c:pt idx="7992">
                  <c:v>2019 10</c:v>
                </c:pt>
                <c:pt idx="7993">
                  <c:v>2019 10</c:v>
                </c:pt>
                <c:pt idx="7994">
                  <c:v>2019 10</c:v>
                </c:pt>
                <c:pt idx="7995">
                  <c:v>2019 10</c:v>
                </c:pt>
                <c:pt idx="7996">
                  <c:v>2019 10</c:v>
                </c:pt>
                <c:pt idx="7997">
                  <c:v>2019 10</c:v>
                </c:pt>
                <c:pt idx="7998">
                  <c:v>2019 10</c:v>
                </c:pt>
                <c:pt idx="7999">
                  <c:v>2019 10</c:v>
                </c:pt>
                <c:pt idx="8000">
                  <c:v>2019 10</c:v>
                </c:pt>
                <c:pt idx="8001">
                  <c:v>2019 10</c:v>
                </c:pt>
                <c:pt idx="8002">
                  <c:v>2019 10</c:v>
                </c:pt>
                <c:pt idx="8003">
                  <c:v>2019 10</c:v>
                </c:pt>
                <c:pt idx="8004">
                  <c:v>2019 10</c:v>
                </c:pt>
                <c:pt idx="8005">
                  <c:v>2019 10</c:v>
                </c:pt>
                <c:pt idx="8006">
                  <c:v>2019 10</c:v>
                </c:pt>
                <c:pt idx="8007">
                  <c:v>2019 10</c:v>
                </c:pt>
                <c:pt idx="8008">
                  <c:v>2019 10</c:v>
                </c:pt>
                <c:pt idx="8009">
                  <c:v>2019 10</c:v>
                </c:pt>
                <c:pt idx="8010">
                  <c:v>2019 10</c:v>
                </c:pt>
                <c:pt idx="8011">
                  <c:v>2019 10</c:v>
                </c:pt>
                <c:pt idx="8012">
                  <c:v>2019 10</c:v>
                </c:pt>
                <c:pt idx="8013">
                  <c:v>2019 10</c:v>
                </c:pt>
                <c:pt idx="8014">
                  <c:v>2019 10</c:v>
                </c:pt>
                <c:pt idx="8015">
                  <c:v>2019 10</c:v>
                </c:pt>
                <c:pt idx="8016">
                  <c:v>2019 10</c:v>
                </c:pt>
                <c:pt idx="8017">
                  <c:v>2019 10</c:v>
                </c:pt>
                <c:pt idx="8018">
                  <c:v>2019 10</c:v>
                </c:pt>
                <c:pt idx="8019">
                  <c:v>2019 10</c:v>
                </c:pt>
                <c:pt idx="8020">
                  <c:v>2019 10</c:v>
                </c:pt>
                <c:pt idx="8021">
                  <c:v>2019 10</c:v>
                </c:pt>
                <c:pt idx="8022">
                  <c:v>2019 10</c:v>
                </c:pt>
                <c:pt idx="8023">
                  <c:v>2019 10</c:v>
                </c:pt>
                <c:pt idx="8024">
                  <c:v>2019 10</c:v>
                </c:pt>
                <c:pt idx="8025">
                  <c:v>2019 10</c:v>
                </c:pt>
                <c:pt idx="8026">
                  <c:v>2019 10</c:v>
                </c:pt>
                <c:pt idx="8027">
                  <c:v>2019 10</c:v>
                </c:pt>
                <c:pt idx="8028">
                  <c:v>2019 10</c:v>
                </c:pt>
                <c:pt idx="8029">
                  <c:v>2019 10</c:v>
                </c:pt>
                <c:pt idx="8030">
                  <c:v>2019 10</c:v>
                </c:pt>
                <c:pt idx="8031">
                  <c:v>2019 10</c:v>
                </c:pt>
                <c:pt idx="8032">
                  <c:v>2019 10</c:v>
                </c:pt>
                <c:pt idx="8033">
                  <c:v>2019 10</c:v>
                </c:pt>
                <c:pt idx="8034">
                  <c:v>2019 10</c:v>
                </c:pt>
                <c:pt idx="8035">
                  <c:v>2019 10</c:v>
                </c:pt>
                <c:pt idx="8036">
                  <c:v>2019 10</c:v>
                </c:pt>
                <c:pt idx="8037">
                  <c:v>2019 10</c:v>
                </c:pt>
                <c:pt idx="8038">
                  <c:v>2019 10</c:v>
                </c:pt>
                <c:pt idx="8039">
                  <c:v>2019 10</c:v>
                </c:pt>
                <c:pt idx="8040">
                  <c:v>2019 10</c:v>
                </c:pt>
                <c:pt idx="8041">
                  <c:v>2019 10</c:v>
                </c:pt>
                <c:pt idx="8042">
                  <c:v>2019 10</c:v>
                </c:pt>
                <c:pt idx="8043">
                  <c:v>2019 10</c:v>
                </c:pt>
                <c:pt idx="8044">
                  <c:v>2019 10</c:v>
                </c:pt>
                <c:pt idx="8045">
                  <c:v>2019 10</c:v>
                </c:pt>
                <c:pt idx="8046">
                  <c:v>2019 10</c:v>
                </c:pt>
                <c:pt idx="8047">
                  <c:v>2019 10</c:v>
                </c:pt>
                <c:pt idx="8048">
                  <c:v>2019 10</c:v>
                </c:pt>
                <c:pt idx="8049">
                  <c:v>2019 10</c:v>
                </c:pt>
                <c:pt idx="8050">
                  <c:v>2019 10</c:v>
                </c:pt>
                <c:pt idx="8051">
                  <c:v>2019 10</c:v>
                </c:pt>
                <c:pt idx="8052">
                  <c:v>2019 11</c:v>
                </c:pt>
                <c:pt idx="8053">
                  <c:v>2019 11</c:v>
                </c:pt>
                <c:pt idx="8054">
                  <c:v>2019 11</c:v>
                </c:pt>
                <c:pt idx="8055">
                  <c:v>2019 11</c:v>
                </c:pt>
                <c:pt idx="8056">
                  <c:v>2019 11</c:v>
                </c:pt>
                <c:pt idx="8057">
                  <c:v>2019 11</c:v>
                </c:pt>
                <c:pt idx="8058">
                  <c:v>2019 11</c:v>
                </c:pt>
                <c:pt idx="8059">
                  <c:v>2019 11</c:v>
                </c:pt>
                <c:pt idx="8060">
                  <c:v>2019 11</c:v>
                </c:pt>
                <c:pt idx="8061">
                  <c:v>2019 11</c:v>
                </c:pt>
                <c:pt idx="8062">
                  <c:v>2019 11</c:v>
                </c:pt>
                <c:pt idx="8063">
                  <c:v>2019 11</c:v>
                </c:pt>
                <c:pt idx="8064">
                  <c:v>2019 11</c:v>
                </c:pt>
                <c:pt idx="8065">
                  <c:v>2019 11</c:v>
                </c:pt>
                <c:pt idx="8066">
                  <c:v>2019 11</c:v>
                </c:pt>
                <c:pt idx="8067">
                  <c:v>2019 11</c:v>
                </c:pt>
                <c:pt idx="8068">
                  <c:v>2019 11</c:v>
                </c:pt>
                <c:pt idx="8069">
                  <c:v>2019 11</c:v>
                </c:pt>
                <c:pt idx="8070">
                  <c:v>2019 11</c:v>
                </c:pt>
                <c:pt idx="8071">
                  <c:v>2019 11</c:v>
                </c:pt>
                <c:pt idx="8072">
                  <c:v>2019 11</c:v>
                </c:pt>
                <c:pt idx="8073">
                  <c:v>2019 11</c:v>
                </c:pt>
                <c:pt idx="8074">
                  <c:v>2019 11</c:v>
                </c:pt>
                <c:pt idx="8075">
                  <c:v>2019 11</c:v>
                </c:pt>
                <c:pt idx="8076">
                  <c:v>2019 11</c:v>
                </c:pt>
                <c:pt idx="8077">
                  <c:v>2019 11</c:v>
                </c:pt>
                <c:pt idx="8078">
                  <c:v>2019 11</c:v>
                </c:pt>
                <c:pt idx="8079">
                  <c:v>2019 11</c:v>
                </c:pt>
                <c:pt idx="8080">
                  <c:v>2019 11</c:v>
                </c:pt>
                <c:pt idx="8081">
                  <c:v>2019 11</c:v>
                </c:pt>
                <c:pt idx="8082">
                  <c:v>2019 11</c:v>
                </c:pt>
                <c:pt idx="8083">
                  <c:v>2019 11</c:v>
                </c:pt>
                <c:pt idx="8084">
                  <c:v>2019 11</c:v>
                </c:pt>
                <c:pt idx="8085">
                  <c:v>2019 11</c:v>
                </c:pt>
                <c:pt idx="8086">
                  <c:v>2019 11</c:v>
                </c:pt>
                <c:pt idx="8087">
                  <c:v>2019 11</c:v>
                </c:pt>
                <c:pt idx="8088">
                  <c:v>2019 11</c:v>
                </c:pt>
                <c:pt idx="8089">
                  <c:v>2019 11</c:v>
                </c:pt>
                <c:pt idx="8090">
                  <c:v>2019 11</c:v>
                </c:pt>
                <c:pt idx="8091">
                  <c:v>2019 11</c:v>
                </c:pt>
                <c:pt idx="8092">
                  <c:v>2019 11</c:v>
                </c:pt>
                <c:pt idx="8093">
                  <c:v>2019 11</c:v>
                </c:pt>
                <c:pt idx="8094">
                  <c:v>2019 11</c:v>
                </c:pt>
                <c:pt idx="8095">
                  <c:v>2019 11</c:v>
                </c:pt>
                <c:pt idx="8096">
                  <c:v>2019 11</c:v>
                </c:pt>
                <c:pt idx="8097">
                  <c:v>2019 11</c:v>
                </c:pt>
                <c:pt idx="8098">
                  <c:v>2019 11</c:v>
                </c:pt>
                <c:pt idx="8099">
                  <c:v>2019 11</c:v>
                </c:pt>
                <c:pt idx="8100">
                  <c:v>2019 11</c:v>
                </c:pt>
                <c:pt idx="8101">
                  <c:v>2019 11</c:v>
                </c:pt>
                <c:pt idx="8102">
                  <c:v>2019 11</c:v>
                </c:pt>
                <c:pt idx="8103">
                  <c:v>2019 11</c:v>
                </c:pt>
                <c:pt idx="8104">
                  <c:v>2019 11</c:v>
                </c:pt>
                <c:pt idx="8105">
                  <c:v>2019 11</c:v>
                </c:pt>
                <c:pt idx="8106">
                  <c:v>2019 11</c:v>
                </c:pt>
                <c:pt idx="8107">
                  <c:v>2019 11</c:v>
                </c:pt>
                <c:pt idx="8108">
                  <c:v>2019 11</c:v>
                </c:pt>
                <c:pt idx="8109">
                  <c:v>2019 11</c:v>
                </c:pt>
                <c:pt idx="8110">
                  <c:v>2019 11</c:v>
                </c:pt>
                <c:pt idx="8111">
                  <c:v>2019 11</c:v>
                </c:pt>
                <c:pt idx="8112">
                  <c:v>2019 11</c:v>
                </c:pt>
                <c:pt idx="8113">
                  <c:v>2019 11</c:v>
                </c:pt>
                <c:pt idx="8114">
                  <c:v>2019 11</c:v>
                </c:pt>
                <c:pt idx="8115">
                  <c:v>2019 11</c:v>
                </c:pt>
                <c:pt idx="8116">
                  <c:v>2019 11</c:v>
                </c:pt>
                <c:pt idx="8117">
                  <c:v>2019 11</c:v>
                </c:pt>
                <c:pt idx="8118">
                  <c:v>2019 11</c:v>
                </c:pt>
                <c:pt idx="8119">
                  <c:v>2019 11</c:v>
                </c:pt>
                <c:pt idx="8120">
                  <c:v>2019 11</c:v>
                </c:pt>
                <c:pt idx="8121">
                  <c:v>2019 11</c:v>
                </c:pt>
                <c:pt idx="8122">
                  <c:v>2019 11</c:v>
                </c:pt>
                <c:pt idx="8123">
                  <c:v>2019 11</c:v>
                </c:pt>
                <c:pt idx="8124">
                  <c:v>2019 11</c:v>
                </c:pt>
                <c:pt idx="8125">
                  <c:v>2019 11</c:v>
                </c:pt>
                <c:pt idx="8126">
                  <c:v>2019 11</c:v>
                </c:pt>
                <c:pt idx="8127">
                  <c:v>2019 11</c:v>
                </c:pt>
                <c:pt idx="8128">
                  <c:v>2019 11</c:v>
                </c:pt>
                <c:pt idx="8129">
                  <c:v>2019 11</c:v>
                </c:pt>
                <c:pt idx="8130">
                  <c:v>2019 11</c:v>
                </c:pt>
                <c:pt idx="8131">
                  <c:v>2019 11</c:v>
                </c:pt>
                <c:pt idx="8132">
                  <c:v>2019 11</c:v>
                </c:pt>
                <c:pt idx="8133">
                  <c:v>2019 11</c:v>
                </c:pt>
                <c:pt idx="8134">
                  <c:v>2019 11</c:v>
                </c:pt>
                <c:pt idx="8135">
                  <c:v>2019 11</c:v>
                </c:pt>
                <c:pt idx="8136">
                  <c:v>2019 11</c:v>
                </c:pt>
                <c:pt idx="8137">
                  <c:v>2019 11</c:v>
                </c:pt>
                <c:pt idx="8138">
                  <c:v>2019 11</c:v>
                </c:pt>
                <c:pt idx="8139">
                  <c:v>2019 11</c:v>
                </c:pt>
                <c:pt idx="8140">
                  <c:v>2019 11</c:v>
                </c:pt>
                <c:pt idx="8141">
                  <c:v>2019 11</c:v>
                </c:pt>
                <c:pt idx="8142">
                  <c:v>2019 11</c:v>
                </c:pt>
                <c:pt idx="8143">
                  <c:v>2019 11</c:v>
                </c:pt>
                <c:pt idx="8144">
                  <c:v>2019 11</c:v>
                </c:pt>
                <c:pt idx="8145">
                  <c:v>2019 11</c:v>
                </c:pt>
                <c:pt idx="8146">
                  <c:v>2019 11</c:v>
                </c:pt>
                <c:pt idx="8147">
                  <c:v>2019 11</c:v>
                </c:pt>
                <c:pt idx="8148">
                  <c:v>2019 11</c:v>
                </c:pt>
                <c:pt idx="8149">
                  <c:v>2019 11</c:v>
                </c:pt>
                <c:pt idx="8150">
                  <c:v>2019 11</c:v>
                </c:pt>
                <c:pt idx="8151">
                  <c:v>2019 11</c:v>
                </c:pt>
                <c:pt idx="8152">
                  <c:v>2019 11</c:v>
                </c:pt>
                <c:pt idx="8153">
                  <c:v>2019 11</c:v>
                </c:pt>
                <c:pt idx="8154">
                  <c:v>2019 11</c:v>
                </c:pt>
                <c:pt idx="8155">
                  <c:v>2019 11</c:v>
                </c:pt>
                <c:pt idx="8156">
                  <c:v>2019 11</c:v>
                </c:pt>
                <c:pt idx="8157">
                  <c:v>2019 11</c:v>
                </c:pt>
                <c:pt idx="8158">
                  <c:v>2019 11</c:v>
                </c:pt>
                <c:pt idx="8159">
                  <c:v>2019 11</c:v>
                </c:pt>
                <c:pt idx="8160">
                  <c:v>2019 11</c:v>
                </c:pt>
                <c:pt idx="8161">
                  <c:v>2019 11</c:v>
                </c:pt>
                <c:pt idx="8162">
                  <c:v>2019 11</c:v>
                </c:pt>
                <c:pt idx="8163">
                  <c:v>2019 11</c:v>
                </c:pt>
                <c:pt idx="8164">
                  <c:v>2019 11</c:v>
                </c:pt>
                <c:pt idx="8165">
                  <c:v>2019 11</c:v>
                </c:pt>
                <c:pt idx="8166">
                  <c:v>2019 11</c:v>
                </c:pt>
                <c:pt idx="8167">
                  <c:v>2019 11</c:v>
                </c:pt>
                <c:pt idx="8168">
                  <c:v>2019 11</c:v>
                </c:pt>
                <c:pt idx="8169">
                  <c:v>2019 11</c:v>
                </c:pt>
                <c:pt idx="8170">
                  <c:v>2019 11</c:v>
                </c:pt>
                <c:pt idx="8171">
                  <c:v>2019 11</c:v>
                </c:pt>
                <c:pt idx="8172">
                  <c:v>2019 12</c:v>
                </c:pt>
                <c:pt idx="8173">
                  <c:v>2019 12</c:v>
                </c:pt>
                <c:pt idx="8174">
                  <c:v>2019 12</c:v>
                </c:pt>
                <c:pt idx="8175">
                  <c:v>2019 12</c:v>
                </c:pt>
                <c:pt idx="8176">
                  <c:v>2019 12</c:v>
                </c:pt>
                <c:pt idx="8177">
                  <c:v>2019 12</c:v>
                </c:pt>
                <c:pt idx="8178">
                  <c:v>2019 12</c:v>
                </c:pt>
                <c:pt idx="8179">
                  <c:v>2019 12</c:v>
                </c:pt>
                <c:pt idx="8180">
                  <c:v>2019 12</c:v>
                </c:pt>
                <c:pt idx="8181">
                  <c:v>2019 12</c:v>
                </c:pt>
                <c:pt idx="8182">
                  <c:v>2019 12</c:v>
                </c:pt>
                <c:pt idx="8183">
                  <c:v>2019 12</c:v>
                </c:pt>
                <c:pt idx="8184">
                  <c:v>2019 12</c:v>
                </c:pt>
                <c:pt idx="8185">
                  <c:v>2019 12</c:v>
                </c:pt>
                <c:pt idx="8186">
                  <c:v>2019 12</c:v>
                </c:pt>
                <c:pt idx="8187">
                  <c:v>2019 12</c:v>
                </c:pt>
                <c:pt idx="8188">
                  <c:v>2019 12</c:v>
                </c:pt>
                <c:pt idx="8189">
                  <c:v>2019 12</c:v>
                </c:pt>
                <c:pt idx="8190">
                  <c:v>2019 12</c:v>
                </c:pt>
                <c:pt idx="8191">
                  <c:v>2019 12</c:v>
                </c:pt>
                <c:pt idx="8192">
                  <c:v>2019 12</c:v>
                </c:pt>
                <c:pt idx="8193">
                  <c:v>2019 12</c:v>
                </c:pt>
                <c:pt idx="8194">
                  <c:v>2019 12</c:v>
                </c:pt>
                <c:pt idx="8195">
                  <c:v>2019 12</c:v>
                </c:pt>
                <c:pt idx="8196">
                  <c:v>2019 12</c:v>
                </c:pt>
                <c:pt idx="8197">
                  <c:v>2019 12</c:v>
                </c:pt>
                <c:pt idx="8198">
                  <c:v>2019 12</c:v>
                </c:pt>
                <c:pt idx="8199">
                  <c:v>2019 12</c:v>
                </c:pt>
                <c:pt idx="8200">
                  <c:v>2019 12</c:v>
                </c:pt>
                <c:pt idx="8201">
                  <c:v>2019 12</c:v>
                </c:pt>
                <c:pt idx="8202">
                  <c:v>2019 12</c:v>
                </c:pt>
                <c:pt idx="8203">
                  <c:v>2019 12</c:v>
                </c:pt>
                <c:pt idx="8204">
                  <c:v>2019 12</c:v>
                </c:pt>
                <c:pt idx="8205">
                  <c:v>2019 12</c:v>
                </c:pt>
                <c:pt idx="8206">
                  <c:v>2019 12</c:v>
                </c:pt>
                <c:pt idx="8207">
                  <c:v>2019 12</c:v>
                </c:pt>
                <c:pt idx="8208">
                  <c:v>2019 12</c:v>
                </c:pt>
                <c:pt idx="8209">
                  <c:v>2019 12</c:v>
                </c:pt>
                <c:pt idx="8210">
                  <c:v>2019 12</c:v>
                </c:pt>
                <c:pt idx="8211">
                  <c:v>2019 12</c:v>
                </c:pt>
                <c:pt idx="8212">
                  <c:v>2019 12</c:v>
                </c:pt>
                <c:pt idx="8213">
                  <c:v>2019 12</c:v>
                </c:pt>
                <c:pt idx="8214">
                  <c:v>2019 12</c:v>
                </c:pt>
                <c:pt idx="8215">
                  <c:v>2019 12</c:v>
                </c:pt>
                <c:pt idx="8216">
                  <c:v>2019 12</c:v>
                </c:pt>
                <c:pt idx="8217">
                  <c:v>2019 12</c:v>
                </c:pt>
                <c:pt idx="8218">
                  <c:v>2019 12</c:v>
                </c:pt>
                <c:pt idx="8219">
                  <c:v>2019 12</c:v>
                </c:pt>
                <c:pt idx="8220">
                  <c:v>2019 12</c:v>
                </c:pt>
                <c:pt idx="8221">
                  <c:v>2019 12</c:v>
                </c:pt>
                <c:pt idx="8222">
                  <c:v>2019 12</c:v>
                </c:pt>
                <c:pt idx="8223">
                  <c:v>2019 12</c:v>
                </c:pt>
                <c:pt idx="8224">
                  <c:v>2019 12</c:v>
                </c:pt>
                <c:pt idx="8225">
                  <c:v>2019 12</c:v>
                </c:pt>
                <c:pt idx="8226">
                  <c:v>2019 12</c:v>
                </c:pt>
                <c:pt idx="8227">
                  <c:v>2019 12</c:v>
                </c:pt>
                <c:pt idx="8228">
                  <c:v>2019 12</c:v>
                </c:pt>
                <c:pt idx="8229">
                  <c:v>2019 12</c:v>
                </c:pt>
                <c:pt idx="8230">
                  <c:v>2019 12</c:v>
                </c:pt>
                <c:pt idx="8231">
                  <c:v>2019 12</c:v>
                </c:pt>
                <c:pt idx="8232">
                  <c:v>2019 12</c:v>
                </c:pt>
                <c:pt idx="8233">
                  <c:v>2019 12</c:v>
                </c:pt>
                <c:pt idx="8234">
                  <c:v>2019 12</c:v>
                </c:pt>
                <c:pt idx="8235">
                  <c:v>2019 12</c:v>
                </c:pt>
                <c:pt idx="8236">
                  <c:v>2019 12</c:v>
                </c:pt>
                <c:pt idx="8237">
                  <c:v>2019 12</c:v>
                </c:pt>
                <c:pt idx="8238">
                  <c:v>2019 12</c:v>
                </c:pt>
                <c:pt idx="8239">
                  <c:v>2019 12</c:v>
                </c:pt>
                <c:pt idx="8240">
                  <c:v>2019 12</c:v>
                </c:pt>
                <c:pt idx="8241">
                  <c:v>2019 12</c:v>
                </c:pt>
                <c:pt idx="8242">
                  <c:v>2019 12</c:v>
                </c:pt>
                <c:pt idx="8243">
                  <c:v>2019 12</c:v>
                </c:pt>
                <c:pt idx="8244">
                  <c:v>2019 12</c:v>
                </c:pt>
                <c:pt idx="8245">
                  <c:v>2019 12</c:v>
                </c:pt>
                <c:pt idx="8246">
                  <c:v>2019 12</c:v>
                </c:pt>
                <c:pt idx="8247">
                  <c:v>2019 12</c:v>
                </c:pt>
                <c:pt idx="8248">
                  <c:v>2019 12</c:v>
                </c:pt>
                <c:pt idx="8249">
                  <c:v>2019 12</c:v>
                </c:pt>
                <c:pt idx="8250">
                  <c:v>2019 12</c:v>
                </c:pt>
                <c:pt idx="8251">
                  <c:v>2019 12</c:v>
                </c:pt>
                <c:pt idx="8252">
                  <c:v>2019 12</c:v>
                </c:pt>
                <c:pt idx="8253">
                  <c:v>2019 12</c:v>
                </c:pt>
                <c:pt idx="8254">
                  <c:v>2019 12</c:v>
                </c:pt>
                <c:pt idx="8255">
                  <c:v>2019 12</c:v>
                </c:pt>
                <c:pt idx="8256">
                  <c:v>2019 12</c:v>
                </c:pt>
                <c:pt idx="8257">
                  <c:v>2019 12</c:v>
                </c:pt>
                <c:pt idx="8258">
                  <c:v>2019 12</c:v>
                </c:pt>
                <c:pt idx="8259">
                  <c:v>2019 12</c:v>
                </c:pt>
                <c:pt idx="8260">
                  <c:v>2019 12</c:v>
                </c:pt>
                <c:pt idx="8261">
                  <c:v>2019 12</c:v>
                </c:pt>
                <c:pt idx="8262">
                  <c:v>2019 12</c:v>
                </c:pt>
                <c:pt idx="8263">
                  <c:v>2019 12</c:v>
                </c:pt>
                <c:pt idx="8264">
                  <c:v>2019 12</c:v>
                </c:pt>
                <c:pt idx="8265">
                  <c:v>2019 12</c:v>
                </c:pt>
                <c:pt idx="8266">
                  <c:v>2019 12</c:v>
                </c:pt>
                <c:pt idx="8267">
                  <c:v>2019 12</c:v>
                </c:pt>
                <c:pt idx="8268">
                  <c:v>2019 12</c:v>
                </c:pt>
                <c:pt idx="8269">
                  <c:v>2019 12</c:v>
                </c:pt>
                <c:pt idx="8270">
                  <c:v>2019 12</c:v>
                </c:pt>
                <c:pt idx="8271">
                  <c:v>2019 12</c:v>
                </c:pt>
                <c:pt idx="8272">
                  <c:v>2019 12</c:v>
                </c:pt>
                <c:pt idx="8273">
                  <c:v>2019 12</c:v>
                </c:pt>
                <c:pt idx="8274">
                  <c:v>2019 12</c:v>
                </c:pt>
                <c:pt idx="8275">
                  <c:v>2019 12</c:v>
                </c:pt>
                <c:pt idx="8276">
                  <c:v>2019 12</c:v>
                </c:pt>
                <c:pt idx="8277">
                  <c:v>2019 12</c:v>
                </c:pt>
                <c:pt idx="8278">
                  <c:v>2019 12</c:v>
                </c:pt>
                <c:pt idx="8279">
                  <c:v>2019 12</c:v>
                </c:pt>
                <c:pt idx="8280">
                  <c:v>2019 12</c:v>
                </c:pt>
                <c:pt idx="8281">
                  <c:v>2019 12</c:v>
                </c:pt>
                <c:pt idx="8282">
                  <c:v>2019 12</c:v>
                </c:pt>
                <c:pt idx="8283">
                  <c:v>2019 12</c:v>
                </c:pt>
                <c:pt idx="8284">
                  <c:v>2019 12</c:v>
                </c:pt>
                <c:pt idx="8285">
                  <c:v>2019 12</c:v>
                </c:pt>
                <c:pt idx="8286">
                  <c:v>2019 12</c:v>
                </c:pt>
                <c:pt idx="8287">
                  <c:v>2019 12</c:v>
                </c:pt>
                <c:pt idx="8288">
                  <c:v>2019 12</c:v>
                </c:pt>
                <c:pt idx="8289">
                  <c:v>2019 12</c:v>
                </c:pt>
                <c:pt idx="8290">
                  <c:v>2019 12</c:v>
                </c:pt>
                <c:pt idx="8291">
                  <c:v>2019 12</c:v>
                </c:pt>
                <c:pt idx="8292">
                  <c:v>2019 2</c:v>
                </c:pt>
                <c:pt idx="8293">
                  <c:v>2019 2</c:v>
                </c:pt>
                <c:pt idx="8294">
                  <c:v>2019 2</c:v>
                </c:pt>
                <c:pt idx="8295">
                  <c:v>2019 2</c:v>
                </c:pt>
                <c:pt idx="8296">
                  <c:v>2019 2</c:v>
                </c:pt>
                <c:pt idx="8297">
                  <c:v>2019 2</c:v>
                </c:pt>
                <c:pt idx="8298">
                  <c:v>2019 2</c:v>
                </c:pt>
                <c:pt idx="8299">
                  <c:v>2019 2</c:v>
                </c:pt>
                <c:pt idx="8300">
                  <c:v>2019 2</c:v>
                </c:pt>
                <c:pt idx="8301">
                  <c:v>2019 2</c:v>
                </c:pt>
                <c:pt idx="8302">
                  <c:v>2019 2</c:v>
                </c:pt>
                <c:pt idx="8303">
                  <c:v>2019 2</c:v>
                </c:pt>
                <c:pt idx="8304">
                  <c:v>2019 2</c:v>
                </c:pt>
                <c:pt idx="8305">
                  <c:v>2019 2</c:v>
                </c:pt>
                <c:pt idx="8306">
                  <c:v>2019 2</c:v>
                </c:pt>
                <c:pt idx="8307">
                  <c:v>2019 2</c:v>
                </c:pt>
                <c:pt idx="8308">
                  <c:v>2019 2</c:v>
                </c:pt>
                <c:pt idx="8309">
                  <c:v>2019 2</c:v>
                </c:pt>
                <c:pt idx="8310">
                  <c:v>2019 2</c:v>
                </c:pt>
                <c:pt idx="8311">
                  <c:v>2019 2</c:v>
                </c:pt>
                <c:pt idx="8312">
                  <c:v>2019 2</c:v>
                </c:pt>
                <c:pt idx="8313">
                  <c:v>2019 2</c:v>
                </c:pt>
                <c:pt idx="8314">
                  <c:v>2019 2</c:v>
                </c:pt>
                <c:pt idx="8315">
                  <c:v>2019 2</c:v>
                </c:pt>
                <c:pt idx="8316">
                  <c:v>2019 2</c:v>
                </c:pt>
                <c:pt idx="8317">
                  <c:v>2019 2</c:v>
                </c:pt>
                <c:pt idx="8318">
                  <c:v>2019 2</c:v>
                </c:pt>
                <c:pt idx="8319">
                  <c:v>2019 2</c:v>
                </c:pt>
                <c:pt idx="8320">
                  <c:v>2019 2</c:v>
                </c:pt>
                <c:pt idx="8321">
                  <c:v>2019 2</c:v>
                </c:pt>
                <c:pt idx="8322">
                  <c:v>2019 2</c:v>
                </c:pt>
                <c:pt idx="8323">
                  <c:v>2019 2</c:v>
                </c:pt>
                <c:pt idx="8324">
                  <c:v>2019 2</c:v>
                </c:pt>
                <c:pt idx="8325">
                  <c:v>2019 2</c:v>
                </c:pt>
                <c:pt idx="8326">
                  <c:v>2019 2</c:v>
                </c:pt>
                <c:pt idx="8327">
                  <c:v>2019 2</c:v>
                </c:pt>
                <c:pt idx="8328">
                  <c:v>2019 2</c:v>
                </c:pt>
                <c:pt idx="8329">
                  <c:v>2019 2</c:v>
                </c:pt>
                <c:pt idx="8330">
                  <c:v>2019 2</c:v>
                </c:pt>
                <c:pt idx="8331">
                  <c:v>2019 2</c:v>
                </c:pt>
                <c:pt idx="8332">
                  <c:v>2019 2</c:v>
                </c:pt>
                <c:pt idx="8333">
                  <c:v>2019 2</c:v>
                </c:pt>
                <c:pt idx="8334">
                  <c:v>2019 2</c:v>
                </c:pt>
                <c:pt idx="8335">
                  <c:v>2019 2</c:v>
                </c:pt>
                <c:pt idx="8336">
                  <c:v>2019 2</c:v>
                </c:pt>
                <c:pt idx="8337">
                  <c:v>2019 2</c:v>
                </c:pt>
                <c:pt idx="8338">
                  <c:v>2019 2</c:v>
                </c:pt>
                <c:pt idx="8339">
                  <c:v>2019 2</c:v>
                </c:pt>
                <c:pt idx="8340">
                  <c:v>2019 2</c:v>
                </c:pt>
                <c:pt idx="8341">
                  <c:v>2019 2</c:v>
                </c:pt>
                <c:pt idx="8342">
                  <c:v>2019 2</c:v>
                </c:pt>
                <c:pt idx="8343">
                  <c:v>2019 2</c:v>
                </c:pt>
                <c:pt idx="8344">
                  <c:v>2019 2</c:v>
                </c:pt>
                <c:pt idx="8345">
                  <c:v>2019 2</c:v>
                </c:pt>
                <c:pt idx="8346">
                  <c:v>2019 2</c:v>
                </c:pt>
                <c:pt idx="8347">
                  <c:v>2019 2</c:v>
                </c:pt>
                <c:pt idx="8348">
                  <c:v>2019 2</c:v>
                </c:pt>
                <c:pt idx="8349">
                  <c:v>2019 2</c:v>
                </c:pt>
                <c:pt idx="8350">
                  <c:v>2019 2</c:v>
                </c:pt>
                <c:pt idx="8351">
                  <c:v>2019 2</c:v>
                </c:pt>
                <c:pt idx="8352">
                  <c:v>2019 2</c:v>
                </c:pt>
                <c:pt idx="8353">
                  <c:v>2019 2</c:v>
                </c:pt>
                <c:pt idx="8354">
                  <c:v>2019 2</c:v>
                </c:pt>
                <c:pt idx="8355">
                  <c:v>2019 2</c:v>
                </c:pt>
                <c:pt idx="8356">
                  <c:v>2019 2</c:v>
                </c:pt>
                <c:pt idx="8357">
                  <c:v>2019 2</c:v>
                </c:pt>
                <c:pt idx="8358">
                  <c:v>2019 2</c:v>
                </c:pt>
                <c:pt idx="8359">
                  <c:v>2019 2</c:v>
                </c:pt>
                <c:pt idx="8360">
                  <c:v>2019 2</c:v>
                </c:pt>
                <c:pt idx="8361">
                  <c:v>2019 2</c:v>
                </c:pt>
                <c:pt idx="8362">
                  <c:v>2019 2</c:v>
                </c:pt>
                <c:pt idx="8363">
                  <c:v>2019 2</c:v>
                </c:pt>
                <c:pt idx="8364">
                  <c:v>2019 2</c:v>
                </c:pt>
                <c:pt idx="8365">
                  <c:v>2019 2</c:v>
                </c:pt>
                <c:pt idx="8366">
                  <c:v>2019 2</c:v>
                </c:pt>
                <c:pt idx="8367">
                  <c:v>2019 2</c:v>
                </c:pt>
                <c:pt idx="8368">
                  <c:v>2019 2</c:v>
                </c:pt>
                <c:pt idx="8369">
                  <c:v>2019 2</c:v>
                </c:pt>
                <c:pt idx="8370">
                  <c:v>2019 2</c:v>
                </c:pt>
                <c:pt idx="8371">
                  <c:v>2019 2</c:v>
                </c:pt>
                <c:pt idx="8372">
                  <c:v>2019 2</c:v>
                </c:pt>
                <c:pt idx="8373">
                  <c:v>2019 2</c:v>
                </c:pt>
                <c:pt idx="8374">
                  <c:v>2019 2</c:v>
                </c:pt>
                <c:pt idx="8375">
                  <c:v>2019 2</c:v>
                </c:pt>
                <c:pt idx="8376">
                  <c:v>2019 2</c:v>
                </c:pt>
                <c:pt idx="8377">
                  <c:v>2019 2</c:v>
                </c:pt>
                <c:pt idx="8378">
                  <c:v>2019 2</c:v>
                </c:pt>
                <c:pt idx="8379">
                  <c:v>2019 2</c:v>
                </c:pt>
                <c:pt idx="8380">
                  <c:v>2019 2</c:v>
                </c:pt>
                <c:pt idx="8381">
                  <c:v>2019 2</c:v>
                </c:pt>
                <c:pt idx="8382">
                  <c:v>2019 2</c:v>
                </c:pt>
                <c:pt idx="8383">
                  <c:v>2019 2</c:v>
                </c:pt>
                <c:pt idx="8384">
                  <c:v>2019 2</c:v>
                </c:pt>
                <c:pt idx="8385">
                  <c:v>2019 2</c:v>
                </c:pt>
                <c:pt idx="8386">
                  <c:v>2019 2</c:v>
                </c:pt>
                <c:pt idx="8387">
                  <c:v>2019 2</c:v>
                </c:pt>
                <c:pt idx="8388">
                  <c:v>2019 2</c:v>
                </c:pt>
                <c:pt idx="8389">
                  <c:v>2019 2</c:v>
                </c:pt>
                <c:pt idx="8390">
                  <c:v>2019 2</c:v>
                </c:pt>
                <c:pt idx="8391">
                  <c:v>2019 2</c:v>
                </c:pt>
                <c:pt idx="8392">
                  <c:v>2019 2</c:v>
                </c:pt>
                <c:pt idx="8393">
                  <c:v>2019 2</c:v>
                </c:pt>
                <c:pt idx="8394">
                  <c:v>2019 2</c:v>
                </c:pt>
                <c:pt idx="8395">
                  <c:v>2019 2</c:v>
                </c:pt>
                <c:pt idx="8396">
                  <c:v>2019 2</c:v>
                </c:pt>
                <c:pt idx="8397">
                  <c:v>2019 2</c:v>
                </c:pt>
                <c:pt idx="8398">
                  <c:v>2019 2</c:v>
                </c:pt>
                <c:pt idx="8399">
                  <c:v>2019 2</c:v>
                </c:pt>
                <c:pt idx="8400">
                  <c:v>2019 2</c:v>
                </c:pt>
                <c:pt idx="8401">
                  <c:v>2019 2</c:v>
                </c:pt>
                <c:pt idx="8402">
                  <c:v>2019 2</c:v>
                </c:pt>
                <c:pt idx="8403">
                  <c:v>2019 2</c:v>
                </c:pt>
                <c:pt idx="8404">
                  <c:v>2019 3</c:v>
                </c:pt>
                <c:pt idx="8405">
                  <c:v>2019 3</c:v>
                </c:pt>
                <c:pt idx="8406">
                  <c:v>2019 3</c:v>
                </c:pt>
                <c:pt idx="8407">
                  <c:v>2019 3</c:v>
                </c:pt>
                <c:pt idx="8408">
                  <c:v>2019 3</c:v>
                </c:pt>
                <c:pt idx="8409">
                  <c:v>2019 3</c:v>
                </c:pt>
                <c:pt idx="8410">
                  <c:v>2019 3</c:v>
                </c:pt>
                <c:pt idx="8411">
                  <c:v>2019 3</c:v>
                </c:pt>
                <c:pt idx="8412">
                  <c:v>2019 3</c:v>
                </c:pt>
                <c:pt idx="8413">
                  <c:v>2019 3</c:v>
                </c:pt>
                <c:pt idx="8414">
                  <c:v>2019 3</c:v>
                </c:pt>
                <c:pt idx="8415">
                  <c:v>2019 3</c:v>
                </c:pt>
                <c:pt idx="8416">
                  <c:v>2019 3</c:v>
                </c:pt>
                <c:pt idx="8417">
                  <c:v>2019 3</c:v>
                </c:pt>
                <c:pt idx="8418">
                  <c:v>2019 3</c:v>
                </c:pt>
                <c:pt idx="8419">
                  <c:v>2019 3</c:v>
                </c:pt>
                <c:pt idx="8420">
                  <c:v>2019 3</c:v>
                </c:pt>
                <c:pt idx="8421">
                  <c:v>2019 3</c:v>
                </c:pt>
                <c:pt idx="8422">
                  <c:v>2019 3</c:v>
                </c:pt>
                <c:pt idx="8423">
                  <c:v>2019 3</c:v>
                </c:pt>
                <c:pt idx="8424">
                  <c:v>2019 3</c:v>
                </c:pt>
                <c:pt idx="8425">
                  <c:v>2019 3</c:v>
                </c:pt>
                <c:pt idx="8426">
                  <c:v>2019 3</c:v>
                </c:pt>
                <c:pt idx="8427">
                  <c:v>2019 3</c:v>
                </c:pt>
                <c:pt idx="8428">
                  <c:v>2019 3</c:v>
                </c:pt>
                <c:pt idx="8429">
                  <c:v>2019 3</c:v>
                </c:pt>
                <c:pt idx="8430">
                  <c:v>2019 3</c:v>
                </c:pt>
                <c:pt idx="8431">
                  <c:v>2019 3</c:v>
                </c:pt>
                <c:pt idx="8432">
                  <c:v>2019 3</c:v>
                </c:pt>
                <c:pt idx="8433">
                  <c:v>2019 3</c:v>
                </c:pt>
                <c:pt idx="8434">
                  <c:v>2019 3</c:v>
                </c:pt>
                <c:pt idx="8435">
                  <c:v>2019 3</c:v>
                </c:pt>
                <c:pt idx="8436">
                  <c:v>2019 3</c:v>
                </c:pt>
                <c:pt idx="8437">
                  <c:v>2019 3</c:v>
                </c:pt>
                <c:pt idx="8438">
                  <c:v>2019 3</c:v>
                </c:pt>
                <c:pt idx="8439">
                  <c:v>2019 3</c:v>
                </c:pt>
                <c:pt idx="8440">
                  <c:v>2019 3</c:v>
                </c:pt>
                <c:pt idx="8441">
                  <c:v>2019 3</c:v>
                </c:pt>
                <c:pt idx="8442">
                  <c:v>2019 3</c:v>
                </c:pt>
                <c:pt idx="8443">
                  <c:v>2019 3</c:v>
                </c:pt>
                <c:pt idx="8444">
                  <c:v>2019 3</c:v>
                </c:pt>
                <c:pt idx="8445">
                  <c:v>2019 3</c:v>
                </c:pt>
                <c:pt idx="8446">
                  <c:v>2019 3</c:v>
                </c:pt>
                <c:pt idx="8447">
                  <c:v>2019 3</c:v>
                </c:pt>
                <c:pt idx="8448">
                  <c:v>2019 3</c:v>
                </c:pt>
                <c:pt idx="8449">
                  <c:v>2019 3</c:v>
                </c:pt>
                <c:pt idx="8450">
                  <c:v>2019 3</c:v>
                </c:pt>
                <c:pt idx="8451">
                  <c:v>2019 3</c:v>
                </c:pt>
                <c:pt idx="8452">
                  <c:v>2019 3</c:v>
                </c:pt>
                <c:pt idx="8453">
                  <c:v>2019 3</c:v>
                </c:pt>
                <c:pt idx="8454">
                  <c:v>2019 3</c:v>
                </c:pt>
                <c:pt idx="8455">
                  <c:v>2019 3</c:v>
                </c:pt>
                <c:pt idx="8456">
                  <c:v>2019 3</c:v>
                </c:pt>
                <c:pt idx="8457">
                  <c:v>2019 3</c:v>
                </c:pt>
                <c:pt idx="8458">
                  <c:v>2019 3</c:v>
                </c:pt>
                <c:pt idx="8459">
                  <c:v>2019 3</c:v>
                </c:pt>
                <c:pt idx="8460">
                  <c:v>2019 3</c:v>
                </c:pt>
                <c:pt idx="8461">
                  <c:v>2019 3</c:v>
                </c:pt>
                <c:pt idx="8462">
                  <c:v>2019 3</c:v>
                </c:pt>
                <c:pt idx="8463">
                  <c:v>2019 3</c:v>
                </c:pt>
                <c:pt idx="8464">
                  <c:v>2019 3</c:v>
                </c:pt>
                <c:pt idx="8465">
                  <c:v>2019 3</c:v>
                </c:pt>
                <c:pt idx="8466">
                  <c:v>2019 3</c:v>
                </c:pt>
                <c:pt idx="8467">
                  <c:v>2019 3</c:v>
                </c:pt>
                <c:pt idx="8468">
                  <c:v>2019 3</c:v>
                </c:pt>
                <c:pt idx="8469">
                  <c:v>2019 3</c:v>
                </c:pt>
                <c:pt idx="8470">
                  <c:v>2019 3</c:v>
                </c:pt>
                <c:pt idx="8471">
                  <c:v>2019 3</c:v>
                </c:pt>
                <c:pt idx="8472">
                  <c:v>2019 3</c:v>
                </c:pt>
                <c:pt idx="8473">
                  <c:v>2019 3</c:v>
                </c:pt>
                <c:pt idx="8474">
                  <c:v>2019 3</c:v>
                </c:pt>
                <c:pt idx="8475">
                  <c:v>2019 3</c:v>
                </c:pt>
                <c:pt idx="8476">
                  <c:v>2019 3</c:v>
                </c:pt>
                <c:pt idx="8477">
                  <c:v>2019 3</c:v>
                </c:pt>
                <c:pt idx="8478">
                  <c:v>2019 3</c:v>
                </c:pt>
                <c:pt idx="8479">
                  <c:v>2019 3</c:v>
                </c:pt>
                <c:pt idx="8480">
                  <c:v>2019 3</c:v>
                </c:pt>
                <c:pt idx="8481">
                  <c:v>2019 3</c:v>
                </c:pt>
                <c:pt idx="8482">
                  <c:v>2019 3</c:v>
                </c:pt>
                <c:pt idx="8483">
                  <c:v>2019 3</c:v>
                </c:pt>
                <c:pt idx="8484">
                  <c:v>2019 3</c:v>
                </c:pt>
                <c:pt idx="8485">
                  <c:v>2019 3</c:v>
                </c:pt>
                <c:pt idx="8486">
                  <c:v>2019 3</c:v>
                </c:pt>
                <c:pt idx="8487">
                  <c:v>2019 3</c:v>
                </c:pt>
                <c:pt idx="8488">
                  <c:v>2019 3</c:v>
                </c:pt>
                <c:pt idx="8489">
                  <c:v>2019 3</c:v>
                </c:pt>
                <c:pt idx="8490">
                  <c:v>2019 3</c:v>
                </c:pt>
                <c:pt idx="8491">
                  <c:v>2019 3</c:v>
                </c:pt>
                <c:pt idx="8492">
                  <c:v>2019 3</c:v>
                </c:pt>
                <c:pt idx="8493">
                  <c:v>2019 3</c:v>
                </c:pt>
                <c:pt idx="8494">
                  <c:v>2019 3</c:v>
                </c:pt>
                <c:pt idx="8495">
                  <c:v>2019 3</c:v>
                </c:pt>
                <c:pt idx="8496">
                  <c:v>2019 3</c:v>
                </c:pt>
                <c:pt idx="8497">
                  <c:v>2019 3</c:v>
                </c:pt>
                <c:pt idx="8498">
                  <c:v>2019 3</c:v>
                </c:pt>
                <c:pt idx="8499">
                  <c:v>2019 3</c:v>
                </c:pt>
                <c:pt idx="8500">
                  <c:v>2019 3</c:v>
                </c:pt>
                <c:pt idx="8501">
                  <c:v>2019 3</c:v>
                </c:pt>
                <c:pt idx="8502">
                  <c:v>2019 3</c:v>
                </c:pt>
                <c:pt idx="8503">
                  <c:v>2019 3</c:v>
                </c:pt>
                <c:pt idx="8504">
                  <c:v>2019 3</c:v>
                </c:pt>
                <c:pt idx="8505">
                  <c:v>2019 3</c:v>
                </c:pt>
                <c:pt idx="8506">
                  <c:v>2019 3</c:v>
                </c:pt>
                <c:pt idx="8507">
                  <c:v>2019 3</c:v>
                </c:pt>
                <c:pt idx="8508">
                  <c:v>2019 3</c:v>
                </c:pt>
                <c:pt idx="8509">
                  <c:v>2019 3</c:v>
                </c:pt>
                <c:pt idx="8510">
                  <c:v>2019 3</c:v>
                </c:pt>
                <c:pt idx="8511">
                  <c:v>2019 3</c:v>
                </c:pt>
                <c:pt idx="8512">
                  <c:v>2019 3</c:v>
                </c:pt>
                <c:pt idx="8513">
                  <c:v>2019 3</c:v>
                </c:pt>
                <c:pt idx="8514">
                  <c:v>2019 3</c:v>
                </c:pt>
                <c:pt idx="8515">
                  <c:v>2019 3</c:v>
                </c:pt>
                <c:pt idx="8516">
                  <c:v>2019 4</c:v>
                </c:pt>
                <c:pt idx="8517">
                  <c:v>2019 4</c:v>
                </c:pt>
                <c:pt idx="8518">
                  <c:v>2019 4</c:v>
                </c:pt>
                <c:pt idx="8519">
                  <c:v>2019 4</c:v>
                </c:pt>
                <c:pt idx="8520">
                  <c:v>2019 4</c:v>
                </c:pt>
                <c:pt idx="8521">
                  <c:v>2019 4</c:v>
                </c:pt>
                <c:pt idx="8522">
                  <c:v>2019 4</c:v>
                </c:pt>
                <c:pt idx="8523">
                  <c:v>2019 4</c:v>
                </c:pt>
                <c:pt idx="8524">
                  <c:v>2019 4</c:v>
                </c:pt>
                <c:pt idx="8525">
                  <c:v>2019 4</c:v>
                </c:pt>
                <c:pt idx="8526">
                  <c:v>2019 4</c:v>
                </c:pt>
                <c:pt idx="8527">
                  <c:v>2019 4</c:v>
                </c:pt>
                <c:pt idx="8528">
                  <c:v>2019 4</c:v>
                </c:pt>
                <c:pt idx="8529">
                  <c:v>2019 4</c:v>
                </c:pt>
                <c:pt idx="8530">
                  <c:v>2019 4</c:v>
                </c:pt>
                <c:pt idx="8531">
                  <c:v>2019 4</c:v>
                </c:pt>
                <c:pt idx="8532">
                  <c:v>2019 4</c:v>
                </c:pt>
                <c:pt idx="8533">
                  <c:v>2019 4</c:v>
                </c:pt>
                <c:pt idx="8534">
                  <c:v>2019 4</c:v>
                </c:pt>
                <c:pt idx="8535">
                  <c:v>2019 4</c:v>
                </c:pt>
                <c:pt idx="8536">
                  <c:v>2019 4</c:v>
                </c:pt>
                <c:pt idx="8537">
                  <c:v>2019 4</c:v>
                </c:pt>
                <c:pt idx="8538">
                  <c:v>2019 4</c:v>
                </c:pt>
                <c:pt idx="8539">
                  <c:v>2019 4</c:v>
                </c:pt>
                <c:pt idx="8540">
                  <c:v>2019 4</c:v>
                </c:pt>
                <c:pt idx="8541">
                  <c:v>2019 4</c:v>
                </c:pt>
                <c:pt idx="8542">
                  <c:v>2019 4</c:v>
                </c:pt>
                <c:pt idx="8543">
                  <c:v>2019 4</c:v>
                </c:pt>
                <c:pt idx="8544">
                  <c:v>2019 4</c:v>
                </c:pt>
                <c:pt idx="8545">
                  <c:v>2019 4</c:v>
                </c:pt>
                <c:pt idx="8546">
                  <c:v>2019 4</c:v>
                </c:pt>
                <c:pt idx="8547">
                  <c:v>2019 4</c:v>
                </c:pt>
                <c:pt idx="8548">
                  <c:v>2019 4</c:v>
                </c:pt>
                <c:pt idx="8549">
                  <c:v>2019 4</c:v>
                </c:pt>
                <c:pt idx="8550">
                  <c:v>2019 4</c:v>
                </c:pt>
                <c:pt idx="8551">
                  <c:v>2019 4</c:v>
                </c:pt>
                <c:pt idx="8552">
                  <c:v>2019 4</c:v>
                </c:pt>
                <c:pt idx="8553">
                  <c:v>2019 4</c:v>
                </c:pt>
                <c:pt idx="8554">
                  <c:v>2019 4</c:v>
                </c:pt>
                <c:pt idx="8555">
                  <c:v>2019 4</c:v>
                </c:pt>
                <c:pt idx="8556">
                  <c:v>2019 4</c:v>
                </c:pt>
                <c:pt idx="8557">
                  <c:v>2019 4</c:v>
                </c:pt>
                <c:pt idx="8558">
                  <c:v>2019 4</c:v>
                </c:pt>
                <c:pt idx="8559">
                  <c:v>2019 4</c:v>
                </c:pt>
                <c:pt idx="8560">
                  <c:v>2019 4</c:v>
                </c:pt>
                <c:pt idx="8561">
                  <c:v>2019 4</c:v>
                </c:pt>
                <c:pt idx="8562">
                  <c:v>2019 4</c:v>
                </c:pt>
                <c:pt idx="8563">
                  <c:v>2019 4</c:v>
                </c:pt>
                <c:pt idx="8564">
                  <c:v>2019 4</c:v>
                </c:pt>
                <c:pt idx="8565">
                  <c:v>2019 4</c:v>
                </c:pt>
                <c:pt idx="8566">
                  <c:v>2019 4</c:v>
                </c:pt>
                <c:pt idx="8567">
                  <c:v>2019 4</c:v>
                </c:pt>
                <c:pt idx="8568">
                  <c:v>2019 4</c:v>
                </c:pt>
                <c:pt idx="8569">
                  <c:v>2019 4</c:v>
                </c:pt>
                <c:pt idx="8570">
                  <c:v>2019 4</c:v>
                </c:pt>
                <c:pt idx="8571">
                  <c:v>2019 4</c:v>
                </c:pt>
                <c:pt idx="8572">
                  <c:v>2019 4</c:v>
                </c:pt>
                <c:pt idx="8573">
                  <c:v>2019 4</c:v>
                </c:pt>
                <c:pt idx="8574">
                  <c:v>2019 4</c:v>
                </c:pt>
                <c:pt idx="8575">
                  <c:v>2019 4</c:v>
                </c:pt>
                <c:pt idx="8576">
                  <c:v>2019 4</c:v>
                </c:pt>
                <c:pt idx="8577">
                  <c:v>2019 4</c:v>
                </c:pt>
                <c:pt idx="8578">
                  <c:v>2019 4</c:v>
                </c:pt>
                <c:pt idx="8579">
                  <c:v>2019 4</c:v>
                </c:pt>
                <c:pt idx="8580">
                  <c:v>2019 4</c:v>
                </c:pt>
                <c:pt idx="8581">
                  <c:v>2019 4</c:v>
                </c:pt>
                <c:pt idx="8582">
                  <c:v>2019 4</c:v>
                </c:pt>
                <c:pt idx="8583">
                  <c:v>2019 4</c:v>
                </c:pt>
                <c:pt idx="8584">
                  <c:v>2019 4</c:v>
                </c:pt>
                <c:pt idx="8585">
                  <c:v>2019 4</c:v>
                </c:pt>
                <c:pt idx="8586">
                  <c:v>2019 4</c:v>
                </c:pt>
                <c:pt idx="8587">
                  <c:v>2019 4</c:v>
                </c:pt>
                <c:pt idx="8588">
                  <c:v>2019 4</c:v>
                </c:pt>
                <c:pt idx="8589">
                  <c:v>2019 4</c:v>
                </c:pt>
                <c:pt idx="8590">
                  <c:v>2019 4</c:v>
                </c:pt>
                <c:pt idx="8591">
                  <c:v>2019 4</c:v>
                </c:pt>
                <c:pt idx="8592">
                  <c:v>2019 4</c:v>
                </c:pt>
                <c:pt idx="8593">
                  <c:v>2019 4</c:v>
                </c:pt>
                <c:pt idx="8594">
                  <c:v>2019 4</c:v>
                </c:pt>
                <c:pt idx="8595">
                  <c:v>2019 4</c:v>
                </c:pt>
                <c:pt idx="8596">
                  <c:v>2019 4</c:v>
                </c:pt>
                <c:pt idx="8597">
                  <c:v>2019 4</c:v>
                </c:pt>
                <c:pt idx="8598">
                  <c:v>2019 4</c:v>
                </c:pt>
                <c:pt idx="8599">
                  <c:v>2019 4</c:v>
                </c:pt>
                <c:pt idx="8600">
                  <c:v>2019 4</c:v>
                </c:pt>
                <c:pt idx="8601">
                  <c:v>2019 4</c:v>
                </c:pt>
                <c:pt idx="8602">
                  <c:v>2019 4</c:v>
                </c:pt>
                <c:pt idx="8603">
                  <c:v>2019 4</c:v>
                </c:pt>
                <c:pt idx="8604">
                  <c:v>2019 4</c:v>
                </c:pt>
                <c:pt idx="8605">
                  <c:v>2019 4</c:v>
                </c:pt>
                <c:pt idx="8606">
                  <c:v>2019 4</c:v>
                </c:pt>
                <c:pt idx="8607">
                  <c:v>2019 4</c:v>
                </c:pt>
                <c:pt idx="8608">
                  <c:v>2019 4</c:v>
                </c:pt>
                <c:pt idx="8609">
                  <c:v>2019 4</c:v>
                </c:pt>
                <c:pt idx="8610">
                  <c:v>2019 4</c:v>
                </c:pt>
                <c:pt idx="8611">
                  <c:v>2019 4</c:v>
                </c:pt>
                <c:pt idx="8612">
                  <c:v>2019 4</c:v>
                </c:pt>
                <c:pt idx="8613">
                  <c:v>2019 4</c:v>
                </c:pt>
                <c:pt idx="8614">
                  <c:v>2019 4</c:v>
                </c:pt>
                <c:pt idx="8615">
                  <c:v>2019 4</c:v>
                </c:pt>
                <c:pt idx="8616">
                  <c:v>2019 4</c:v>
                </c:pt>
                <c:pt idx="8617">
                  <c:v>2019 4</c:v>
                </c:pt>
                <c:pt idx="8618">
                  <c:v>2019 4</c:v>
                </c:pt>
                <c:pt idx="8619">
                  <c:v>2019 4</c:v>
                </c:pt>
                <c:pt idx="8620">
                  <c:v>2019 4</c:v>
                </c:pt>
                <c:pt idx="8621">
                  <c:v>2019 4</c:v>
                </c:pt>
                <c:pt idx="8622">
                  <c:v>2019 4</c:v>
                </c:pt>
                <c:pt idx="8623">
                  <c:v>2019 4</c:v>
                </c:pt>
                <c:pt idx="8624">
                  <c:v>2019 4</c:v>
                </c:pt>
                <c:pt idx="8625">
                  <c:v>2019 4</c:v>
                </c:pt>
                <c:pt idx="8626">
                  <c:v>2019 4</c:v>
                </c:pt>
                <c:pt idx="8627">
                  <c:v>2019 5</c:v>
                </c:pt>
                <c:pt idx="8628">
                  <c:v>2019 5</c:v>
                </c:pt>
                <c:pt idx="8629">
                  <c:v>2019 5</c:v>
                </c:pt>
                <c:pt idx="8630">
                  <c:v>2019 5</c:v>
                </c:pt>
                <c:pt idx="8631">
                  <c:v>2019 5</c:v>
                </c:pt>
                <c:pt idx="8632">
                  <c:v>2019 5</c:v>
                </c:pt>
                <c:pt idx="8633">
                  <c:v>2019 5</c:v>
                </c:pt>
                <c:pt idx="8634">
                  <c:v>2019 5</c:v>
                </c:pt>
                <c:pt idx="8635">
                  <c:v>2019 5</c:v>
                </c:pt>
                <c:pt idx="8636">
                  <c:v>2019 5</c:v>
                </c:pt>
                <c:pt idx="8637">
                  <c:v>2019 5</c:v>
                </c:pt>
                <c:pt idx="8638">
                  <c:v>2019 5</c:v>
                </c:pt>
                <c:pt idx="8639">
                  <c:v>2019 5</c:v>
                </c:pt>
                <c:pt idx="8640">
                  <c:v>2019 5</c:v>
                </c:pt>
                <c:pt idx="8641">
                  <c:v>2019 5</c:v>
                </c:pt>
                <c:pt idx="8642">
                  <c:v>2019 5</c:v>
                </c:pt>
                <c:pt idx="8643">
                  <c:v>2019 5</c:v>
                </c:pt>
                <c:pt idx="8644">
                  <c:v>2019 5</c:v>
                </c:pt>
                <c:pt idx="8645">
                  <c:v>2019 5</c:v>
                </c:pt>
                <c:pt idx="8646">
                  <c:v>2019 5</c:v>
                </c:pt>
                <c:pt idx="8647">
                  <c:v>2019 5</c:v>
                </c:pt>
                <c:pt idx="8648">
                  <c:v>2019 5</c:v>
                </c:pt>
                <c:pt idx="8649">
                  <c:v>2019 5</c:v>
                </c:pt>
                <c:pt idx="8650">
                  <c:v>2019 5</c:v>
                </c:pt>
                <c:pt idx="8651">
                  <c:v>2019 5</c:v>
                </c:pt>
                <c:pt idx="8652">
                  <c:v>2019 5</c:v>
                </c:pt>
                <c:pt idx="8653">
                  <c:v>2019 5</c:v>
                </c:pt>
                <c:pt idx="8654">
                  <c:v>2019 5</c:v>
                </c:pt>
                <c:pt idx="8655">
                  <c:v>2019 5</c:v>
                </c:pt>
                <c:pt idx="8656">
                  <c:v>2019 5</c:v>
                </c:pt>
                <c:pt idx="8657">
                  <c:v>2019 5</c:v>
                </c:pt>
                <c:pt idx="8658">
                  <c:v>2019 5</c:v>
                </c:pt>
                <c:pt idx="8659">
                  <c:v>2019 5</c:v>
                </c:pt>
                <c:pt idx="8660">
                  <c:v>2019 5</c:v>
                </c:pt>
                <c:pt idx="8661">
                  <c:v>2019 5</c:v>
                </c:pt>
                <c:pt idx="8662">
                  <c:v>2019 5</c:v>
                </c:pt>
                <c:pt idx="8663">
                  <c:v>2019 5</c:v>
                </c:pt>
                <c:pt idx="8664">
                  <c:v>2019 5</c:v>
                </c:pt>
                <c:pt idx="8665">
                  <c:v>2019 5</c:v>
                </c:pt>
                <c:pt idx="8666">
                  <c:v>2019 5</c:v>
                </c:pt>
                <c:pt idx="8667">
                  <c:v>2019 5</c:v>
                </c:pt>
                <c:pt idx="8668">
                  <c:v>2019 5</c:v>
                </c:pt>
                <c:pt idx="8669">
                  <c:v>2019 5</c:v>
                </c:pt>
                <c:pt idx="8670">
                  <c:v>2019 5</c:v>
                </c:pt>
                <c:pt idx="8671">
                  <c:v>2019 5</c:v>
                </c:pt>
                <c:pt idx="8672">
                  <c:v>2019 5</c:v>
                </c:pt>
                <c:pt idx="8673">
                  <c:v>2019 5</c:v>
                </c:pt>
                <c:pt idx="8674">
                  <c:v>2019 5</c:v>
                </c:pt>
                <c:pt idx="8675">
                  <c:v>2019 5</c:v>
                </c:pt>
                <c:pt idx="8676">
                  <c:v>2019 5</c:v>
                </c:pt>
                <c:pt idx="8677">
                  <c:v>2019 5</c:v>
                </c:pt>
                <c:pt idx="8678">
                  <c:v>2019 5</c:v>
                </c:pt>
                <c:pt idx="8679">
                  <c:v>2019 5</c:v>
                </c:pt>
                <c:pt idx="8680">
                  <c:v>2019 5</c:v>
                </c:pt>
                <c:pt idx="8681">
                  <c:v>2019 5</c:v>
                </c:pt>
                <c:pt idx="8682">
                  <c:v>2019 5</c:v>
                </c:pt>
                <c:pt idx="8683">
                  <c:v>2019 5</c:v>
                </c:pt>
                <c:pt idx="8684">
                  <c:v>2019 5</c:v>
                </c:pt>
                <c:pt idx="8685">
                  <c:v>2019 5</c:v>
                </c:pt>
                <c:pt idx="8686">
                  <c:v>2019 5</c:v>
                </c:pt>
                <c:pt idx="8687">
                  <c:v>2019 5</c:v>
                </c:pt>
                <c:pt idx="8688">
                  <c:v>2019 5</c:v>
                </c:pt>
                <c:pt idx="8689">
                  <c:v>2019 5</c:v>
                </c:pt>
                <c:pt idx="8690">
                  <c:v>2019 5</c:v>
                </c:pt>
                <c:pt idx="8691">
                  <c:v>2019 5</c:v>
                </c:pt>
                <c:pt idx="8692">
                  <c:v>2019 5</c:v>
                </c:pt>
                <c:pt idx="8693">
                  <c:v>2019 5</c:v>
                </c:pt>
                <c:pt idx="8694">
                  <c:v>2019 5</c:v>
                </c:pt>
                <c:pt idx="8695">
                  <c:v>2019 5</c:v>
                </c:pt>
                <c:pt idx="8696">
                  <c:v>2019 5</c:v>
                </c:pt>
                <c:pt idx="8697">
                  <c:v>2019 5</c:v>
                </c:pt>
                <c:pt idx="8698">
                  <c:v>2019 5</c:v>
                </c:pt>
                <c:pt idx="8699">
                  <c:v>2019 5</c:v>
                </c:pt>
                <c:pt idx="8700">
                  <c:v>2019 5</c:v>
                </c:pt>
                <c:pt idx="8701">
                  <c:v>2019 5</c:v>
                </c:pt>
                <c:pt idx="8702">
                  <c:v>2019 5</c:v>
                </c:pt>
                <c:pt idx="8703">
                  <c:v>2019 5</c:v>
                </c:pt>
                <c:pt idx="8704">
                  <c:v>2019 5</c:v>
                </c:pt>
                <c:pt idx="8705">
                  <c:v>2019 5</c:v>
                </c:pt>
                <c:pt idx="8706">
                  <c:v>2019 5</c:v>
                </c:pt>
                <c:pt idx="8707">
                  <c:v>2019 5</c:v>
                </c:pt>
                <c:pt idx="8708">
                  <c:v>2019 5</c:v>
                </c:pt>
                <c:pt idx="8709">
                  <c:v>2019 5</c:v>
                </c:pt>
                <c:pt idx="8710">
                  <c:v>2019 5</c:v>
                </c:pt>
                <c:pt idx="8711">
                  <c:v>2019 5</c:v>
                </c:pt>
                <c:pt idx="8712">
                  <c:v>2019 5</c:v>
                </c:pt>
                <c:pt idx="8713">
                  <c:v>2019 5</c:v>
                </c:pt>
                <c:pt idx="8714">
                  <c:v>2019 5</c:v>
                </c:pt>
                <c:pt idx="8715">
                  <c:v>2019 5</c:v>
                </c:pt>
                <c:pt idx="8716">
                  <c:v>2019 5</c:v>
                </c:pt>
                <c:pt idx="8717">
                  <c:v>2019 5</c:v>
                </c:pt>
                <c:pt idx="8718">
                  <c:v>2019 5</c:v>
                </c:pt>
                <c:pt idx="8719">
                  <c:v>2019 5</c:v>
                </c:pt>
                <c:pt idx="8720">
                  <c:v>2019 5</c:v>
                </c:pt>
                <c:pt idx="8721">
                  <c:v>2019 5</c:v>
                </c:pt>
                <c:pt idx="8722">
                  <c:v>2019 5</c:v>
                </c:pt>
                <c:pt idx="8723">
                  <c:v>2019 5</c:v>
                </c:pt>
                <c:pt idx="8724">
                  <c:v>2019 5</c:v>
                </c:pt>
                <c:pt idx="8725">
                  <c:v>2019 5</c:v>
                </c:pt>
                <c:pt idx="8726">
                  <c:v>2019 5</c:v>
                </c:pt>
                <c:pt idx="8727">
                  <c:v>2019 5</c:v>
                </c:pt>
                <c:pt idx="8728">
                  <c:v>2019 5</c:v>
                </c:pt>
                <c:pt idx="8729">
                  <c:v>2019 5</c:v>
                </c:pt>
                <c:pt idx="8730">
                  <c:v>2019 5</c:v>
                </c:pt>
                <c:pt idx="8731">
                  <c:v>2019 5</c:v>
                </c:pt>
                <c:pt idx="8732">
                  <c:v>2019 5</c:v>
                </c:pt>
                <c:pt idx="8733">
                  <c:v>2019 5</c:v>
                </c:pt>
                <c:pt idx="8734">
                  <c:v>2019 5</c:v>
                </c:pt>
                <c:pt idx="8735">
                  <c:v>2019 5</c:v>
                </c:pt>
                <c:pt idx="8736">
                  <c:v>2019 5</c:v>
                </c:pt>
                <c:pt idx="8737">
                  <c:v>2019 5</c:v>
                </c:pt>
                <c:pt idx="8738">
                  <c:v>2019 6</c:v>
                </c:pt>
                <c:pt idx="8739">
                  <c:v>2019 6</c:v>
                </c:pt>
                <c:pt idx="8740">
                  <c:v>2019 6</c:v>
                </c:pt>
                <c:pt idx="8741">
                  <c:v>2019 6</c:v>
                </c:pt>
                <c:pt idx="8742">
                  <c:v>2019 6</c:v>
                </c:pt>
                <c:pt idx="8743">
                  <c:v>2019 6</c:v>
                </c:pt>
                <c:pt idx="8744">
                  <c:v>2019 6</c:v>
                </c:pt>
                <c:pt idx="8745">
                  <c:v>2019 6</c:v>
                </c:pt>
                <c:pt idx="8746">
                  <c:v>2019 6</c:v>
                </c:pt>
                <c:pt idx="8747">
                  <c:v>2019 6</c:v>
                </c:pt>
                <c:pt idx="8748">
                  <c:v>2019 6</c:v>
                </c:pt>
                <c:pt idx="8749">
                  <c:v>2019 6</c:v>
                </c:pt>
                <c:pt idx="8750">
                  <c:v>2019 6</c:v>
                </c:pt>
                <c:pt idx="8751">
                  <c:v>2019 6</c:v>
                </c:pt>
                <c:pt idx="8752">
                  <c:v>2019 6</c:v>
                </c:pt>
                <c:pt idx="8753">
                  <c:v>2019 6</c:v>
                </c:pt>
                <c:pt idx="8754">
                  <c:v>2019 6</c:v>
                </c:pt>
                <c:pt idx="8755">
                  <c:v>2019 6</c:v>
                </c:pt>
                <c:pt idx="8756">
                  <c:v>2019 6</c:v>
                </c:pt>
                <c:pt idx="8757">
                  <c:v>2019 6</c:v>
                </c:pt>
                <c:pt idx="8758">
                  <c:v>2019 6</c:v>
                </c:pt>
                <c:pt idx="8759">
                  <c:v>2019 6</c:v>
                </c:pt>
                <c:pt idx="8760">
                  <c:v>2019 6</c:v>
                </c:pt>
                <c:pt idx="8761">
                  <c:v>2019 6</c:v>
                </c:pt>
                <c:pt idx="8762">
                  <c:v>2019 6</c:v>
                </c:pt>
                <c:pt idx="8763">
                  <c:v>2019 6</c:v>
                </c:pt>
                <c:pt idx="8764">
                  <c:v>2019 6</c:v>
                </c:pt>
                <c:pt idx="8765">
                  <c:v>2019 6</c:v>
                </c:pt>
                <c:pt idx="8766">
                  <c:v>2019 6</c:v>
                </c:pt>
                <c:pt idx="8767">
                  <c:v>2019 6</c:v>
                </c:pt>
                <c:pt idx="8768">
                  <c:v>2019 6</c:v>
                </c:pt>
                <c:pt idx="8769">
                  <c:v>2019 6</c:v>
                </c:pt>
                <c:pt idx="8770">
                  <c:v>2019 6</c:v>
                </c:pt>
                <c:pt idx="8771">
                  <c:v>2019 6</c:v>
                </c:pt>
                <c:pt idx="8772">
                  <c:v>2019 6</c:v>
                </c:pt>
                <c:pt idx="8773">
                  <c:v>2019 6</c:v>
                </c:pt>
                <c:pt idx="8774">
                  <c:v>2019 6</c:v>
                </c:pt>
                <c:pt idx="8775">
                  <c:v>2019 6</c:v>
                </c:pt>
                <c:pt idx="8776">
                  <c:v>2019 6</c:v>
                </c:pt>
                <c:pt idx="8777">
                  <c:v>2019 6</c:v>
                </c:pt>
                <c:pt idx="8778">
                  <c:v>2019 6</c:v>
                </c:pt>
                <c:pt idx="8779">
                  <c:v>2019 6</c:v>
                </c:pt>
                <c:pt idx="8780">
                  <c:v>2019 6</c:v>
                </c:pt>
                <c:pt idx="8781">
                  <c:v>2019 6</c:v>
                </c:pt>
                <c:pt idx="8782">
                  <c:v>2019 6</c:v>
                </c:pt>
                <c:pt idx="8783">
                  <c:v>2019 6</c:v>
                </c:pt>
                <c:pt idx="8784">
                  <c:v>2019 6</c:v>
                </c:pt>
                <c:pt idx="8785">
                  <c:v>2019 6</c:v>
                </c:pt>
                <c:pt idx="8786">
                  <c:v>2019 6</c:v>
                </c:pt>
                <c:pt idx="8787">
                  <c:v>2019 6</c:v>
                </c:pt>
                <c:pt idx="8788">
                  <c:v>2019 6</c:v>
                </c:pt>
                <c:pt idx="8789">
                  <c:v>2019 6</c:v>
                </c:pt>
                <c:pt idx="8790">
                  <c:v>2019 6</c:v>
                </c:pt>
                <c:pt idx="8791">
                  <c:v>2019 6</c:v>
                </c:pt>
                <c:pt idx="8792">
                  <c:v>2019 6</c:v>
                </c:pt>
                <c:pt idx="8793">
                  <c:v>2019 6</c:v>
                </c:pt>
                <c:pt idx="8794">
                  <c:v>2019 6</c:v>
                </c:pt>
                <c:pt idx="8795">
                  <c:v>2019 6</c:v>
                </c:pt>
                <c:pt idx="8796">
                  <c:v>2019 6</c:v>
                </c:pt>
                <c:pt idx="8797">
                  <c:v>2019 6</c:v>
                </c:pt>
                <c:pt idx="8798">
                  <c:v>2019 6</c:v>
                </c:pt>
                <c:pt idx="8799">
                  <c:v>2019 6</c:v>
                </c:pt>
                <c:pt idx="8800">
                  <c:v>2019 6</c:v>
                </c:pt>
                <c:pt idx="8801">
                  <c:v>2019 6</c:v>
                </c:pt>
                <c:pt idx="8802">
                  <c:v>2019 6</c:v>
                </c:pt>
                <c:pt idx="8803">
                  <c:v>2019 6</c:v>
                </c:pt>
                <c:pt idx="8804">
                  <c:v>2019 6</c:v>
                </c:pt>
                <c:pt idx="8805">
                  <c:v>2019 6</c:v>
                </c:pt>
                <c:pt idx="8806">
                  <c:v>2019 6</c:v>
                </c:pt>
                <c:pt idx="8807">
                  <c:v>2019 6</c:v>
                </c:pt>
                <c:pt idx="8808">
                  <c:v>2019 6</c:v>
                </c:pt>
                <c:pt idx="8809">
                  <c:v>2019 6</c:v>
                </c:pt>
                <c:pt idx="8810">
                  <c:v>2019 6</c:v>
                </c:pt>
                <c:pt idx="8811">
                  <c:v>2019 6</c:v>
                </c:pt>
                <c:pt idx="8812">
                  <c:v>2019 6</c:v>
                </c:pt>
                <c:pt idx="8813">
                  <c:v>2019 6</c:v>
                </c:pt>
                <c:pt idx="8814">
                  <c:v>2019 6</c:v>
                </c:pt>
                <c:pt idx="8815">
                  <c:v>2019 6</c:v>
                </c:pt>
                <c:pt idx="8816">
                  <c:v>2019 6</c:v>
                </c:pt>
                <c:pt idx="8817">
                  <c:v>2019 6</c:v>
                </c:pt>
                <c:pt idx="8818">
                  <c:v>2019 6</c:v>
                </c:pt>
                <c:pt idx="8819">
                  <c:v>2019 6</c:v>
                </c:pt>
                <c:pt idx="8820">
                  <c:v>2019 6</c:v>
                </c:pt>
                <c:pt idx="8821">
                  <c:v>2019 6</c:v>
                </c:pt>
                <c:pt idx="8822">
                  <c:v>2019 6</c:v>
                </c:pt>
                <c:pt idx="8823">
                  <c:v>2019 6</c:v>
                </c:pt>
                <c:pt idx="8824">
                  <c:v>2019 6</c:v>
                </c:pt>
                <c:pt idx="8825">
                  <c:v>2019 6</c:v>
                </c:pt>
                <c:pt idx="8826">
                  <c:v>2019 6</c:v>
                </c:pt>
                <c:pt idx="8827">
                  <c:v>2019 6</c:v>
                </c:pt>
                <c:pt idx="8828">
                  <c:v>2019 6</c:v>
                </c:pt>
                <c:pt idx="8829">
                  <c:v>2019 6</c:v>
                </c:pt>
                <c:pt idx="8830">
                  <c:v>2019 6</c:v>
                </c:pt>
                <c:pt idx="8831">
                  <c:v>2019 6</c:v>
                </c:pt>
                <c:pt idx="8832">
                  <c:v>2019 6</c:v>
                </c:pt>
                <c:pt idx="8833">
                  <c:v>2019 6</c:v>
                </c:pt>
                <c:pt idx="8834">
                  <c:v>2019 6</c:v>
                </c:pt>
                <c:pt idx="8835">
                  <c:v>2019 6</c:v>
                </c:pt>
                <c:pt idx="8836">
                  <c:v>2019 6</c:v>
                </c:pt>
                <c:pt idx="8837">
                  <c:v>2019 6</c:v>
                </c:pt>
                <c:pt idx="8838">
                  <c:v>2019 6</c:v>
                </c:pt>
                <c:pt idx="8839">
                  <c:v>2019 6</c:v>
                </c:pt>
                <c:pt idx="8840">
                  <c:v>2019 6</c:v>
                </c:pt>
                <c:pt idx="8841">
                  <c:v>2019 6</c:v>
                </c:pt>
                <c:pt idx="8842">
                  <c:v>2019 6</c:v>
                </c:pt>
                <c:pt idx="8843">
                  <c:v>2019 6</c:v>
                </c:pt>
                <c:pt idx="8844">
                  <c:v>2019 6</c:v>
                </c:pt>
                <c:pt idx="8845">
                  <c:v>2019 6</c:v>
                </c:pt>
                <c:pt idx="8846">
                  <c:v>2019 6</c:v>
                </c:pt>
                <c:pt idx="8847">
                  <c:v>2019 6</c:v>
                </c:pt>
                <c:pt idx="8848">
                  <c:v>2019 6</c:v>
                </c:pt>
                <c:pt idx="8849">
                  <c:v>2019 7</c:v>
                </c:pt>
                <c:pt idx="8850">
                  <c:v>2019 7</c:v>
                </c:pt>
                <c:pt idx="8851">
                  <c:v>2019 7</c:v>
                </c:pt>
                <c:pt idx="8852">
                  <c:v>2019 7</c:v>
                </c:pt>
                <c:pt idx="8853">
                  <c:v>2019 7</c:v>
                </c:pt>
                <c:pt idx="8854">
                  <c:v>2019 7</c:v>
                </c:pt>
                <c:pt idx="8855">
                  <c:v>2019 7</c:v>
                </c:pt>
                <c:pt idx="8856">
                  <c:v>2019 7</c:v>
                </c:pt>
                <c:pt idx="8857">
                  <c:v>2019 7</c:v>
                </c:pt>
                <c:pt idx="8858">
                  <c:v>2019 7</c:v>
                </c:pt>
                <c:pt idx="8859">
                  <c:v>2019 7</c:v>
                </c:pt>
                <c:pt idx="8860">
                  <c:v>2019 7</c:v>
                </c:pt>
                <c:pt idx="8861">
                  <c:v>2019 7</c:v>
                </c:pt>
                <c:pt idx="8862">
                  <c:v>2019 7</c:v>
                </c:pt>
                <c:pt idx="8863">
                  <c:v>2019 7</c:v>
                </c:pt>
                <c:pt idx="8864">
                  <c:v>2019 7</c:v>
                </c:pt>
                <c:pt idx="8865">
                  <c:v>2019 7</c:v>
                </c:pt>
                <c:pt idx="8866">
                  <c:v>2019 7</c:v>
                </c:pt>
                <c:pt idx="8867">
                  <c:v>2019 7</c:v>
                </c:pt>
                <c:pt idx="8868">
                  <c:v>2019 7</c:v>
                </c:pt>
                <c:pt idx="8869">
                  <c:v>2019 7</c:v>
                </c:pt>
                <c:pt idx="8870">
                  <c:v>2019 7</c:v>
                </c:pt>
                <c:pt idx="8871">
                  <c:v>2019 7</c:v>
                </c:pt>
                <c:pt idx="8872">
                  <c:v>2019 7</c:v>
                </c:pt>
                <c:pt idx="8873">
                  <c:v>2019 7</c:v>
                </c:pt>
                <c:pt idx="8874">
                  <c:v>2019 7</c:v>
                </c:pt>
                <c:pt idx="8875">
                  <c:v>2019 7</c:v>
                </c:pt>
                <c:pt idx="8876">
                  <c:v>2019 7</c:v>
                </c:pt>
                <c:pt idx="8877">
                  <c:v>2019 7</c:v>
                </c:pt>
                <c:pt idx="8878">
                  <c:v>2019 7</c:v>
                </c:pt>
                <c:pt idx="8879">
                  <c:v>2019 7</c:v>
                </c:pt>
                <c:pt idx="8880">
                  <c:v>2019 7</c:v>
                </c:pt>
                <c:pt idx="8881">
                  <c:v>2019 7</c:v>
                </c:pt>
                <c:pt idx="8882">
                  <c:v>2019 7</c:v>
                </c:pt>
                <c:pt idx="8883">
                  <c:v>2019 7</c:v>
                </c:pt>
                <c:pt idx="8884">
                  <c:v>2019 7</c:v>
                </c:pt>
                <c:pt idx="8885">
                  <c:v>2019 7</c:v>
                </c:pt>
                <c:pt idx="8886">
                  <c:v>2019 7</c:v>
                </c:pt>
                <c:pt idx="8887">
                  <c:v>2019 7</c:v>
                </c:pt>
                <c:pt idx="8888">
                  <c:v>2019 7</c:v>
                </c:pt>
                <c:pt idx="8889">
                  <c:v>2019 7</c:v>
                </c:pt>
                <c:pt idx="8890">
                  <c:v>2019 7</c:v>
                </c:pt>
                <c:pt idx="8891">
                  <c:v>2019 7</c:v>
                </c:pt>
                <c:pt idx="8892">
                  <c:v>2019 7</c:v>
                </c:pt>
                <c:pt idx="8893">
                  <c:v>2019 7</c:v>
                </c:pt>
                <c:pt idx="8894">
                  <c:v>2019 7</c:v>
                </c:pt>
                <c:pt idx="8895">
                  <c:v>2019 7</c:v>
                </c:pt>
                <c:pt idx="8896">
                  <c:v>2019 7</c:v>
                </c:pt>
                <c:pt idx="8897">
                  <c:v>2019 7</c:v>
                </c:pt>
                <c:pt idx="8898">
                  <c:v>2019 7</c:v>
                </c:pt>
                <c:pt idx="8899">
                  <c:v>2019 7</c:v>
                </c:pt>
                <c:pt idx="8900">
                  <c:v>2019 7</c:v>
                </c:pt>
                <c:pt idx="8901">
                  <c:v>2019 7</c:v>
                </c:pt>
                <c:pt idx="8902">
                  <c:v>2019 7</c:v>
                </c:pt>
                <c:pt idx="8903">
                  <c:v>2019 7</c:v>
                </c:pt>
                <c:pt idx="8904">
                  <c:v>2019 7</c:v>
                </c:pt>
                <c:pt idx="8905">
                  <c:v>2019 7</c:v>
                </c:pt>
                <c:pt idx="8906">
                  <c:v>2019 7</c:v>
                </c:pt>
                <c:pt idx="8907">
                  <c:v>2019 7</c:v>
                </c:pt>
                <c:pt idx="8908">
                  <c:v>2019 7</c:v>
                </c:pt>
                <c:pt idx="8909">
                  <c:v>2019 7</c:v>
                </c:pt>
                <c:pt idx="8910">
                  <c:v>2019 7</c:v>
                </c:pt>
                <c:pt idx="8911">
                  <c:v>2019 7</c:v>
                </c:pt>
                <c:pt idx="8912">
                  <c:v>2019 7</c:v>
                </c:pt>
                <c:pt idx="8913">
                  <c:v>2019 7</c:v>
                </c:pt>
                <c:pt idx="8914">
                  <c:v>2019 7</c:v>
                </c:pt>
                <c:pt idx="8915">
                  <c:v>2019 7</c:v>
                </c:pt>
                <c:pt idx="8916">
                  <c:v>2019 7</c:v>
                </c:pt>
                <c:pt idx="8917">
                  <c:v>2019 7</c:v>
                </c:pt>
                <c:pt idx="8918">
                  <c:v>2019 7</c:v>
                </c:pt>
                <c:pt idx="8919">
                  <c:v>2019 7</c:v>
                </c:pt>
                <c:pt idx="8920">
                  <c:v>2019 7</c:v>
                </c:pt>
                <c:pt idx="8921">
                  <c:v>2019 7</c:v>
                </c:pt>
                <c:pt idx="8922">
                  <c:v>2019 7</c:v>
                </c:pt>
                <c:pt idx="8923">
                  <c:v>2019 7</c:v>
                </c:pt>
                <c:pt idx="8924">
                  <c:v>2019 7</c:v>
                </c:pt>
                <c:pt idx="8925">
                  <c:v>2019 7</c:v>
                </c:pt>
                <c:pt idx="8926">
                  <c:v>2019 7</c:v>
                </c:pt>
                <c:pt idx="8927">
                  <c:v>2019 7</c:v>
                </c:pt>
                <c:pt idx="8928">
                  <c:v>2019 7</c:v>
                </c:pt>
                <c:pt idx="8929">
                  <c:v>2019 7</c:v>
                </c:pt>
                <c:pt idx="8930">
                  <c:v>2019 7</c:v>
                </c:pt>
                <c:pt idx="8931">
                  <c:v>2019 7</c:v>
                </c:pt>
                <c:pt idx="8932">
                  <c:v>2019 7</c:v>
                </c:pt>
                <c:pt idx="8933">
                  <c:v>2019 7</c:v>
                </c:pt>
                <c:pt idx="8934">
                  <c:v>2019 7</c:v>
                </c:pt>
                <c:pt idx="8935">
                  <c:v>2019 7</c:v>
                </c:pt>
                <c:pt idx="8936">
                  <c:v>2019 7</c:v>
                </c:pt>
                <c:pt idx="8937">
                  <c:v>2019 7</c:v>
                </c:pt>
                <c:pt idx="8938">
                  <c:v>2019 7</c:v>
                </c:pt>
                <c:pt idx="8939">
                  <c:v>2019 7</c:v>
                </c:pt>
                <c:pt idx="8940">
                  <c:v>2019 7</c:v>
                </c:pt>
                <c:pt idx="8941">
                  <c:v>2019 7</c:v>
                </c:pt>
                <c:pt idx="8942">
                  <c:v>2019 7</c:v>
                </c:pt>
                <c:pt idx="8943">
                  <c:v>2019 7</c:v>
                </c:pt>
                <c:pt idx="8944">
                  <c:v>2019 7</c:v>
                </c:pt>
                <c:pt idx="8945">
                  <c:v>2019 7</c:v>
                </c:pt>
                <c:pt idx="8946">
                  <c:v>2019 7</c:v>
                </c:pt>
                <c:pt idx="8947">
                  <c:v>2019 7</c:v>
                </c:pt>
                <c:pt idx="8948">
                  <c:v>2019 7</c:v>
                </c:pt>
                <c:pt idx="8949">
                  <c:v>2019 7</c:v>
                </c:pt>
                <c:pt idx="8950">
                  <c:v>2019 7</c:v>
                </c:pt>
                <c:pt idx="8951">
                  <c:v>2019 7</c:v>
                </c:pt>
                <c:pt idx="8952">
                  <c:v>2019 7</c:v>
                </c:pt>
                <c:pt idx="8953">
                  <c:v>2019 7</c:v>
                </c:pt>
                <c:pt idx="8954">
                  <c:v>2019 7</c:v>
                </c:pt>
                <c:pt idx="8955">
                  <c:v>2019 7</c:v>
                </c:pt>
                <c:pt idx="8956">
                  <c:v>2019 7</c:v>
                </c:pt>
                <c:pt idx="8957">
                  <c:v>2019 7</c:v>
                </c:pt>
                <c:pt idx="8958">
                  <c:v>2019 8</c:v>
                </c:pt>
                <c:pt idx="8959">
                  <c:v>2019 8</c:v>
                </c:pt>
                <c:pt idx="8960">
                  <c:v>2019 8</c:v>
                </c:pt>
                <c:pt idx="8961">
                  <c:v>2019 8</c:v>
                </c:pt>
                <c:pt idx="8962">
                  <c:v>2019 8</c:v>
                </c:pt>
                <c:pt idx="8963">
                  <c:v>2019 8</c:v>
                </c:pt>
                <c:pt idx="8964">
                  <c:v>2019 8</c:v>
                </c:pt>
                <c:pt idx="8965">
                  <c:v>2019 8</c:v>
                </c:pt>
                <c:pt idx="8966">
                  <c:v>2019 8</c:v>
                </c:pt>
                <c:pt idx="8967">
                  <c:v>2019 8</c:v>
                </c:pt>
                <c:pt idx="8968">
                  <c:v>2019 8</c:v>
                </c:pt>
                <c:pt idx="8969">
                  <c:v>2019 8</c:v>
                </c:pt>
                <c:pt idx="8970">
                  <c:v>2019 8</c:v>
                </c:pt>
                <c:pt idx="8971">
                  <c:v>2019 8</c:v>
                </c:pt>
                <c:pt idx="8972">
                  <c:v>2019 8</c:v>
                </c:pt>
                <c:pt idx="8973">
                  <c:v>2019 8</c:v>
                </c:pt>
                <c:pt idx="8974">
                  <c:v>2019 8</c:v>
                </c:pt>
                <c:pt idx="8975">
                  <c:v>2019 8</c:v>
                </c:pt>
                <c:pt idx="8976">
                  <c:v>2019 8</c:v>
                </c:pt>
                <c:pt idx="8977">
                  <c:v>2019 8</c:v>
                </c:pt>
                <c:pt idx="8978">
                  <c:v>2019 8</c:v>
                </c:pt>
                <c:pt idx="8979">
                  <c:v>2019 8</c:v>
                </c:pt>
                <c:pt idx="8980">
                  <c:v>2019 8</c:v>
                </c:pt>
                <c:pt idx="8981">
                  <c:v>2019 8</c:v>
                </c:pt>
                <c:pt idx="8982">
                  <c:v>2019 8</c:v>
                </c:pt>
                <c:pt idx="8983">
                  <c:v>2019 8</c:v>
                </c:pt>
                <c:pt idx="8984">
                  <c:v>2019 8</c:v>
                </c:pt>
                <c:pt idx="8985">
                  <c:v>2019 8</c:v>
                </c:pt>
                <c:pt idx="8986">
                  <c:v>2019 8</c:v>
                </c:pt>
                <c:pt idx="8987">
                  <c:v>2019 8</c:v>
                </c:pt>
                <c:pt idx="8988">
                  <c:v>2019 8</c:v>
                </c:pt>
                <c:pt idx="8989">
                  <c:v>2019 8</c:v>
                </c:pt>
                <c:pt idx="8990">
                  <c:v>2019 8</c:v>
                </c:pt>
                <c:pt idx="8991">
                  <c:v>2019 8</c:v>
                </c:pt>
                <c:pt idx="8992">
                  <c:v>2019 8</c:v>
                </c:pt>
                <c:pt idx="8993">
                  <c:v>2019 8</c:v>
                </c:pt>
                <c:pt idx="8994">
                  <c:v>2019 8</c:v>
                </c:pt>
                <c:pt idx="8995">
                  <c:v>2019 8</c:v>
                </c:pt>
                <c:pt idx="8996">
                  <c:v>2019 8</c:v>
                </c:pt>
                <c:pt idx="8997">
                  <c:v>2019 8</c:v>
                </c:pt>
                <c:pt idx="8998">
                  <c:v>2019 8</c:v>
                </c:pt>
                <c:pt idx="8999">
                  <c:v>2019 8</c:v>
                </c:pt>
                <c:pt idx="9000">
                  <c:v>2019 8</c:v>
                </c:pt>
                <c:pt idx="9001">
                  <c:v>2019 8</c:v>
                </c:pt>
                <c:pt idx="9002">
                  <c:v>2019 8</c:v>
                </c:pt>
                <c:pt idx="9003">
                  <c:v>2019 8</c:v>
                </c:pt>
                <c:pt idx="9004">
                  <c:v>2019 8</c:v>
                </c:pt>
                <c:pt idx="9005">
                  <c:v>2019 8</c:v>
                </c:pt>
                <c:pt idx="9006">
                  <c:v>2019 8</c:v>
                </c:pt>
                <c:pt idx="9007">
                  <c:v>2019 8</c:v>
                </c:pt>
                <c:pt idx="9008">
                  <c:v>2019 8</c:v>
                </c:pt>
                <c:pt idx="9009">
                  <c:v>2019 8</c:v>
                </c:pt>
                <c:pt idx="9010">
                  <c:v>2019 8</c:v>
                </c:pt>
                <c:pt idx="9011">
                  <c:v>2019 8</c:v>
                </c:pt>
                <c:pt idx="9012">
                  <c:v>2019 8</c:v>
                </c:pt>
                <c:pt idx="9013">
                  <c:v>2019 8</c:v>
                </c:pt>
                <c:pt idx="9014">
                  <c:v>2019 8</c:v>
                </c:pt>
                <c:pt idx="9015">
                  <c:v>2019 8</c:v>
                </c:pt>
                <c:pt idx="9016">
                  <c:v>2019 8</c:v>
                </c:pt>
                <c:pt idx="9017">
                  <c:v>2019 8</c:v>
                </c:pt>
                <c:pt idx="9018">
                  <c:v>2019 8</c:v>
                </c:pt>
                <c:pt idx="9019">
                  <c:v>2019 8</c:v>
                </c:pt>
                <c:pt idx="9020">
                  <c:v>2019 8</c:v>
                </c:pt>
                <c:pt idx="9021">
                  <c:v>2019 8</c:v>
                </c:pt>
                <c:pt idx="9022">
                  <c:v>2019 8</c:v>
                </c:pt>
                <c:pt idx="9023">
                  <c:v>2019 8</c:v>
                </c:pt>
                <c:pt idx="9024">
                  <c:v>2019 8</c:v>
                </c:pt>
                <c:pt idx="9025">
                  <c:v>2019 8</c:v>
                </c:pt>
                <c:pt idx="9026">
                  <c:v>2019 8</c:v>
                </c:pt>
                <c:pt idx="9027">
                  <c:v>2019 8</c:v>
                </c:pt>
                <c:pt idx="9028">
                  <c:v>2019 8</c:v>
                </c:pt>
                <c:pt idx="9029">
                  <c:v>2019 8</c:v>
                </c:pt>
                <c:pt idx="9030">
                  <c:v>2019 8</c:v>
                </c:pt>
                <c:pt idx="9031">
                  <c:v>2019 8</c:v>
                </c:pt>
                <c:pt idx="9032">
                  <c:v>2019 8</c:v>
                </c:pt>
                <c:pt idx="9033">
                  <c:v>2019 8</c:v>
                </c:pt>
                <c:pt idx="9034">
                  <c:v>2019 8</c:v>
                </c:pt>
                <c:pt idx="9035">
                  <c:v>2019 8</c:v>
                </c:pt>
                <c:pt idx="9036">
                  <c:v>2019 8</c:v>
                </c:pt>
                <c:pt idx="9037">
                  <c:v>2019 8</c:v>
                </c:pt>
                <c:pt idx="9038">
                  <c:v>2019 8</c:v>
                </c:pt>
                <c:pt idx="9039">
                  <c:v>2019 8</c:v>
                </c:pt>
                <c:pt idx="9040">
                  <c:v>2019 8</c:v>
                </c:pt>
                <c:pt idx="9041">
                  <c:v>2019 8</c:v>
                </c:pt>
                <c:pt idx="9042">
                  <c:v>2019 8</c:v>
                </c:pt>
                <c:pt idx="9043">
                  <c:v>2019 8</c:v>
                </c:pt>
                <c:pt idx="9044">
                  <c:v>2019 8</c:v>
                </c:pt>
                <c:pt idx="9045">
                  <c:v>2019 8</c:v>
                </c:pt>
                <c:pt idx="9046">
                  <c:v>2019 8</c:v>
                </c:pt>
                <c:pt idx="9047">
                  <c:v>2019 8</c:v>
                </c:pt>
                <c:pt idx="9048">
                  <c:v>2019 8</c:v>
                </c:pt>
                <c:pt idx="9049">
                  <c:v>2019 8</c:v>
                </c:pt>
                <c:pt idx="9050">
                  <c:v>2019 8</c:v>
                </c:pt>
                <c:pt idx="9051">
                  <c:v>2019 8</c:v>
                </c:pt>
                <c:pt idx="9052">
                  <c:v>2019 8</c:v>
                </c:pt>
                <c:pt idx="9053">
                  <c:v>2019 8</c:v>
                </c:pt>
                <c:pt idx="9054">
                  <c:v>2019 8</c:v>
                </c:pt>
                <c:pt idx="9055">
                  <c:v>2019 8</c:v>
                </c:pt>
                <c:pt idx="9056">
                  <c:v>2019 8</c:v>
                </c:pt>
                <c:pt idx="9057">
                  <c:v>2019 8</c:v>
                </c:pt>
                <c:pt idx="9058">
                  <c:v>2019 8</c:v>
                </c:pt>
                <c:pt idx="9059">
                  <c:v>2019 8</c:v>
                </c:pt>
                <c:pt idx="9060">
                  <c:v>2019 8</c:v>
                </c:pt>
                <c:pt idx="9061">
                  <c:v>2019 8</c:v>
                </c:pt>
                <c:pt idx="9062">
                  <c:v>2019 8</c:v>
                </c:pt>
                <c:pt idx="9063">
                  <c:v>2019 8</c:v>
                </c:pt>
                <c:pt idx="9064">
                  <c:v>2019 8</c:v>
                </c:pt>
                <c:pt idx="9065">
                  <c:v>2019 8</c:v>
                </c:pt>
                <c:pt idx="9066">
                  <c:v>2019 8</c:v>
                </c:pt>
                <c:pt idx="9067">
                  <c:v>2019 8</c:v>
                </c:pt>
                <c:pt idx="9068">
                  <c:v>2019 8</c:v>
                </c:pt>
                <c:pt idx="9069">
                  <c:v>2019 8</c:v>
                </c:pt>
                <c:pt idx="9070">
                  <c:v>2019 8</c:v>
                </c:pt>
                <c:pt idx="9071">
                  <c:v>2019 9</c:v>
                </c:pt>
                <c:pt idx="9072">
                  <c:v>2019 9</c:v>
                </c:pt>
                <c:pt idx="9073">
                  <c:v>2019 9</c:v>
                </c:pt>
                <c:pt idx="9074">
                  <c:v>2019 9</c:v>
                </c:pt>
                <c:pt idx="9075">
                  <c:v>2019 9</c:v>
                </c:pt>
                <c:pt idx="9076">
                  <c:v>2019 9</c:v>
                </c:pt>
                <c:pt idx="9077">
                  <c:v>2019 9</c:v>
                </c:pt>
                <c:pt idx="9078">
                  <c:v>2019 9</c:v>
                </c:pt>
                <c:pt idx="9079">
                  <c:v>2019 9</c:v>
                </c:pt>
                <c:pt idx="9080">
                  <c:v>2019 9</c:v>
                </c:pt>
                <c:pt idx="9081">
                  <c:v>2019 9</c:v>
                </c:pt>
                <c:pt idx="9082">
                  <c:v>2019 9</c:v>
                </c:pt>
                <c:pt idx="9083">
                  <c:v>2019 9</c:v>
                </c:pt>
                <c:pt idx="9084">
                  <c:v>2019 9</c:v>
                </c:pt>
                <c:pt idx="9085">
                  <c:v>2019 9</c:v>
                </c:pt>
                <c:pt idx="9086">
                  <c:v>2019 9</c:v>
                </c:pt>
                <c:pt idx="9087">
                  <c:v>2019 9</c:v>
                </c:pt>
                <c:pt idx="9088">
                  <c:v>2019 9</c:v>
                </c:pt>
                <c:pt idx="9089">
                  <c:v>2019 9</c:v>
                </c:pt>
                <c:pt idx="9090">
                  <c:v>2019 9</c:v>
                </c:pt>
                <c:pt idx="9091">
                  <c:v>2019 9</c:v>
                </c:pt>
                <c:pt idx="9092">
                  <c:v>2019 9</c:v>
                </c:pt>
                <c:pt idx="9093">
                  <c:v>2019 9</c:v>
                </c:pt>
                <c:pt idx="9094">
                  <c:v>2019 9</c:v>
                </c:pt>
                <c:pt idx="9095">
                  <c:v>2019 9</c:v>
                </c:pt>
                <c:pt idx="9096">
                  <c:v>2019 9</c:v>
                </c:pt>
                <c:pt idx="9097">
                  <c:v>2019 9</c:v>
                </c:pt>
                <c:pt idx="9098">
                  <c:v>2019 9</c:v>
                </c:pt>
                <c:pt idx="9099">
                  <c:v>2019 9</c:v>
                </c:pt>
                <c:pt idx="9100">
                  <c:v>2019 9</c:v>
                </c:pt>
                <c:pt idx="9101">
                  <c:v>2019 9</c:v>
                </c:pt>
                <c:pt idx="9102">
                  <c:v>2019 9</c:v>
                </c:pt>
                <c:pt idx="9103">
                  <c:v>2019 9</c:v>
                </c:pt>
                <c:pt idx="9104">
                  <c:v>2019 9</c:v>
                </c:pt>
                <c:pt idx="9105">
                  <c:v>2019 9</c:v>
                </c:pt>
                <c:pt idx="9106">
                  <c:v>2019 9</c:v>
                </c:pt>
                <c:pt idx="9107">
                  <c:v>2019 9</c:v>
                </c:pt>
                <c:pt idx="9108">
                  <c:v>2019 9</c:v>
                </c:pt>
                <c:pt idx="9109">
                  <c:v>2019 9</c:v>
                </c:pt>
                <c:pt idx="9110">
                  <c:v>2019 9</c:v>
                </c:pt>
                <c:pt idx="9111">
                  <c:v>2019 9</c:v>
                </c:pt>
                <c:pt idx="9112">
                  <c:v>2019 9</c:v>
                </c:pt>
                <c:pt idx="9113">
                  <c:v>2019 9</c:v>
                </c:pt>
                <c:pt idx="9114">
                  <c:v>2019 9</c:v>
                </c:pt>
                <c:pt idx="9115">
                  <c:v>2019 9</c:v>
                </c:pt>
                <c:pt idx="9116">
                  <c:v>2019 9</c:v>
                </c:pt>
                <c:pt idx="9117">
                  <c:v>2019 9</c:v>
                </c:pt>
                <c:pt idx="9118">
                  <c:v>2019 9</c:v>
                </c:pt>
                <c:pt idx="9119">
                  <c:v>2019 9</c:v>
                </c:pt>
                <c:pt idx="9120">
                  <c:v>2019 9</c:v>
                </c:pt>
                <c:pt idx="9121">
                  <c:v>2019 9</c:v>
                </c:pt>
                <c:pt idx="9122">
                  <c:v>2019 9</c:v>
                </c:pt>
                <c:pt idx="9123">
                  <c:v>2019 9</c:v>
                </c:pt>
                <c:pt idx="9124">
                  <c:v>2019 9</c:v>
                </c:pt>
                <c:pt idx="9125">
                  <c:v>2019 9</c:v>
                </c:pt>
                <c:pt idx="9126">
                  <c:v>2019 9</c:v>
                </c:pt>
                <c:pt idx="9127">
                  <c:v>2019 9</c:v>
                </c:pt>
                <c:pt idx="9128">
                  <c:v>2019 9</c:v>
                </c:pt>
                <c:pt idx="9129">
                  <c:v>2019 9</c:v>
                </c:pt>
                <c:pt idx="9130">
                  <c:v>2019 9</c:v>
                </c:pt>
                <c:pt idx="9131">
                  <c:v>2019 9</c:v>
                </c:pt>
                <c:pt idx="9132">
                  <c:v>2019 9</c:v>
                </c:pt>
                <c:pt idx="9133">
                  <c:v>2019 9</c:v>
                </c:pt>
                <c:pt idx="9134">
                  <c:v>2019 9</c:v>
                </c:pt>
                <c:pt idx="9135">
                  <c:v>2019 9</c:v>
                </c:pt>
                <c:pt idx="9136">
                  <c:v>2019 9</c:v>
                </c:pt>
                <c:pt idx="9137">
                  <c:v>2019 9</c:v>
                </c:pt>
                <c:pt idx="9138">
                  <c:v>2019 9</c:v>
                </c:pt>
                <c:pt idx="9139">
                  <c:v>2019 9</c:v>
                </c:pt>
                <c:pt idx="9140">
                  <c:v>2019 9</c:v>
                </c:pt>
                <c:pt idx="9141">
                  <c:v>2019 9</c:v>
                </c:pt>
                <c:pt idx="9142">
                  <c:v>2019 9</c:v>
                </c:pt>
                <c:pt idx="9143">
                  <c:v>2019 9</c:v>
                </c:pt>
                <c:pt idx="9144">
                  <c:v>2019 9</c:v>
                </c:pt>
                <c:pt idx="9145">
                  <c:v>2019 9</c:v>
                </c:pt>
                <c:pt idx="9146">
                  <c:v>2019 9</c:v>
                </c:pt>
                <c:pt idx="9147">
                  <c:v>2019 9</c:v>
                </c:pt>
                <c:pt idx="9148">
                  <c:v>2019 9</c:v>
                </c:pt>
                <c:pt idx="9149">
                  <c:v>2019 9</c:v>
                </c:pt>
                <c:pt idx="9150">
                  <c:v>2019 9</c:v>
                </c:pt>
                <c:pt idx="9151">
                  <c:v>2019 9</c:v>
                </c:pt>
                <c:pt idx="9152">
                  <c:v>2019 9</c:v>
                </c:pt>
                <c:pt idx="9153">
                  <c:v>2019 9</c:v>
                </c:pt>
                <c:pt idx="9154">
                  <c:v>2019 9</c:v>
                </c:pt>
                <c:pt idx="9155">
                  <c:v>2019 9</c:v>
                </c:pt>
                <c:pt idx="9156">
                  <c:v>2019 9</c:v>
                </c:pt>
                <c:pt idx="9157">
                  <c:v>2019 9</c:v>
                </c:pt>
                <c:pt idx="9158">
                  <c:v>2019 9</c:v>
                </c:pt>
                <c:pt idx="9159">
                  <c:v>2019 9</c:v>
                </c:pt>
                <c:pt idx="9160">
                  <c:v>2019 9</c:v>
                </c:pt>
                <c:pt idx="9161">
                  <c:v>2019 9</c:v>
                </c:pt>
                <c:pt idx="9162">
                  <c:v>2019 9</c:v>
                </c:pt>
                <c:pt idx="9163">
                  <c:v>2019 9</c:v>
                </c:pt>
                <c:pt idx="9164">
                  <c:v>2019 9</c:v>
                </c:pt>
                <c:pt idx="9165">
                  <c:v>2019 9</c:v>
                </c:pt>
                <c:pt idx="9166">
                  <c:v>2019 9</c:v>
                </c:pt>
                <c:pt idx="9167">
                  <c:v>2019 9</c:v>
                </c:pt>
                <c:pt idx="9168">
                  <c:v>2019 9</c:v>
                </c:pt>
                <c:pt idx="9169">
                  <c:v>2019 9</c:v>
                </c:pt>
                <c:pt idx="9170">
                  <c:v>2019 9</c:v>
                </c:pt>
                <c:pt idx="9171">
                  <c:v>2019 9</c:v>
                </c:pt>
                <c:pt idx="9172">
                  <c:v>2019 9</c:v>
                </c:pt>
                <c:pt idx="9173">
                  <c:v>2019 9</c:v>
                </c:pt>
                <c:pt idx="9174">
                  <c:v>2019 9</c:v>
                </c:pt>
                <c:pt idx="9175">
                  <c:v>2019 9</c:v>
                </c:pt>
                <c:pt idx="9176">
                  <c:v>2019 9</c:v>
                </c:pt>
                <c:pt idx="9177">
                  <c:v>2019 9</c:v>
                </c:pt>
                <c:pt idx="9178">
                  <c:v>2019 9</c:v>
                </c:pt>
                <c:pt idx="9179">
                  <c:v>2019 9</c:v>
                </c:pt>
                <c:pt idx="9180">
                  <c:v>2019 9</c:v>
                </c:pt>
                <c:pt idx="9181">
                  <c:v>2019 9</c:v>
                </c:pt>
                <c:pt idx="9182">
                  <c:v>2019 9</c:v>
                </c:pt>
                <c:pt idx="9183">
                  <c:v>2019 9</c:v>
                </c:pt>
                <c:pt idx="9184">
                  <c:v>2019 9</c:v>
                </c:pt>
                <c:pt idx="9185">
                  <c:v>2020 1</c:v>
                </c:pt>
                <c:pt idx="9186">
                  <c:v>2020 1</c:v>
                </c:pt>
                <c:pt idx="9187">
                  <c:v>2020 1</c:v>
                </c:pt>
                <c:pt idx="9188">
                  <c:v>2020 1</c:v>
                </c:pt>
                <c:pt idx="9189">
                  <c:v>2020 1</c:v>
                </c:pt>
                <c:pt idx="9190">
                  <c:v>2020 1</c:v>
                </c:pt>
                <c:pt idx="9191">
                  <c:v>2020 1</c:v>
                </c:pt>
                <c:pt idx="9192">
                  <c:v>2020 1</c:v>
                </c:pt>
                <c:pt idx="9193">
                  <c:v>2020 1</c:v>
                </c:pt>
                <c:pt idx="9194">
                  <c:v>2020 1</c:v>
                </c:pt>
                <c:pt idx="9195">
                  <c:v>2020 1</c:v>
                </c:pt>
                <c:pt idx="9196">
                  <c:v>2020 1</c:v>
                </c:pt>
                <c:pt idx="9197">
                  <c:v>2020 1</c:v>
                </c:pt>
                <c:pt idx="9198">
                  <c:v>2020 1</c:v>
                </c:pt>
                <c:pt idx="9199">
                  <c:v>2020 1</c:v>
                </c:pt>
                <c:pt idx="9200">
                  <c:v>2020 1</c:v>
                </c:pt>
                <c:pt idx="9201">
                  <c:v>2020 1</c:v>
                </c:pt>
                <c:pt idx="9202">
                  <c:v>2020 1</c:v>
                </c:pt>
                <c:pt idx="9203">
                  <c:v>2020 1</c:v>
                </c:pt>
                <c:pt idx="9204">
                  <c:v>2020 1</c:v>
                </c:pt>
                <c:pt idx="9205">
                  <c:v>2020 1</c:v>
                </c:pt>
                <c:pt idx="9206">
                  <c:v>2020 1</c:v>
                </c:pt>
                <c:pt idx="9207">
                  <c:v>2020 1</c:v>
                </c:pt>
                <c:pt idx="9208">
                  <c:v>2020 1</c:v>
                </c:pt>
                <c:pt idx="9209">
                  <c:v>2020 1</c:v>
                </c:pt>
                <c:pt idx="9210">
                  <c:v>2020 1</c:v>
                </c:pt>
                <c:pt idx="9211">
                  <c:v>2020 1</c:v>
                </c:pt>
                <c:pt idx="9212">
                  <c:v>2020 1</c:v>
                </c:pt>
                <c:pt idx="9213">
                  <c:v>2020 1</c:v>
                </c:pt>
                <c:pt idx="9214">
                  <c:v>2020 1</c:v>
                </c:pt>
                <c:pt idx="9215">
                  <c:v>2020 1</c:v>
                </c:pt>
                <c:pt idx="9216">
                  <c:v>2020 1</c:v>
                </c:pt>
                <c:pt idx="9217">
                  <c:v>2020 1</c:v>
                </c:pt>
                <c:pt idx="9218">
                  <c:v>2020 1</c:v>
                </c:pt>
                <c:pt idx="9219">
                  <c:v>2020 1</c:v>
                </c:pt>
                <c:pt idx="9220">
                  <c:v>2020 1</c:v>
                </c:pt>
                <c:pt idx="9221">
                  <c:v>2020 1</c:v>
                </c:pt>
                <c:pt idx="9222">
                  <c:v>2020 1</c:v>
                </c:pt>
                <c:pt idx="9223">
                  <c:v>2020 1</c:v>
                </c:pt>
                <c:pt idx="9224">
                  <c:v>2020 1</c:v>
                </c:pt>
                <c:pt idx="9225">
                  <c:v>2020 1</c:v>
                </c:pt>
                <c:pt idx="9226">
                  <c:v>2020 1</c:v>
                </c:pt>
                <c:pt idx="9227">
                  <c:v>2020 1</c:v>
                </c:pt>
                <c:pt idx="9228">
                  <c:v>2020 1</c:v>
                </c:pt>
                <c:pt idx="9229">
                  <c:v>2020 1</c:v>
                </c:pt>
                <c:pt idx="9230">
                  <c:v>2020 1</c:v>
                </c:pt>
                <c:pt idx="9231">
                  <c:v>2020 1</c:v>
                </c:pt>
                <c:pt idx="9232">
                  <c:v>2020 1</c:v>
                </c:pt>
                <c:pt idx="9233">
                  <c:v>2020 1</c:v>
                </c:pt>
                <c:pt idx="9234">
                  <c:v>2020 1</c:v>
                </c:pt>
                <c:pt idx="9235">
                  <c:v>2020 1</c:v>
                </c:pt>
                <c:pt idx="9236">
                  <c:v>2020 1</c:v>
                </c:pt>
                <c:pt idx="9237">
                  <c:v>2020 1</c:v>
                </c:pt>
                <c:pt idx="9238">
                  <c:v>2020 1</c:v>
                </c:pt>
                <c:pt idx="9239">
                  <c:v>2020 1</c:v>
                </c:pt>
                <c:pt idx="9240">
                  <c:v>2020 1</c:v>
                </c:pt>
                <c:pt idx="9241">
                  <c:v>2020 1</c:v>
                </c:pt>
                <c:pt idx="9242">
                  <c:v>2020 1</c:v>
                </c:pt>
                <c:pt idx="9243">
                  <c:v>2020 1</c:v>
                </c:pt>
                <c:pt idx="9244">
                  <c:v>2020 1</c:v>
                </c:pt>
                <c:pt idx="9245">
                  <c:v>2020 1</c:v>
                </c:pt>
                <c:pt idx="9246">
                  <c:v>2020 1</c:v>
                </c:pt>
                <c:pt idx="9247">
                  <c:v>2020 1</c:v>
                </c:pt>
                <c:pt idx="9248">
                  <c:v>2020 1</c:v>
                </c:pt>
                <c:pt idx="9249">
                  <c:v>2020 1</c:v>
                </c:pt>
                <c:pt idx="9250">
                  <c:v>2020 1</c:v>
                </c:pt>
                <c:pt idx="9251">
                  <c:v>2020 1</c:v>
                </c:pt>
                <c:pt idx="9252">
                  <c:v>2020 1</c:v>
                </c:pt>
                <c:pt idx="9253">
                  <c:v>2020 1</c:v>
                </c:pt>
                <c:pt idx="9254">
                  <c:v>2020 1</c:v>
                </c:pt>
                <c:pt idx="9255">
                  <c:v>2020 1</c:v>
                </c:pt>
                <c:pt idx="9256">
                  <c:v>2020 1</c:v>
                </c:pt>
                <c:pt idx="9257">
                  <c:v>2020 1</c:v>
                </c:pt>
                <c:pt idx="9258">
                  <c:v>2020 1</c:v>
                </c:pt>
                <c:pt idx="9259">
                  <c:v>2020 1</c:v>
                </c:pt>
                <c:pt idx="9260">
                  <c:v>2020 1</c:v>
                </c:pt>
                <c:pt idx="9261">
                  <c:v>2020 1</c:v>
                </c:pt>
                <c:pt idx="9262">
                  <c:v>2020 1</c:v>
                </c:pt>
                <c:pt idx="9263">
                  <c:v>2020 1</c:v>
                </c:pt>
                <c:pt idx="9264">
                  <c:v>2020 1</c:v>
                </c:pt>
                <c:pt idx="9265">
                  <c:v>2020 1</c:v>
                </c:pt>
                <c:pt idx="9266">
                  <c:v>2020 1</c:v>
                </c:pt>
                <c:pt idx="9267">
                  <c:v>2020 1</c:v>
                </c:pt>
                <c:pt idx="9268">
                  <c:v>2020 1</c:v>
                </c:pt>
                <c:pt idx="9269">
                  <c:v>2020 1</c:v>
                </c:pt>
                <c:pt idx="9270">
                  <c:v>2020 1</c:v>
                </c:pt>
                <c:pt idx="9271">
                  <c:v>2020 1</c:v>
                </c:pt>
                <c:pt idx="9272">
                  <c:v>2020 1</c:v>
                </c:pt>
                <c:pt idx="9273">
                  <c:v>2020 1</c:v>
                </c:pt>
                <c:pt idx="9274">
                  <c:v>2020 1</c:v>
                </c:pt>
                <c:pt idx="9275">
                  <c:v>2020 1</c:v>
                </c:pt>
                <c:pt idx="9276">
                  <c:v>2020 1</c:v>
                </c:pt>
                <c:pt idx="9277">
                  <c:v>2020 1</c:v>
                </c:pt>
                <c:pt idx="9278">
                  <c:v>2020 1</c:v>
                </c:pt>
                <c:pt idx="9279">
                  <c:v>2020 1</c:v>
                </c:pt>
                <c:pt idx="9280">
                  <c:v>2020 1</c:v>
                </c:pt>
                <c:pt idx="9281">
                  <c:v>2020 1</c:v>
                </c:pt>
                <c:pt idx="9282">
                  <c:v>2020 1</c:v>
                </c:pt>
                <c:pt idx="9283">
                  <c:v>2020 1</c:v>
                </c:pt>
                <c:pt idx="9284">
                  <c:v>2020 1</c:v>
                </c:pt>
                <c:pt idx="9285">
                  <c:v>2020 1</c:v>
                </c:pt>
                <c:pt idx="9286">
                  <c:v>2020 1</c:v>
                </c:pt>
                <c:pt idx="9287">
                  <c:v>2020 1</c:v>
                </c:pt>
                <c:pt idx="9288">
                  <c:v>2020 1</c:v>
                </c:pt>
                <c:pt idx="9289">
                  <c:v>2020 1</c:v>
                </c:pt>
                <c:pt idx="9290">
                  <c:v>2020 1</c:v>
                </c:pt>
                <c:pt idx="9291">
                  <c:v>2020 1</c:v>
                </c:pt>
                <c:pt idx="9292">
                  <c:v>2020 1</c:v>
                </c:pt>
                <c:pt idx="9293">
                  <c:v>2020 1</c:v>
                </c:pt>
                <c:pt idx="9294">
                  <c:v>2020 1</c:v>
                </c:pt>
                <c:pt idx="9295">
                  <c:v>2020 1</c:v>
                </c:pt>
                <c:pt idx="9296">
                  <c:v>2020 1</c:v>
                </c:pt>
                <c:pt idx="9297">
                  <c:v>2020 1</c:v>
                </c:pt>
                <c:pt idx="9298">
                  <c:v>2020 1</c:v>
                </c:pt>
                <c:pt idx="9299">
                  <c:v>2020 1</c:v>
                </c:pt>
                <c:pt idx="9300">
                  <c:v>2020 1</c:v>
                </c:pt>
                <c:pt idx="9301">
                  <c:v>2020 1</c:v>
                </c:pt>
                <c:pt idx="9302">
                  <c:v>2020 1</c:v>
                </c:pt>
                <c:pt idx="9303">
                  <c:v>2020 1</c:v>
                </c:pt>
                <c:pt idx="9304">
                  <c:v>2020 1</c:v>
                </c:pt>
                <c:pt idx="9305">
                  <c:v>2020 1</c:v>
                </c:pt>
                <c:pt idx="9306">
                  <c:v>2020 1</c:v>
                </c:pt>
                <c:pt idx="9307">
                  <c:v>2020 10</c:v>
                </c:pt>
                <c:pt idx="9308">
                  <c:v>2020 10</c:v>
                </c:pt>
                <c:pt idx="9309">
                  <c:v>2020 10</c:v>
                </c:pt>
                <c:pt idx="9310">
                  <c:v>2020 10</c:v>
                </c:pt>
                <c:pt idx="9311">
                  <c:v>2020 10</c:v>
                </c:pt>
                <c:pt idx="9312">
                  <c:v>2020 10</c:v>
                </c:pt>
                <c:pt idx="9313">
                  <c:v>2020 10</c:v>
                </c:pt>
                <c:pt idx="9314">
                  <c:v>2020 10</c:v>
                </c:pt>
                <c:pt idx="9315">
                  <c:v>2020 10</c:v>
                </c:pt>
                <c:pt idx="9316">
                  <c:v>2020 10</c:v>
                </c:pt>
                <c:pt idx="9317">
                  <c:v>2020 10</c:v>
                </c:pt>
                <c:pt idx="9318">
                  <c:v>2020 10</c:v>
                </c:pt>
                <c:pt idx="9319">
                  <c:v>2020 10</c:v>
                </c:pt>
                <c:pt idx="9320">
                  <c:v>2020 10</c:v>
                </c:pt>
                <c:pt idx="9321">
                  <c:v>2020 10</c:v>
                </c:pt>
                <c:pt idx="9322">
                  <c:v>2020 10</c:v>
                </c:pt>
                <c:pt idx="9323">
                  <c:v>2020 10</c:v>
                </c:pt>
                <c:pt idx="9324">
                  <c:v>2020 10</c:v>
                </c:pt>
                <c:pt idx="9325">
                  <c:v>2020 10</c:v>
                </c:pt>
                <c:pt idx="9326">
                  <c:v>2020 10</c:v>
                </c:pt>
                <c:pt idx="9327">
                  <c:v>2020 10</c:v>
                </c:pt>
                <c:pt idx="9328">
                  <c:v>2020 10</c:v>
                </c:pt>
                <c:pt idx="9329">
                  <c:v>2020 10</c:v>
                </c:pt>
                <c:pt idx="9330">
                  <c:v>2020 10</c:v>
                </c:pt>
                <c:pt idx="9331">
                  <c:v>2020 10</c:v>
                </c:pt>
                <c:pt idx="9332">
                  <c:v>2020 10</c:v>
                </c:pt>
                <c:pt idx="9333">
                  <c:v>2020 10</c:v>
                </c:pt>
                <c:pt idx="9334">
                  <c:v>2020 10</c:v>
                </c:pt>
                <c:pt idx="9335">
                  <c:v>2020 10</c:v>
                </c:pt>
                <c:pt idx="9336">
                  <c:v>2020 10</c:v>
                </c:pt>
                <c:pt idx="9337">
                  <c:v>2020 10</c:v>
                </c:pt>
                <c:pt idx="9338">
                  <c:v>2020 10</c:v>
                </c:pt>
                <c:pt idx="9339">
                  <c:v>2020 10</c:v>
                </c:pt>
                <c:pt idx="9340">
                  <c:v>2020 10</c:v>
                </c:pt>
                <c:pt idx="9341">
                  <c:v>2020 10</c:v>
                </c:pt>
                <c:pt idx="9342">
                  <c:v>2020 10</c:v>
                </c:pt>
                <c:pt idx="9343">
                  <c:v>2020 10</c:v>
                </c:pt>
                <c:pt idx="9344">
                  <c:v>2020 10</c:v>
                </c:pt>
                <c:pt idx="9345">
                  <c:v>2020 10</c:v>
                </c:pt>
                <c:pt idx="9346">
                  <c:v>2020 10</c:v>
                </c:pt>
                <c:pt idx="9347">
                  <c:v>2020 10</c:v>
                </c:pt>
                <c:pt idx="9348">
                  <c:v>2020 10</c:v>
                </c:pt>
                <c:pt idx="9349">
                  <c:v>2020 10</c:v>
                </c:pt>
                <c:pt idx="9350">
                  <c:v>2020 10</c:v>
                </c:pt>
                <c:pt idx="9351">
                  <c:v>2020 10</c:v>
                </c:pt>
                <c:pt idx="9352">
                  <c:v>2020 10</c:v>
                </c:pt>
                <c:pt idx="9353">
                  <c:v>2020 10</c:v>
                </c:pt>
                <c:pt idx="9354">
                  <c:v>2020 10</c:v>
                </c:pt>
                <c:pt idx="9355">
                  <c:v>2020 10</c:v>
                </c:pt>
                <c:pt idx="9356">
                  <c:v>2020 10</c:v>
                </c:pt>
                <c:pt idx="9357">
                  <c:v>2020 10</c:v>
                </c:pt>
                <c:pt idx="9358">
                  <c:v>2020 10</c:v>
                </c:pt>
                <c:pt idx="9359">
                  <c:v>2020 10</c:v>
                </c:pt>
                <c:pt idx="9360">
                  <c:v>2020 10</c:v>
                </c:pt>
                <c:pt idx="9361">
                  <c:v>2020 10</c:v>
                </c:pt>
                <c:pt idx="9362">
                  <c:v>2020 10</c:v>
                </c:pt>
                <c:pt idx="9363">
                  <c:v>2020 10</c:v>
                </c:pt>
                <c:pt idx="9364">
                  <c:v>2020 10</c:v>
                </c:pt>
                <c:pt idx="9365">
                  <c:v>2020 10</c:v>
                </c:pt>
                <c:pt idx="9366">
                  <c:v>2020 10</c:v>
                </c:pt>
                <c:pt idx="9367">
                  <c:v>2020 10</c:v>
                </c:pt>
                <c:pt idx="9368">
                  <c:v>2020 10</c:v>
                </c:pt>
                <c:pt idx="9369">
                  <c:v>2020 10</c:v>
                </c:pt>
                <c:pt idx="9370">
                  <c:v>2020 10</c:v>
                </c:pt>
                <c:pt idx="9371">
                  <c:v>2020 10</c:v>
                </c:pt>
                <c:pt idx="9372">
                  <c:v>2020 10</c:v>
                </c:pt>
                <c:pt idx="9373">
                  <c:v>2020 10</c:v>
                </c:pt>
                <c:pt idx="9374">
                  <c:v>2020 10</c:v>
                </c:pt>
                <c:pt idx="9375">
                  <c:v>2020 10</c:v>
                </c:pt>
                <c:pt idx="9376">
                  <c:v>2020 10</c:v>
                </c:pt>
                <c:pt idx="9377">
                  <c:v>2020 10</c:v>
                </c:pt>
                <c:pt idx="9378">
                  <c:v>2020 10</c:v>
                </c:pt>
                <c:pt idx="9379">
                  <c:v>2020 10</c:v>
                </c:pt>
                <c:pt idx="9380">
                  <c:v>2020 10</c:v>
                </c:pt>
                <c:pt idx="9381">
                  <c:v>2020 10</c:v>
                </c:pt>
                <c:pt idx="9382">
                  <c:v>2020 10</c:v>
                </c:pt>
                <c:pt idx="9383">
                  <c:v>2020 10</c:v>
                </c:pt>
                <c:pt idx="9384">
                  <c:v>2020 10</c:v>
                </c:pt>
                <c:pt idx="9385">
                  <c:v>2020 10</c:v>
                </c:pt>
                <c:pt idx="9386">
                  <c:v>2020 10</c:v>
                </c:pt>
                <c:pt idx="9387">
                  <c:v>2020 10</c:v>
                </c:pt>
                <c:pt idx="9388">
                  <c:v>2020 10</c:v>
                </c:pt>
                <c:pt idx="9389">
                  <c:v>2020 10</c:v>
                </c:pt>
                <c:pt idx="9390">
                  <c:v>2020 10</c:v>
                </c:pt>
                <c:pt idx="9391">
                  <c:v>2020 10</c:v>
                </c:pt>
                <c:pt idx="9392">
                  <c:v>2020 10</c:v>
                </c:pt>
                <c:pt idx="9393">
                  <c:v>2020 10</c:v>
                </c:pt>
                <c:pt idx="9394">
                  <c:v>2020 10</c:v>
                </c:pt>
                <c:pt idx="9395">
                  <c:v>2020 10</c:v>
                </c:pt>
                <c:pt idx="9396">
                  <c:v>2020 10</c:v>
                </c:pt>
                <c:pt idx="9397">
                  <c:v>2020 10</c:v>
                </c:pt>
                <c:pt idx="9398">
                  <c:v>2020 10</c:v>
                </c:pt>
                <c:pt idx="9399">
                  <c:v>2020 10</c:v>
                </c:pt>
                <c:pt idx="9400">
                  <c:v>2020 10</c:v>
                </c:pt>
                <c:pt idx="9401">
                  <c:v>2020 10</c:v>
                </c:pt>
                <c:pt idx="9402">
                  <c:v>2020 10</c:v>
                </c:pt>
                <c:pt idx="9403">
                  <c:v>2020 10</c:v>
                </c:pt>
                <c:pt idx="9404">
                  <c:v>2020 10</c:v>
                </c:pt>
                <c:pt idx="9405">
                  <c:v>2020 10</c:v>
                </c:pt>
                <c:pt idx="9406">
                  <c:v>2020 10</c:v>
                </c:pt>
                <c:pt idx="9407">
                  <c:v>2020 10</c:v>
                </c:pt>
                <c:pt idx="9408">
                  <c:v>2020 10</c:v>
                </c:pt>
                <c:pt idx="9409">
                  <c:v>2020 10</c:v>
                </c:pt>
                <c:pt idx="9410">
                  <c:v>2020 10</c:v>
                </c:pt>
                <c:pt idx="9411">
                  <c:v>2020 10</c:v>
                </c:pt>
                <c:pt idx="9412">
                  <c:v>2020 10</c:v>
                </c:pt>
                <c:pt idx="9413">
                  <c:v>2020 10</c:v>
                </c:pt>
                <c:pt idx="9414">
                  <c:v>2020 10</c:v>
                </c:pt>
                <c:pt idx="9415">
                  <c:v>2020 10</c:v>
                </c:pt>
                <c:pt idx="9416">
                  <c:v>2020 10</c:v>
                </c:pt>
                <c:pt idx="9417">
                  <c:v>2020 10</c:v>
                </c:pt>
                <c:pt idx="9418">
                  <c:v>2020 10</c:v>
                </c:pt>
                <c:pt idx="9419">
                  <c:v>2020 10</c:v>
                </c:pt>
                <c:pt idx="9420">
                  <c:v>2020 10</c:v>
                </c:pt>
                <c:pt idx="9421">
                  <c:v>2020 10</c:v>
                </c:pt>
                <c:pt idx="9422">
                  <c:v>2020 10</c:v>
                </c:pt>
                <c:pt idx="9423">
                  <c:v>2020 10</c:v>
                </c:pt>
                <c:pt idx="9424">
                  <c:v>2020 10</c:v>
                </c:pt>
                <c:pt idx="9425">
                  <c:v>2020 10</c:v>
                </c:pt>
                <c:pt idx="9426">
                  <c:v>2020 10</c:v>
                </c:pt>
                <c:pt idx="9427">
                  <c:v>2020 10</c:v>
                </c:pt>
                <c:pt idx="9428">
                  <c:v>2020 10</c:v>
                </c:pt>
                <c:pt idx="9429">
                  <c:v>2020 10</c:v>
                </c:pt>
                <c:pt idx="9430">
                  <c:v>2020 10</c:v>
                </c:pt>
                <c:pt idx="9431">
                  <c:v>2020 10</c:v>
                </c:pt>
                <c:pt idx="9432">
                  <c:v>2020 10</c:v>
                </c:pt>
                <c:pt idx="9433">
                  <c:v>2020 10</c:v>
                </c:pt>
                <c:pt idx="9434">
                  <c:v>2020 10</c:v>
                </c:pt>
                <c:pt idx="9435">
                  <c:v>2020 11</c:v>
                </c:pt>
                <c:pt idx="9436">
                  <c:v>2020 11</c:v>
                </c:pt>
                <c:pt idx="9437">
                  <c:v>2020 11</c:v>
                </c:pt>
                <c:pt idx="9438">
                  <c:v>2020 11</c:v>
                </c:pt>
                <c:pt idx="9439">
                  <c:v>2020 11</c:v>
                </c:pt>
                <c:pt idx="9440">
                  <c:v>2020 11</c:v>
                </c:pt>
                <c:pt idx="9441">
                  <c:v>2020 11</c:v>
                </c:pt>
                <c:pt idx="9442">
                  <c:v>2020 11</c:v>
                </c:pt>
                <c:pt idx="9443">
                  <c:v>2020 11</c:v>
                </c:pt>
                <c:pt idx="9444">
                  <c:v>2020 11</c:v>
                </c:pt>
                <c:pt idx="9445">
                  <c:v>2020 11</c:v>
                </c:pt>
                <c:pt idx="9446">
                  <c:v>2020 11</c:v>
                </c:pt>
                <c:pt idx="9447">
                  <c:v>2020 11</c:v>
                </c:pt>
                <c:pt idx="9448">
                  <c:v>2020 11</c:v>
                </c:pt>
                <c:pt idx="9449">
                  <c:v>2020 11</c:v>
                </c:pt>
                <c:pt idx="9450">
                  <c:v>2020 11</c:v>
                </c:pt>
                <c:pt idx="9451">
                  <c:v>2020 11</c:v>
                </c:pt>
                <c:pt idx="9452">
                  <c:v>2020 11</c:v>
                </c:pt>
                <c:pt idx="9453">
                  <c:v>2020 11</c:v>
                </c:pt>
                <c:pt idx="9454">
                  <c:v>2020 11</c:v>
                </c:pt>
                <c:pt idx="9455">
                  <c:v>2020 11</c:v>
                </c:pt>
                <c:pt idx="9456">
                  <c:v>2020 11</c:v>
                </c:pt>
                <c:pt idx="9457">
                  <c:v>2020 11</c:v>
                </c:pt>
                <c:pt idx="9458">
                  <c:v>2020 11</c:v>
                </c:pt>
                <c:pt idx="9459">
                  <c:v>2020 11</c:v>
                </c:pt>
                <c:pt idx="9460">
                  <c:v>2020 11</c:v>
                </c:pt>
                <c:pt idx="9461">
                  <c:v>2020 11</c:v>
                </c:pt>
                <c:pt idx="9462">
                  <c:v>2020 11</c:v>
                </c:pt>
                <c:pt idx="9463">
                  <c:v>2020 11</c:v>
                </c:pt>
                <c:pt idx="9464">
                  <c:v>2020 11</c:v>
                </c:pt>
                <c:pt idx="9465">
                  <c:v>2020 11</c:v>
                </c:pt>
                <c:pt idx="9466">
                  <c:v>2020 11</c:v>
                </c:pt>
                <c:pt idx="9467">
                  <c:v>2020 11</c:v>
                </c:pt>
                <c:pt idx="9468">
                  <c:v>2020 11</c:v>
                </c:pt>
                <c:pt idx="9469">
                  <c:v>2020 11</c:v>
                </c:pt>
                <c:pt idx="9470">
                  <c:v>2020 11</c:v>
                </c:pt>
                <c:pt idx="9471">
                  <c:v>2020 11</c:v>
                </c:pt>
                <c:pt idx="9472">
                  <c:v>2020 11</c:v>
                </c:pt>
                <c:pt idx="9473">
                  <c:v>2020 11</c:v>
                </c:pt>
                <c:pt idx="9474">
                  <c:v>2020 11</c:v>
                </c:pt>
                <c:pt idx="9475">
                  <c:v>2020 11</c:v>
                </c:pt>
                <c:pt idx="9476">
                  <c:v>2020 11</c:v>
                </c:pt>
                <c:pt idx="9477">
                  <c:v>2020 11</c:v>
                </c:pt>
                <c:pt idx="9478">
                  <c:v>2020 11</c:v>
                </c:pt>
                <c:pt idx="9479">
                  <c:v>2020 11</c:v>
                </c:pt>
                <c:pt idx="9480">
                  <c:v>2020 11</c:v>
                </c:pt>
                <c:pt idx="9481">
                  <c:v>2020 11</c:v>
                </c:pt>
                <c:pt idx="9482">
                  <c:v>2020 11</c:v>
                </c:pt>
                <c:pt idx="9483">
                  <c:v>2020 11</c:v>
                </c:pt>
                <c:pt idx="9484">
                  <c:v>2020 11</c:v>
                </c:pt>
                <c:pt idx="9485">
                  <c:v>2020 11</c:v>
                </c:pt>
                <c:pt idx="9486">
                  <c:v>2020 11</c:v>
                </c:pt>
                <c:pt idx="9487">
                  <c:v>2020 11</c:v>
                </c:pt>
                <c:pt idx="9488">
                  <c:v>2020 11</c:v>
                </c:pt>
                <c:pt idx="9489">
                  <c:v>2020 11</c:v>
                </c:pt>
                <c:pt idx="9490">
                  <c:v>2020 11</c:v>
                </c:pt>
                <c:pt idx="9491">
                  <c:v>2020 11</c:v>
                </c:pt>
                <c:pt idx="9492">
                  <c:v>2020 11</c:v>
                </c:pt>
                <c:pt idx="9493">
                  <c:v>2020 11</c:v>
                </c:pt>
                <c:pt idx="9494">
                  <c:v>2020 11</c:v>
                </c:pt>
                <c:pt idx="9495">
                  <c:v>2020 11</c:v>
                </c:pt>
                <c:pt idx="9496">
                  <c:v>2020 11</c:v>
                </c:pt>
                <c:pt idx="9497">
                  <c:v>2020 11</c:v>
                </c:pt>
                <c:pt idx="9498">
                  <c:v>2020 11</c:v>
                </c:pt>
                <c:pt idx="9499">
                  <c:v>2020 11</c:v>
                </c:pt>
                <c:pt idx="9500">
                  <c:v>2020 11</c:v>
                </c:pt>
                <c:pt idx="9501">
                  <c:v>2020 11</c:v>
                </c:pt>
                <c:pt idx="9502">
                  <c:v>2020 11</c:v>
                </c:pt>
                <c:pt idx="9503">
                  <c:v>2020 11</c:v>
                </c:pt>
                <c:pt idx="9504">
                  <c:v>2020 11</c:v>
                </c:pt>
                <c:pt idx="9505">
                  <c:v>2020 11</c:v>
                </c:pt>
                <c:pt idx="9506">
                  <c:v>2020 11</c:v>
                </c:pt>
                <c:pt idx="9507">
                  <c:v>2020 11</c:v>
                </c:pt>
                <c:pt idx="9508">
                  <c:v>2020 11</c:v>
                </c:pt>
                <c:pt idx="9509">
                  <c:v>2020 11</c:v>
                </c:pt>
                <c:pt idx="9510">
                  <c:v>2020 11</c:v>
                </c:pt>
                <c:pt idx="9511">
                  <c:v>2020 11</c:v>
                </c:pt>
                <c:pt idx="9512">
                  <c:v>2020 11</c:v>
                </c:pt>
                <c:pt idx="9513">
                  <c:v>2020 11</c:v>
                </c:pt>
                <c:pt idx="9514">
                  <c:v>2020 11</c:v>
                </c:pt>
                <c:pt idx="9515">
                  <c:v>2020 11</c:v>
                </c:pt>
                <c:pt idx="9516">
                  <c:v>2020 11</c:v>
                </c:pt>
                <c:pt idx="9517">
                  <c:v>2020 11</c:v>
                </c:pt>
                <c:pt idx="9518">
                  <c:v>2020 11</c:v>
                </c:pt>
                <c:pt idx="9519">
                  <c:v>2020 11</c:v>
                </c:pt>
                <c:pt idx="9520">
                  <c:v>2020 11</c:v>
                </c:pt>
                <c:pt idx="9521">
                  <c:v>2020 11</c:v>
                </c:pt>
                <c:pt idx="9522">
                  <c:v>2020 11</c:v>
                </c:pt>
                <c:pt idx="9523">
                  <c:v>2020 11</c:v>
                </c:pt>
                <c:pt idx="9524">
                  <c:v>2020 11</c:v>
                </c:pt>
                <c:pt idx="9525">
                  <c:v>2020 11</c:v>
                </c:pt>
                <c:pt idx="9526">
                  <c:v>2020 11</c:v>
                </c:pt>
                <c:pt idx="9527">
                  <c:v>2020 11</c:v>
                </c:pt>
                <c:pt idx="9528">
                  <c:v>2020 11</c:v>
                </c:pt>
                <c:pt idx="9529">
                  <c:v>2020 11</c:v>
                </c:pt>
                <c:pt idx="9530">
                  <c:v>2020 11</c:v>
                </c:pt>
                <c:pt idx="9531">
                  <c:v>2020 11</c:v>
                </c:pt>
                <c:pt idx="9532">
                  <c:v>2020 11</c:v>
                </c:pt>
                <c:pt idx="9533">
                  <c:v>2020 11</c:v>
                </c:pt>
                <c:pt idx="9534">
                  <c:v>2020 11</c:v>
                </c:pt>
                <c:pt idx="9535">
                  <c:v>2020 11</c:v>
                </c:pt>
                <c:pt idx="9536">
                  <c:v>2020 11</c:v>
                </c:pt>
                <c:pt idx="9537">
                  <c:v>2020 11</c:v>
                </c:pt>
                <c:pt idx="9538">
                  <c:v>2020 11</c:v>
                </c:pt>
                <c:pt idx="9539">
                  <c:v>2020 11</c:v>
                </c:pt>
                <c:pt idx="9540">
                  <c:v>2020 11</c:v>
                </c:pt>
                <c:pt idx="9541">
                  <c:v>2020 11</c:v>
                </c:pt>
                <c:pt idx="9542">
                  <c:v>2020 11</c:v>
                </c:pt>
                <c:pt idx="9543">
                  <c:v>2020 11</c:v>
                </c:pt>
                <c:pt idx="9544">
                  <c:v>2020 11</c:v>
                </c:pt>
                <c:pt idx="9545">
                  <c:v>2020 11</c:v>
                </c:pt>
                <c:pt idx="9546">
                  <c:v>2020 11</c:v>
                </c:pt>
                <c:pt idx="9547">
                  <c:v>2020 11</c:v>
                </c:pt>
                <c:pt idx="9548">
                  <c:v>2020 11</c:v>
                </c:pt>
                <c:pt idx="9549">
                  <c:v>2020 11</c:v>
                </c:pt>
                <c:pt idx="9550">
                  <c:v>2020 11</c:v>
                </c:pt>
                <c:pt idx="9551">
                  <c:v>2020 11</c:v>
                </c:pt>
                <c:pt idx="9552">
                  <c:v>2020 11</c:v>
                </c:pt>
                <c:pt idx="9553">
                  <c:v>2020 11</c:v>
                </c:pt>
                <c:pt idx="9554">
                  <c:v>2020 11</c:v>
                </c:pt>
                <c:pt idx="9555">
                  <c:v>2020 11</c:v>
                </c:pt>
                <c:pt idx="9556">
                  <c:v>2020 11</c:v>
                </c:pt>
                <c:pt idx="9557">
                  <c:v>2020 11</c:v>
                </c:pt>
                <c:pt idx="9558">
                  <c:v>2020 11</c:v>
                </c:pt>
                <c:pt idx="9559">
                  <c:v>2020 11</c:v>
                </c:pt>
                <c:pt idx="9560">
                  <c:v>2020 11</c:v>
                </c:pt>
                <c:pt idx="9561">
                  <c:v>2020 11</c:v>
                </c:pt>
                <c:pt idx="9562">
                  <c:v>2020 12</c:v>
                </c:pt>
                <c:pt idx="9563">
                  <c:v>2020 12</c:v>
                </c:pt>
                <c:pt idx="9564">
                  <c:v>2020 12</c:v>
                </c:pt>
                <c:pt idx="9565">
                  <c:v>2020 12</c:v>
                </c:pt>
                <c:pt idx="9566">
                  <c:v>2020 12</c:v>
                </c:pt>
                <c:pt idx="9567">
                  <c:v>2020 12</c:v>
                </c:pt>
                <c:pt idx="9568">
                  <c:v>2020 12</c:v>
                </c:pt>
                <c:pt idx="9569">
                  <c:v>2020 12</c:v>
                </c:pt>
                <c:pt idx="9570">
                  <c:v>2020 12</c:v>
                </c:pt>
                <c:pt idx="9571">
                  <c:v>2020 12</c:v>
                </c:pt>
                <c:pt idx="9572">
                  <c:v>2020 12</c:v>
                </c:pt>
                <c:pt idx="9573">
                  <c:v>2020 12</c:v>
                </c:pt>
                <c:pt idx="9574">
                  <c:v>2020 12</c:v>
                </c:pt>
                <c:pt idx="9575">
                  <c:v>2020 12</c:v>
                </c:pt>
                <c:pt idx="9576">
                  <c:v>2020 12</c:v>
                </c:pt>
                <c:pt idx="9577">
                  <c:v>2020 12</c:v>
                </c:pt>
                <c:pt idx="9578">
                  <c:v>2020 12</c:v>
                </c:pt>
                <c:pt idx="9579">
                  <c:v>2020 12</c:v>
                </c:pt>
                <c:pt idx="9580">
                  <c:v>2020 12</c:v>
                </c:pt>
                <c:pt idx="9581">
                  <c:v>2020 12</c:v>
                </c:pt>
                <c:pt idx="9582">
                  <c:v>2020 12</c:v>
                </c:pt>
                <c:pt idx="9583">
                  <c:v>2020 12</c:v>
                </c:pt>
                <c:pt idx="9584">
                  <c:v>2020 12</c:v>
                </c:pt>
                <c:pt idx="9585">
                  <c:v>2020 12</c:v>
                </c:pt>
                <c:pt idx="9586">
                  <c:v>2020 12</c:v>
                </c:pt>
                <c:pt idx="9587">
                  <c:v>2020 12</c:v>
                </c:pt>
                <c:pt idx="9588">
                  <c:v>2020 12</c:v>
                </c:pt>
                <c:pt idx="9589">
                  <c:v>2020 12</c:v>
                </c:pt>
                <c:pt idx="9590">
                  <c:v>2020 12</c:v>
                </c:pt>
                <c:pt idx="9591">
                  <c:v>2020 12</c:v>
                </c:pt>
                <c:pt idx="9592">
                  <c:v>2020 12</c:v>
                </c:pt>
                <c:pt idx="9593">
                  <c:v>2020 12</c:v>
                </c:pt>
                <c:pt idx="9594">
                  <c:v>2020 12</c:v>
                </c:pt>
                <c:pt idx="9595">
                  <c:v>2020 12</c:v>
                </c:pt>
                <c:pt idx="9596">
                  <c:v>2020 12</c:v>
                </c:pt>
                <c:pt idx="9597">
                  <c:v>2020 12</c:v>
                </c:pt>
                <c:pt idx="9598">
                  <c:v>2020 12</c:v>
                </c:pt>
                <c:pt idx="9599">
                  <c:v>2020 12</c:v>
                </c:pt>
                <c:pt idx="9600">
                  <c:v>2020 12</c:v>
                </c:pt>
                <c:pt idx="9601">
                  <c:v>2020 12</c:v>
                </c:pt>
                <c:pt idx="9602">
                  <c:v>2020 12</c:v>
                </c:pt>
                <c:pt idx="9603">
                  <c:v>2020 12</c:v>
                </c:pt>
                <c:pt idx="9604">
                  <c:v>2020 12</c:v>
                </c:pt>
                <c:pt idx="9605">
                  <c:v>2020 12</c:v>
                </c:pt>
                <c:pt idx="9606">
                  <c:v>2020 12</c:v>
                </c:pt>
                <c:pt idx="9607">
                  <c:v>2020 12</c:v>
                </c:pt>
                <c:pt idx="9608">
                  <c:v>2020 12</c:v>
                </c:pt>
                <c:pt idx="9609">
                  <c:v>2020 12</c:v>
                </c:pt>
                <c:pt idx="9610">
                  <c:v>2020 12</c:v>
                </c:pt>
                <c:pt idx="9611">
                  <c:v>2020 12</c:v>
                </c:pt>
                <c:pt idx="9612">
                  <c:v>2020 12</c:v>
                </c:pt>
                <c:pt idx="9613">
                  <c:v>2020 12</c:v>
                </c:pt>
                <c:pt idx="9614">
                  <c:v>2020 12</c:v>
                </c:pt>
                <c:pt idx="9615">
                  <c:v>2020 12</c:v>
                </c:pt>
                <c:pt idx="9616">
                  <c:v>2020 12</c:v>
                </c:pt>
                <c:pt idx="9617">
                  <c:v>2020 12</c:v>
                </c:pt>
                <c:pt idx="9618">
                  <c:v>2020 12</c:v>
                </c:pt>
                <c:pt idx="9619">
                  <c:v>2020 12</c:v>
                </c:pt>
                <c:pt idx="9620">
                  <c:v>2020 12</c:v>
                </c:pt>
                <c:pt idx="9621">
                  <c:v>2020 12</c:v>
                </c:pt>
                <c:pt idx="9622">
                  <c:v>2020 12</c:v>
                </c:pt>
                <c:pt idx="9623">
                  <c:v>2020 12</c:v>
                </c:pt>
                <c:pt idx="9624">
                  <c:v>2020 12</c:v>
                </c:pt>
                <c:pt idx="9625">
                  <c:v>2020 12</c:v>
                </c:pt>
                <c:pt idx="9626">
                  <c:v>2020 12</c:v>
                </c:pt>
                <c:pt idx="9627">
                  <c:v>2020 12</c:v>
                </c:pt>
                <c:pt idx="9628">
                  <c:v>2020 12</c:v>
                </c:pt>
                <c:pt idx="9629">
                  <c:v>2020 12</c:v>
                </c:pt>
                <c:pt idx="9630">
                  <c:v>2020 12</c:v>
                </c:pt>
                <c:pt idx="9631">
                  <c:v>2020 12</c:v>
                </c:pt>
                <c:pt idx="9632">
                  <c:v>2020 12</c:v>
                </c:pt>
                <c:pt idx="9633">
                  <c:v>2020 12</c:v>
                </c:pt>
                <c:pt idx="9634">
                  <c:v>2020 12</c:v>
                </c:pt>
                <c:pt idx="9635">
                  <c:v>2020 12</c:v>
                </c:pt>
                <c:pt idx="9636">
                  <c:v>2020 12</c:v>
                </c:pt>
                <c:pt idx="9637">
                  <c:v>2020 12</c:v>
                </c:pt>
                <c:pt idx="9638">
                  <c:v>2020 12</c:v>
                </c:pt>
                <c:pt idx="9639">
                  <c:v>2020 12</c:v>
                </c:pt>
                <c:pt idx="9640">
                  <c:v>2020 12</c:v>
                </c:pt>
                <c:pt idx="9641">
                  <c:v>2020 12</c:v>
                </c:pt>
                <c:pt idx="9642">
                  <c:v>2020 12</c:v>
                </c:pt>
                <c:pt idx="9643">
                  <c:v>2020 12</c:v>
                </c:pt>
                <c:pt idx="9644">
                  <c:v>2020 12</c:v>
                </c:pt>
                <c:pt idx="9645">
                  <c:v>2020 12</c:v>
                </c:pt>
                <c:pt idx="9646">
                  <c:v>2020 12</c:v>
                </c:pt>
                <c:pt idx="9647">
                  <c:v>2020 12</c:v>
                </c:pt>
                <c:pt idx="9648">
                  <c:v>2020 12</c:v>
                </c:pt>
                <c:pt idx="9649">
                  <c:v>2020 12</c:v>
                </c:pt>
                <c:pt idx="9650">
                  <c:v>2020 12</c:v>
                </c:pt>
                <c:pt idx="9651">
                  <c:v>2020 12</c:v>
                </c:pt>
                <c:pt idx="9652">
                  <c:v>2020 12</c:v>
                </c:pt>
                <c:pt idx="9653">
                  <c:v>2020 12</c:v>
                </c:pt>
                <c:pt idx="9654">
                  <c:v>2020 12</c:v>
                </c:pt>
                <c:pt idx="9655">
                  <c:v>2020 12</c:v>
                </c:pt>
                <c:pt idx="9656">
                  <c:v>2020 12</c:v>
                </c:pt>
                <c:pt idx="9657">
                  <c:v>2020 12</c:v>
                </c:pt>
                <c:pt idx="9658">
                  <c:v>2020 12</c:v>
                </c:pt>
                <c:pt idx="9659">
                  <c:v>2020 12</c:v>
                </c:pt>
                <c:pt idx="9660">
                  <c:v>2020 12</c:v>
                </c:pt>
                <c:pt idx="9661">
                  <c:v>2020 12</c:v>
                </c:pt>
                <c:pt idx="9662">
                  <c:v>2020 12</c:v>
                </c:pt>
                <c:pt idx="9663">
                  <c:v>2020 12</c:v>
                </c:pt>
                <c:pt idx="9664">
                  <c:v>2020 12</c:v>
                </c:pt>
                <c:pt idx="9665">
                  <c:v>2020 12</c:v>
                </c:pt>
                <c:pt idx="9666">
                  <c:v>2020 12</c:v>
                </c:pt>
                <c:pt idx="9667">
                  <c:v>2020 12</c:v>
                </c:pt>
                <c:pt idx="9668">
                  <c:v>2020 12</c:v>
                </c:pt>
                <c:pt idx="9669">
                  <c:v>2020 12</c:v>
                </c:pt>
                <c:pt idx="9670">
                  <c:v>2020 12</c:v>
                </c:pt>
                <c:pt idx="9671">
                  <c:v>2020 12</c:v>
                </c:pt>
                <c:pt idx="9672">
                  <c:v>2020 12</c:v>
                </c:pt>
                <c:pt idx="9673">
                  <c:v>2020 12</c:v>
                </c:pt>
                <c:pt idx="9674">
                  <c:v>2020 12</c:v>
                </c:pt>
                <c:pt idx="9675">
                  <c:v>2020 12</c:v>
                </c:pt>
                <c:pt idx="9676">
                  <c:v>2020 12</c:v>
                </c:pt>
                <c:pt idx="9677">
                  <c:v>2020 12</c:v>
                </c:pt>
                <c:pt idx="9678">
                  <c:v>2020 12</c:v>
                </c:pt>
                <c:pt idx="9679">
                  <c:v>2020 12</c:v>
                </c:pt>
                <c:pt idx="9680">
                  <c:v>2020 12</c:v>
                </c:pt>
                <c:pt idx="9681">
                  <c:v>2020 12</c:v>
                </c:pt>
                <c:pt idx="9682">
                  <c:v>2020 12</c:v>
                </c:pt>
                <c:pt idx="9683">
                  <c:v>2020 12</c:v>
                </c:pt>
                <c:pt idx="9684">
                  <c:v>2020 12</c:v>
                </c:pt>
                <c:pt idx="9685">
                  <c:v>2020 12</c:v>
                </c:pt>
                <c:pt idx="9686">
                  <c:v>2020 2</c:v>
                </c:pt>
                <c:pt idx="9687">
                  <c:v>2020 2</c:v>
                </c:pt>
                <c:pt idx="9688">
                  <c:v>2020 2</c:v>
                </c:pt>
                <c:pt idx="9689">
                  <c:v>2020 2</c:v>
                </c:pt>
                <c:pt idx="9690">
                  <c:v>2020 2</c:v>
                </c:pt>
                <c:pt idx="9691">
                  <c:v>2020 2</c:v>
                </c:pt>
                <c:pt idx="9692">
                  <c:v>2020 2</c:v>
                </c:pt>
                <c:pt idx="9693">
                  <c:v>2020 2</c:v>
                </c:pt>
                <c:pt idx="9694">
                  <c:v>2020 2</c:v>
                </c:pt>
                <c:pt idx="9695">
                  <c:v>2020 2</c:v>
                </c:pt>
                <c:pt idx="9696">
                  <c:v>2020 2</c:v>
                </c:pt>
                <c:pt idx="9697">
                  <c:v>2020 2</c:v>
                </c:pt>
                <c:pt idx="9698">
                  <c:v>2020 2</c:v>
                </c:pt>
                <c:pt idx="9699">
                  <c:v>2020 2</c:v>
                </c:pt>
                <c:pt idx="9700">
                  <c:v>2020 2</c:v>
                </c:pt>
                <c:pt idx="9701">
                  <c:v>2020 2</c:v>
                </c:pt>
                <c:pt idx="9702">
                  <c:v>2020 2</c:v>
                </c:pt>
                <c:pt idx="9703">
                  <c:v>2020 2</c:v>
                </c:pt>
                <c:pt idx="9704">
                  <c:v>2020 2</c:v>
                </c:pt>
                <c:pt idx="9705">
                  <c:v>2020 2</c:v>
                </c:pt>
                <c:pt idx="9706">
                  <c:v>2020 2</c:v>
                </c:pt>
                <c:pt idx="9707">
                  <c:v>2020 2</c:v>
                </c:pt>
                <c:pt idx="9708">
                  <c:v>2020 2</c:v>
                </c:pt>
                <c:pt idx="9709">
                  <c:v>2020 2</c:v>
                </c:pt>
                <c:pt idx="9710">
                  <c:v>2020 2</c:v>
                </c:pt>
                <c:pt idx="9711">
                  <c:v>2020 2</c:v>
                </c:pt>
                <c:pt idx="9712">
                  <c:v>2020 2</c:v>
                </c:pt>
                <c:pt idx="9713">
                  <c:v>2020 2</c:v>
                </c:pt>
                <c:pt idx="9714">
                  <c:v>2020 2</c:v>
                </c:pt>
                <c:pt idx="9715">
                  <c:v>2020 2</c:v>
                </c:pt>
                <c:pt idx="9716">
                  <c:v>2020 2</c:v>
                </c:pt>
                <c:pt idx="9717">
                  <c:v>2020 2</c:v>
                </c:pt>
                <c:pt idx="9718">
                  <c:v>2020 2</c:v>
                </c:pt>
                <c:pt idx="9719">
                  <c:v>2020 2</c:v>
                </c:pt>
                <c:pt idx="9720">
                  <c:v>2020 2</c:v>
                </c:pt>
                <c:pt idx="9721">
                  <c:v>2020 2</c:v>
                </c:pt>
                <c:pt idx="9722">
                  <c:v>2020 2</c:v>
                </c:pt>
                <c:pt idx="9723">
                  <c:v>2020 2</c:v>
                </c:pt>
                <c:pt idx="9724">
                  <c:v>2020 2</c:v>
                </c:pt>
                <c:pt idx="9725">
                  <c:v>2020 2</c:v>
                </c:pt>
                <c:pt idx="9726">
                  <c:v>2020 2</c:v>
                </c:pt>
                <c:pt idx="9727">
                  <c:v>2020 2</c:v>
                </c:pt>
                <c:pt idx="9728">
                  <c:v>2020 2</c:v>
                </c:pt>
                <c:pt idx="9729">
                  <c:v>2020 2</c:v>
                </c:pt>
                <c:pt idx="9730">
                  <c:v>2020 2</c:v>
                </c:pt>
                <c:pt idx="9731">
                  <c:v>2020 2</c:v>
                </c:pt>
                <c:pt idx="9732">
                  <c:v>2020 2</c:v>
                </c:pt>
                <c:pt idx="9733">
                  <c:v>2020 2</c:v>
                </c:pt>
                <c:pt idx="9734">
                  <c:v>2020 2</c:v>
                </c:pt>
                <c:pt idx="9735">
                  <c:v>2020 2</c:v>
                </c:pt>
                <c:pt idx="9736">
                  <c:v>2020 2</c:v>
                </c:pt>
                <c:pt idx="9737">
                  <c:v>2020 2</c:v>
                </c:pt>
                <c:pt idx="9738">
                  <c:v>2020 2</c:v>
                </c:pt>
                <c:pt idx="9739">
                  <c:v>2020 2</c:v>
                </c:pt>
                <c:pt idx="9740">
                  <c:v>2020 2</c:v>
                </c:pt>
                <c:pt idx="9741">
                  <c:v>2020 2</c:v>
                </c:pt>
                <c:pt idx="9742">
                  <c:v>2020 2</c:v>
                </c:pt>
                <c:pt idx="9743">
                  <c:v>2020 2</c:v>
                </c:pt>
                <c:pt idx="9744">
                  <c:v>2020 2</c:v>
                </c:pt>
                <c:pt idx="9745">
                  <c:v>2020 2</c:v>
                </c:pt>
                <c:pt idx="9746">
                  <c:v>2020 2</c:v>
                </c:pt>
                <c:pt idx="9747">
                  <c:v>2020 2</c:v>
                </c:pt>
                <c:pt idx="9748">
                  <c:v>2020 2</c:v>
                </c:pt>
                <c:pt idx="9749">
                  <c:v>2020 2</c:v>
                </c:pt>
                <c:pt idx="9750">
                  <c:v>2020 2</c:v>
                </c:pt>
                <c:pt idx="9751">
                  <c:v>2020 2</c:v>
                </c:pt>
                <c:pt idx="9752">
                  <c:v>2020 2</c:v>
                </c:pt>
                <c:pt idx="9753">
                  <c:v>2020 2</c:v>
                </c:pt>
                <c:pt idx="9754">
                  <c:v>2020 2</c:v>
                </c:pt>
                <c:pt idx="9755">
                  <c:v>2020 2</c:v>
                </c:pt>
                <c:pt idx="9756">
                  <c:v>2020 2</c:v>
                </c:pt>
                <c:pt idx="9757">
                  <c:v>2020 2</c:v>
                </c:pt>
                <c:pt idx="9758">
                  <c:v>2020 2</c:v>
                </c:pt>
                <c:pt idx="9759">
                  <c:v>2020 2</c:v>
                </c:pt>
                <c:pt idx="9760">
                  <c:v>2020 2</c:v>
                </c:pt>
                <c:pt idx="9761">
                  <c:v>2020 2</c:v>
                </c:pt>
                <c:pt idx="9762">
                  <c:v>2020 2</c:v>
                </c:pt>
                <c:pt idx="9763">
                  <c:v>2020 2</c:v>
                </c:pt>
                <c:pt idx="9764">
                  <c:v>2020 2</c:v>
                </c:pt>
                <c:pt idx="9765">
                  <c:v>2020 2</c:v>
                </c:pt>
                <c:pt idx="9766">
                  <c:v>2020 2</c:v>
                </c:pt>
                <c:pt idx="9767">
                  <c:v>2020 2</c:v>
                </c:pt>
                <c:pt idx="9768">
                  <c:v>2020 2</c:v>
                </c:pt>
                <c:pt idx="9769">
                  <c:v>2020 2</c:v>
                </c:pt>
                <c:pt idx="9770">
                  <c:v>2020 2</c:v>
                </c:pt>
                <c:pt idx="9771">
                  <c:v>2020 2</c:v>
                </c:pt>
                <c:pt idx="9772">
                  <c:v>2020 2</c:v>
                </c:pt>
                <c:pt idx="9773">
                  <c:v>2020 2</c:v>
                </c:pt>
                <c:pt idx="9774">
                  <c:v>2020 2</c:v>
                </c:pt>
                <c:pt idx="9775">
                  <c:v>2020 2</c:v>
                </c:pt>
                <c:pt idx="9776">
                  <c:v>2020 2</c:v>
                </c:pt>
                <c:pt idx="9777">
                  <c:v>2020 2</c:v>
                </c:pt>
                <c:pt idx="9778">
                  <c:v>2020 2</c:v>
                </c:pt>
                <c:pt idx="9779">
                  <c:v>2020 2</c:v>
                </c:pt>
                <c:pt idx="9780">
                  <c:v>2020 2</c:v>
                </c:pt>
                <c:pt idx="9781">
                  <c:v>2020 2</c:v>
                </c:pt>
                <c:pt idx="9782">
                  <c:v>2020 2</c:v>
                </c:pt>
                <c:pt idx="9783">
                  <c:v>2020 2</c:v>
                </c:pt>
                <c:pt idx="9784">
                  <c:v>2020 2</c:v>
                </c:pt>
                <c:pt idx="9785">
                  <c:v>2020 2</c:v>
                </c:pt>
                <c:pt idx="9786">
                  <c:v>2020 2</c:v>
                </c:pt>
                <c:pt idx="9787">
                  <c:v>2020 2</c:v>
                </c:pt>
                <c:pt idx="9788">
                  <c:v>2020 2</c:v>
                </c:pt>
                <c:pt idx="9789">
                  <c:v>2020 2</c:v>
                </c:pt>
                <c:pt idx="9790">
                  <c:v>2020 2</c:v>
                </c:pt>
                <c:pt idx="9791">
                  <c:v>2020 2</c:v>
                </c:pt>
                <c:pt idx="9792">
                  <c:v>2020 2</c:v>
                </c:pt>
                <c:pt idx="9793">
                  <c:v>2020 2</c:v>
                </c:pt>
                <c:pt idx="9794">
                  <c:v>2020 2</c:v>
                </c:pt>
                <c:pt idx="9795">
                  <c:v>2020 2</c:v>
                </c:pt>
                <c:pt idx="9796">
                  <c:v>2020 2</c:v>
                </c:pt>
                <c:pt idx="9797">
                  <c:v>2020 2</c:v>
                </c:pt>
                <c:pt idx="9798">
                  <c:v>2020 2</c:v>
                </c:pt>
                <c:pt idx="9799">
                  <c:v>2020 2</c:v>
                </c:pt>
                <c:pt idx="9800">
                  <c:v>2020 2</c:v>
                </c:pt>
                <c:pt idx="9801">
                  <c:v>2020 2</c:v>
                </c:pt>
                <c:pt idx="9802">
                  <c:v>2020 2</c:v>
                </c:pt>
                <c:pt idx="9803">
                  <c:v>2020 2</c:v>
                </c:pt>
                <c:pt idx="9804">
                  <c:v>2020 2</c:v>
                </c:pt>
                <c:pt idx="9805">
                  <c:v>2020 2</c:v>
                </c:pt>
                <c:pt idx="9806">
                  <c:v>2020 2</c:v>
                </c:pt>
                <c:pt idx="9807">
                  <c:v>2020 2</c:v>
                </c:pt>
                <c:pt idx="9808">
                  <c:v>2020 3</c:v>
                </c:pt>
                <c:pt idx="9809">
                  <c:v>2020 3</c:v>
                </c:pt>
                <c:pt idx="9810">
                  <c:v>2020 3</c:v>
                </c:pt>
                <c:pt idx="9811">
                  <c:v>2020 3</c:v>
                </c:pt>
                <c:pt idx="9812">
                  <c:v>2020 3</c:v>
                </c:pt>
                <c:pt idx="9813">
                  <c:v>2020 3</c:v>
                </c:pt>
                <c:pt idx="9814">
                  <c:v>2020 3</c:v>
                </c:pt>
                <c:pt idx="9815">
                  <c:v>2020 3</c:v>
                </c:pt>
                <c:pt idx="9816">
                  <c:v>2020 3</c:v>
                </c:pt>
                <c:pt idx="9817">
                  <c:v>2020 3</c:v>
                </c:pt>
                <c:pt idx="9818">
                  <c:v>2020 3</c:v>
                </c:pt>
                <c:pt idx="9819">
                  <c:v>2020 3</c:v>
                </c:pt>
                <c:pt idx="9820">
                  <c:v>2020 3</c:v>
                </c:pt>
                <c:pt idx="9821">
                  <c:v>2020 3</c:v>
                </c:pt>
                <c:pt idx="9822">
                  <c:v>2020 3</c:v>
                </c:pt>
                <c:pt idx="9823">
                  <c:v>2020 3</c:v>
                </c:pt>
                <c:pt idx="9824">
                  <c:v>2020 3</c:v>
                </c:pt>
                <c:pt idx="9825">
                  <c:v>2020 3</c:v>
                </c:pt>
                <c:pt idx="9826">
                  <c:v>2020 3</c:v>
                </c:pt>
                <c:pt idx="9827">
                  <c:v>2020 3</c:v>
                </c:pt>
                <c:pt idx="9828">
                  <c:v>2020 3</c:v>
                </c:pt>
                <c:pt idx="9829">
                  <c:v>2020 3</c:v>
                </c:pt>
                <c:pt idx="9830">
                  <c:v>2020 3</c:v>
                </c:pt>
                <c:pt idx="9831">
                  <c:v>2020 3</c:v>
                </c:pt>
                <c:pt idx="9832">
                  <c:v>2020 3</c:v>
                </c:pt>
                <c:pt idx="9833">
                  <c:v>2020 3</c:v>
                </c:pt>
                <c:pt idx="9834">
                  <c:v>2020 3</c:v>
                </c:pt>
                <c:pt idx="9835">
                  <c:v>2020 3</c:v>
                </c:pt>
                <c:pt idx="9836">
                  <c:v>2020 3</c:v>
                </c:pt>
                <c:pt idx="9837">
                  <c:v>2020 3</c:v>
                </c:pt>
                <c:pt idx="9838">
                  <c:v>2020 3</c:v>
                </c:pt>
                <c:pt idx="9839">
                  <c:v>2020 3</c:v>
                </c:pt>
                <c:pt idx="9840">
                  <c:v>2020 3</c:v>
                </c:pt>
                <c:pt idx="9841">
                  <c:v>2020 3</c:v>
                </c:pt>
                <c:pt idx="9842">
                  <c:v>2020 3</c:v>
                </c:pt>
                <c:pt idx="9843">
                  <c:v>2020 3</c:v>
                </c:pt>
                <c:pt idx="9844">
                  <c:v>2020 3</c:v>
                </c:pt>
                <c:pt idx="9845">
                  <c:v>2020 3</c:v>
                </c:pt>
                <c:pt idx="9846">
                  <c:v>2020 3</c:v>
                </c:pt>
                <c:pt idx="9847">
                  <c:v>2020 3</c:v>
                </c:pt>
                <c:pt idx="9848">
                  <c:v>2020 3</c:v>
                </c:pt>
                <c:pt idx="9849">
                  <c:v>2020 3</c:v>
                </c:pt>
                <c:pt idx="9850">
                  <c:v>2020 3</c:v>
                </c:pt>
                <c:pt idx="9851">
                  <c:v>2020 3</c:v>
                </c:pt>
                <c:pt idx="9852">
                  <c:v>2020 3</c:v>
                </c:pt>
                <c:pt idx="9853">
                  <c:v>2020 3</c:v>
                </c:pt>
                <c:pt idx="9854">
                  <c:v>2020 3</c:v>
                </c:pt>
                <c:pt idx="9855">
                  <c:v>2020 3</c:v>
                </c:pt>
                <c:pt idx="9856">
                  <c:v>2020 3</c:v>
                </c:pt>
                <c:pt idx="9857">
                  <c:v>2020 3</c:v>
                </c:pt>
                <c:pt idx="9858">
                  <c:v>2020 3</c:v>
                </c:pt>
                <c:pt idx="9859">
                  <c:v>2020 3</c:v>
                </c:pt>
                <c:pt idx="9860">
                  <c:v>2020 3</c:v>
                </c:pt>
                <c:pt idx="9861">
                  <c:v>2020 3</c:v>
                </c:pt>
                <c:pt idx="9862">
                  <c:v>2020 3</c:v>
                </c:pt>
                <c:pt idx="9863">
                  <c:v>2020 3</c:v>
                </c:pt>
                <c:pt idx="9864">
                  <c:v>2020 3</c:v>
                </c:pt>
                <c:pt idx="9865">
                  <c:v>2020 3</c:v>
                </c:pt>
                <c:pt idx="9866">
                  <c:v>2020 3</c:v>
                </c:pt>
                <c:pt idx="9867">
                  <c:v>2020 3</c:v>
                </c:pt>
                <c:pt idx="9868">
                  <c:v>2020 3</c:v>
                </c:pt>
                <c:pt idx="9869">
                  <c:v>2020 3</c:v>
                </c:pt>
                <c:pt idx="9870">
                  <c:v>2020 3</c:v>
                </c:pt>
                <c:pt idx="9871">
                  <c:v>2020 3</c:v>
                </c:pt>
                <c:pt idx="9872">
                  <c:v>2020 3</c:v>
                </c:pt>
                <c:pt idx="9873">
                  <c:v>2020 3</c:v>
                </c:pt>
                <c:pt idx="9874">
                  <c:v>2020 3</c:v>
                </c:pt>
                <c:pt idx="9875">
                  <c:v>2020 3</c:v>
                </c:pt>
                <c:pt idx="9876">
                  <c:v>2020 3</c:v>
                </c:pt>
                <c:pt idx="9877">
                  <c:v>2020 3</c:v>
                </c:pt>
                <c:pt idx="9878">
                  <c:v>2020 3</c:v>
                </c:pt>
                <c:pt idx="9879">
                  <c:v>2020 3</c:v>
                </c:pt>
                <c:pt idx="9880">
                  <c:v>2020 3</c:v>
                </c:pt>
                <c:pt idx="9881">
                  <c:v>2020 3</c:v>
                </c:pt>
                <c:pt idx="9882">
                  <c:v>2020 3</c:v>
                </c:pt>
                <c:pt idx="9883">
                  <c:v>2020 3</c:v>
                </c:pt>
                <c:pt idx="9884">
                  <c:v>2020 3</c:v>
                </c:pt>
                <c:pt idx="9885">
                  <c:v>2020 3</c:v>
                </c:pt>
                <c:pt idx="9886">
                  <c:v>2020 3</c:v>
                </c:pt>
                <c:pt idx="9887">
                  <c:v>2020 3</c:v>
                </c:pt>
                <c:pt idx="9888">
                  <c:v>2020 3</c:v>
                </c:pt>
                <c:pt idx="9889">
                  <c:v>2020 3</c:v>
                </c:pt>
                <c:pt idx="9890">
                  <c:v>2020 3</c:v>
                </c:pt>
                <c:pt idx="9891">
                  <c:v>2020 3</c:v>
                </c:pt>
                <c:pt idx="9892">
                  <c:v>2020 3</c:v>
                </c:pt>
                <c:pt idx="9893">
                  <c:v>2020 3</c:v>
                </c:pt>
                <c:pt idx="9894">
                  <c:v>2020 3</c:v>
                </c:pt>
                <c:pt idx="9895">
                  <c:v>2020 3</c:v>
                </c:pt>
                <c:pt idx="9896">
                  <c:v>2020 3</c:v>
                </c:pt>
                <c:pt idx="9897">
                  <c:v>2020 3</c:v>
                </c:pt>
                <c:pt idx="9898">
                  <c:v>2020 3</c:v>
                </c:pt>
                <c:pt idx="9899">
                  <c:v>2020 3</c:v>
                </c:pt>
                <c:pt idx="9900">
                  <c:v>2020 3</c:v>
                </c:pt>
                <c:pt idx="9901">
                  <c:v>2020 3</c:v>
                </c:pt>
                <c:pt idx="9902">
                  <c:v>2020 3</c:v>
                </c:pt>
                <c:pt idx="9903">
                  <c:v>2020 3</c:v>
                </c:pt>
                <c:pt idx="9904">
                  <c:v>2020 3</c:v>
                </c:pt>
                <c:pt idx="9905">
                  <c:v>2020 3</c:v>
                </c:pt>
                <c:pt idx="9906">
                  <c:v>2020 3</c:v>
                </c:pt>
                <c:pt idx="9907">
                  <c:v>2020 3</c:v>
                </c:pt>
                <c:pt idx="9908">
                  <c:v>2020 3</c:v>
                </c:pt>
                <c:pt idx="9909">
                  <c:v>2020 3</c:v>
                </c:pt>
                <c:pt idx="9910">
                  <c:v>2020 3</c:v>
                </c:pt>
                <c:pt idx="9911">
                  <c:v>2020 3</c:v>
                </c:pt>
                <c:pt idx="9912">
                  <c:v>2020 3</c:v>
                </c:pt>
                <c:pt idx="9913">
                  <c:v>2020 3</c:v>
                </c:pt>
                <c:pt idx="9914">
                  <c:v>2020 3</c:v>
                </c:pt>
                <c:pt idx="9915">
                  <c:v>2020 3</c:v>
                </c:pt>
                <c:pt idx="9916">
                  <c:v>2020 3</c:v>
                </c:pt>
                <c:pt idx="9917">
                  <c:v>2020 3</c:v>
                </c:pt>
                <c:pt idx="9918">
                  <c:v>2020 3</c:v>
                </c:pt>
                <c:pt idx="9919">
                  <c:v>2020 3</c:v>
                </c:pt>
                <c:pt idx="9920">
                  <c:v>2020 3</c:v>
                </c:pt>
                <c:pt idx="9921">
                  <c:v>2020 3</c:v>
                </c:pt>
                <c:pt idx="9922">
                  <c:v>2020 3</c:v>
                </c:pt>
                <c:pt idx="9923">
                  <c:v>2020 3</c:v>
                </c:pt>
                <c:pt idx="9924">
                  <c:v>2020 3</c:v>
                </c:pt>
                <c:pt idx="9925">
                  <c:v>2020 3</c:v>
                </c:pt>
                <c:pt idx="9926">
                  <c:v>2020 3</c:v>
                </c:pt>
                <c:pt idx="9927">
                  <c:v>2020 3</c:v>
                </c:pt>
                <c:pt idx="9928">
                  <c:v>2020 3</c:v>
                </c:pt>
                <c:pt idx="9929">
                  <c:v>2020 3</c:v>
                </c:pt>
                <c:pt idx="9930">
                  <c:v>2020 3</c:v>
                </c:pt>
                <c:pt idx="9931">
                  <c:v>2020 3</c:v>
                </c:pt>
                <c:pt idx="9932">
                  <c:v>2020 3</c:v>
                </c:pt>
                <c:pt idx="9933">
                  <c:v>2020 3</c:v>
                </c:pt>
                <c:pt idx="9934">
                  <c:v>2020 4</c:v>
                </c:pt>
                <c:pt idx="9935">
                  <c:v>2020 4</c:v>
                </c:pt>
                <c:pt idx="9936">
                  <c:v>2020 4</c:v>
                </c:pt>
                <c:pt idx="9937">
                  <c:v>2020 4</c:v>
                </c:pt>
                <c:pt idx="9938">
                  <c:v>2020 4</c:v>
                </c:pt>
                <c:pt idx="9939">
                  <c:v>2020 4</c:v>
                </c:pt>
                <c:pt idx="9940">
                  <c:v>2020 4</c:v>
                </c:pt>
                <c:pt idx="9941">
                  <c:v>2020 4</c:v>
                </c:pt>
                <c:pt idx="9942">
                  <c:v>2020 4</c:v>
                </c:pt>
                <c:pt idx="9943">
                  <c:v>2020 4</c:v>
                </c:pt>
                <c:pt idx="9944">
                  <c:v>2020 4</c:v>
                </c:pt>
                <c:pt idx="9945">
                  <c:v>2020 4</c:v>
                </c:pt>
                <c:pt idx="9946">
                  <c:v>2020 4</c:v>
                </c:pt>
                <c:pt idx="9947">
                  <c:v>2020 4</c:v>
                </c:pt>
                <c:pt idx="9948">
                  <c:v>2020 4</c:v>
                </c:pt>
                <c:pt idx="9949">
                  <c:v>2020 4</c:v>
                </c:pt>
                <c:pt idx="9950">
                  <c:v>2020 4</c:v>
                </c:pt>
                <c:pt idx="9951">
                  <c:v>2020 4</c:v>
                </c:pt>
                <c:pt idx="9952">
                  <c:v>2020 4</c:v>
                </c:pt>
                <c:pt idx="9953">
                  <c:v>2020 4</c:v>
                </c:pt>
                <c:pt idx="9954">
                  <c:v>2020 4</c:v>
                </c:pt>
                <c:pt idx="9955">
                  <c:v>2020 4</c:v>
                </c:pt>
                <c:pt idx="9956">
                  <c:v>2020 4</c:v>
                </c:pt>
                <c:pt idx="9957">
                  <c:v>2020 4</c:v>
                </c:pt>
                <c:pt idx="9958">
                  <c:v>2020 4</c:v>
                </c:pt>
                <c:pt idx="9959">
                  <c:v>2020 4</c:v>
                </c:pt>
                <c:pt idx="9960">
                  <c:v>2020 4</c:v>
                </c:pt>
                <c:pt idx="9961">
                  <c:v>2020 4</c:v>
                </c:pt>
                <c:pt idx="9962">
                  <c:v>2020 4</c:v>
                </c:pt>
                <c:pt idx="9963">
                  <c:v>2020 4</c:v>
                </c:pt>
                <c:pt idx="9964">
                  <c:v>2020 4</c:v>
                </c:pt>
                <c:pt idx="9965">
                  <c:v>2020 4</c:v>
                </c:pt>
                <c:pt idx="9966">
                  <c:v>2020 4</c:v>
                </c:pt>
                <c:pt idx="9967">
                  <c:v>2020 4</c:v>
                </c:pt>
                <c:pt idx="9968">
                  <c:v>2020 4</c:v>
                </c:pt>
                <c:pt idx="9969">
                  <c:v>2020 4</c:v>
                </c:pt>
                <c:pt idx="9970">
                  <c:v>2020 4</c:v>
                </c:pt>
                <c:pt idx="9971">
                  <c:v>2020 4</c:v>
                </c:pt>
                <c:pt idx="9972">
                  <c:v>2020 4</c:v>
                </c:pt>
                <c:pt idx="9973">
                  <c:v>2020 4</c:v>
                </c:pt>
                <c:pt idx="9974">
                  <c:v>2020 4</c:v>
                </c:pt>
                <c:pt idx="9975">
                  <c:v>2020 4</c:v>
                </c:pt>
                <c:pt idx="9976">
                  <c:v>2020 4</c:v>
                </c:pt>
                <c:pt idx="9977">
                  <c:v>2020 4</c:v>
                </c:pt>
                <c:pt idx="9978">
                  <c:v>2020 4</c:v>
                </c:pt>
                <c:pt idx="9979">
                  <c:v>2020 4</c:v>
                </c:pt>
                <c:pt idx="9980">
                  <c:v>2020 4</c:v>
                </c:pt>
                <c:pt idx="9981">
                  <c:v>2020 4</c:v>
                </c:pt>
                <c:pt idx="9982">
                  <c:v>2020 4</c:v>
                </c:pt>
                <c:pt idx="9983">
                  <c:v>2020 4</c:v>
                </c:pt>
                <c:pt idx="9984">
                  <c:v>2020 4</c:v>
                </c:pt>
                <c:pt idx="9985">
                  <c:v>2020 4</c:v>
                </c:pt>
                <c:pt idx="9986">
                  <c:v>2020 4</c:v>
                </c:pt>
                <c:pt idx="9987">
                  <c:v>2020 4</c:v>
                </c:pt>
                <c:pt idx="9988">
                  <c:v>2020 4</c:v>
                </c:pt>
                <c:pt idx="9989">
                  <c:v>2020 4</c:v>
                </c:pt>
                <c:pt idx="9990">
                  <c:v>2020 4</c:v>
                </c:pt>
                <c:pt idx="9991">
                  <c:v>2020 4</c:v>
                </c:pt>
                <c:pt idx="9992">
                  <c:v>2020 4</c:v>
                </c:pt>
                <c:pt idx="9993">
                  <c:v>2020 4</c:v>
                </c:pt>
                <c:pt idx="9994">
                  <c:v>2020 4</c:v>
                </c:pt>
                <c:pt idx="9995">
                  <c:v>2020 4</c:v>
                </c:pt>
                <c:pt idx="9996">
                  <c:v>2020 4</c:v>
                </c:pt>
                <c:pt idx="9997">
                  <c:v>2020 4</c:v>
                </c:pt>
                <c:pt idx="9998">
                  <c:v>2020 4</c:v>
                </c:pt>
                <c:pt idx="9999">
                  <c:v>2020 4</c:v>
                </c:pt>
                <c:pt idx="10000">
                  <c:v>2020 4</c:v>
                </c:pt>
                <c:pt idx="10001">
                  <c:v>2020 4</c:v>
                </c:pt>
                <c:pt idx="10002">
                  <c:v>2020 4</c:v>
                </c:pt>
                <c:pt idx="10003">
                  <c:v>2020 4</c:v>
                </c:pt>
                <c:pt idx="10004">
                  <c:v>2020 4</c:v>
                </c:pt>
                <c:pt idx="10005">
                  <c:v>2020 4</c:v>
                </c:pt>
                <c:pt idx="10006">
                  <c:v>2020 4</c:v>
                </c:pt>
                <c:pt idx="10007">
                  <c:v>2020 4</c:v>
                </c:pt>
                <c:pt idx="10008">
                  <c:v>2020 4</c:v>
                </c:pt>
                <c:pt idx="10009">
                  <c:v>2020 4</c:v>
                </c:pt>
                <c:pt idx="10010">
                  <c:v>2020 4</c:v>
                </c:pt>
                <c:pt idx="10011">
                  <c:v>2020 4</c:v>
                </c:pt>
                <c:pt idx="10012">
                  <c:v>2020 4</c:v>
                </c:pt>
                <c:pt idx="10013">
                  <c:v>2020 4</c:v>
                </c:pt>
                <c:pt idx="10014">
                  <c:v>2020 4</c:v>
                </c:pt>
                <c:pt idx="10015">
                  <c:v>2020 4</c:v>
                </c:pt>
                <c:pt idx="10016">
                  <c:v>2020 4</c:v>
                </c:pt>
                <c:pt idx="10017">
                  <c:v>2020 4</c:v>
                </c:pt>
                <c:pt idx="10018">
                  <c:v>2020 4</c:v>
                </c:pt>
                <c:pt idx="10019">
                  <c:v>2020 4</c:v>
                </c:pt>
                <c:pt idx="10020">
                  <c:v>2020 4</c:v>
                </c:pt>
                <c:pt idx="10021">
                  <c:v>2020 4</c:v>
                </c:pt>
                <c:pt idx="10022">
                  <c:v>2020 4</c:v>
                </c:pt>
                <c:pt idx="10023">
                  <c:v>2020 4</c:v>
                </c:pt>
                <c:pt idx="10024">
                  <c:v>2020 4</c:v>
                </c:pt>
                <c:pt idx="10025">
                  <c:v>2020 4</c:v>
                </c:pt>
                <c:pt idx="10026">
                  <c:v>2020 4</c:v>
                </c:pt>
                <c:pt idx="10027">
                  <c:v>2020 4</c:v>
                </c:pt>
                <c:pt idx="10028">
                  <c:v>2020 4</c:v>
                </c:pt>
                <c:pt idx="10029">
                  <c:v>2020 4</c:v>
                </c:pt>
                <c:pt idx="10030">
                  <c:v>2020 4</c:v>
                </c:pt>
                <c:pt idx="10031">
                  <c:v>2020 4</c:v>
                </c:pt>
                <c:pt idx="10032">
                  <c:v>2020 4</c:v>
                </c:pt>
                <c:pt idx="10033">
                  <c:v>2020 4</c:v>
                </c:pt>
                <c:pt idx="10034">
                  <c:v>2020 4</c:v>
                </c:pt>
                <c:pt idx="10035">
                  <c:v>2020 4</c:v>
                </c:pt>
                <c:pt idx="10036">
                  <c:v>2020 4</c:v>
                </c:pt>
                <c:pt idx="10037">
                  <c:v>2020 4</c:v>
                </c:pt>
                <c:pt idx="10038">
                  <c:v>2020 4</c:v>
                </c:pt>
                <c:pt idx="10039">
                  <c:v>2020 4</c:v>
                </c:pt>
                <c:pt idx="10040">
                  <c:v>2020 4</c:v>
                </c:pt>
                <c:pt idx="10041">
                  <c:v>2020 4</c:v>
                </c:pt>
                <c:pt idx="10042">
                  <c:v>2020 4</c:v>
                </c:pt>
                <c:pt idx="10043">
                  <c:v>2020 4</c:v>
                </c:pt>
                <c:pt idx="10044">
                  <c:v>2020 4</c:v>
                </c:pt>
                <c:pt idx="10045">
                  <c:v>2020 4</c:v>
                </c:pt>
                <c:pt idx="10046">
                  <c:v>2020 4</c:v>
                </c:pt>
                <c:pt idx="10047">
                  <c:v>2020 4</c:v>
                </c:pt>
                <c:pt idx="10048">
                  <c:v>2020 4</c:v>
                </c:pt>
                <c:pt idx="10049">
                  <c:v>2020 4</c:v>
                </c:pt>
                <c:pt idx="10050">
                  <c:v>2020 4</c:v>
                </c:pt>
                <c:pt idx="10051">
                  <c:v>2020 4</c:v>
                </c:pt>
                <c:pt idx="10052">
                  <c:v>2020 4</c:v>
                </c:pt>
                <c:pt idx="10053">
                  <c:v>2020 4</c:v>
                </c:pt>
                <c:pt idx="10054">
                  <c:v>2020 4</c:v>
                </c:pt>
                <c:pt idx="10055">
                  <c:v>2020 4</c:v>
                </c:pt>
                <c:pt idx="10056">
                  <c:v>2020 4</c:v>
                </c:pt>
                <c:pt idx="10057">
                  <c:v>2020 4</c:v>
                </c:pt>
                <c:pt idx="10058">
                  <c:v>2020 4</c:v>
                </c:pt>
                <c:pt idx="10059">
                  <c:v>2020 4</c:v>
                </c:pt>
                <c:pt idx="10060">
                  <c:v>2020 5</c:v>
                </c:pt>
                <c:pt idx="10061">
                  <c:v>2020 5</c:v>
                </c:pt>
                <c:pt idx="10062">
                  <c:v>2020 5</c:v>
                </c:pt>
                <c:pt idx="10063">
                  <c:v>2020 5</c:v>
                </c:pt>
                <c:pt idx="10064">
                  <c:v>2020 5</c:v>
                </c:pt>
                <c:pt idx="10065">
                  <c:v>2020 5</c:v>
                </c:pt>
                <c:pt idx="10066">
                  <c:v>2020 5</c:v>
                </c:pt>
                <c:pt idx="10067">
                  <c:v>2020 5</c:v>
                </c:pt>
                <c:pt idx="10068">
                  <c:v>2020 5</c:v>
                </c:pt>
                <c:pt idx="10069">
                  <c:v>2020 5</c:v>
                </c:pt>
                <c:pt idx="10070">
                  <c:v>2020 5</c:v>
                </c:pt>
                <c:pt idx="10071">
                  <c:v>2020 5</c:v>
                </c:pt>
                <c:pt idx="10072">
                  <c:v>2020 5</c:v>
                </c:pt>
                <c:pt idx="10073">
                  <c:v>2020 5</c:v>
                </c:pt>
                <c:pt idx="10074">
                  <c:v>2020 5</c:v>
                </c:pt>
                <c:pt idx="10075">
                  <c:v>2020 5</c:v>
                </c:pt>
                <c:pt idx="10076">
                  <c:v>2020 5</c:v>
                </c:pt>
                <c:pt idx="10077">
                  <c:v>2020 5</c:v>
                </c:pt>
                <c:pt idx="10078">
                  <c:v>2020 5</c:v>
                </c:pt>
                <c:pt idx="10079">
                  <c:v>2020 5</c:v>
                </c:pt>
                <c:pt idx="10080">
                  <c:v>2020 5</c:v>
                </c:pt>
                <c:pt idx="10081">
                  <c:v>2020 5</c:v>
                </c:pt>
                <c:pt idx="10082">
                  <c:v>2020 5</c:v>
                </c:pt>
                <c:pt idx="10083">
                  <c:v>2020 5</c:v>
                </c:pt>
                <c:pt idx="10084">
                  <c:v>2020 5</c:v>
                </c:pt>
                <c:pt idx="10085">
                  <c:v>2020 5</c:v>
                </c:pt>
                <c:pt idx="10086">
                  <c:v>2020 5</c:v>
                </c:pt>
                <c:pt idx="10087">
                  <c:v>2020 5</c:v>
                </c:pt>
                <c:pt idx="10088">
                  <c:v>2020 5</c:v>
                </c:pt>
                <c:pt idx="10089">
                  <c:v>2020 5</c:v>
                </c:pt>
                <c:pt idx="10090">
                  <c:v>2020 5</c:v>
                </c:pt>
                <c:pt idx="10091">
                  <c:v>2020 5</c:v>
                </c:pt>
                <c:pt idx="10092">
                  <c:v>2020 5</c:v>
                </c:pt>
                <c:pt idx="10093">
                  <c:v>2020 5</c:v>
                </c:pt>
                <c:pt idx="10094">
                  <c:v>2020 5</c:v>
                </c:pt>
                <c:pt idx="10095">
                  <c:v>2020 5</c:v>
                </c:pt>
                <c:pt idx="10096">
                  <c:v>2020 5</c:v>
                </c:pt>
                <c:pt idx="10097">
                  <c:v>2020 5</c:v>
                </c:pt>
                <c:pt idx="10098">
                  <c:v>2020 5</c:v>
                </c:pt>
                <c:pt idx="10099">
                  <c:v>2020 5</c:v>
                </c:pt>
                <c:pt idx="10100">
                  <c:v>2020 5</c:v>
                </c:pt>
                <c:pt idx="10101">
                  <c:v>2020 5</c:v>
                </c:pt>
                <c:pt idx="10102">
                  <c:v>2020 5</c:v>
                </c:pt>
                <c:pt idx="10103">
                  <c:v>2020 5</c:v>
                </c:pt>
                <c:pt idx="10104">
                  <c:v>2020 5</c:v>
                </c:pt>
                <c:pt idx="10105">
                  <c:v>2020 5</c:v>
                </c:pt>
                <c:pt idx="10106">
                  <c:v>2020 5</c:v>
                </c:pt>
                <c:pt idx="10107">
                  <c:v>2020 5</c:v>
                </c:pt>
                <c:pt idx="10108">
                  <c:v>2020 5</c:v>
                </c:pt>
                <c:pt idx="10109">
                  <c:v>2020 5</c:v>
                </c:pt>
                <c:pt idx="10110">
                  <c:v>2020 5</c:v>
                </c:pt>
                <c:pt idx="10111">
                  <c:v>2020 5</c:v>
                </c:pt>
                <c:pt idx="10112">
                  <c:v>2020 5</c:v>
                </c:pt>
                <c:pt idx="10113">
                  <c:v>2020 5</c:v>
                </c:pt>
                <c:pt idx="10114">
                  <c:v>2020 5</c:v>
                </c:pt>
                <c:pt idx="10115">
                  <c:v>2020 5</c:v>
                </c:pt>
                <c:pt idx="10116">
                  <c:v>2020 5</c:v>
                </c:pt>
                <c:pt idx="10117">
                  <c:v>2020 5</c:v>
                </c:pt>
                <c:pt idx="10118">
                  <c:v>2020 5</c:v>
                </c:pt>
                <c:pt idx="10119">
                  <c:v>2020 5</c:v>
                </c:pt>
                <c:pt idx="10120">
                  <c:v>2020 5</c:v>
                </c:pt>
                <c:pt idx="10121">
                  <c:v>2020 5</c:v>
                </c:pt>
                <c:pt idx="10122">
                  <c:v>2020 5</c:v>
                </c:pt>
                <c:pt idx="10123">
                  <c:v>2020 5</c:v>
                </c:pt>
                <c:pt idx="10124">
                  <c:v>2020 5</c:v>
                </c:pt>
                <c:pt idx="10125">
                  <c:v>2020 5</c:v>
                </c:pt>
                <c:pt idx="10126">
                  <c:v>2020 5</c:v>
                </c:pt>
                <c:pt idx="10127">
                  <c:v>2020 5</c:v>
                </c:pt>
                <c:pt idx="10128">
                  <c:v>2020 5</c:v>
                </c:pt>
                <c:pt idx="10129">
                  <c:v>2020 5</c:v>
                </c:pt>
                <c:pt idx="10130">
                  <c:v>2020 5</c:v>
                </c:pt>
                <c:pt idx="10131">
                  <c:v>2020 5</c:v>
                </c:pt>
                <c:pt idx="10132">
                  <c:v>2020 5</c:v>
                </c:pt>
                <c:pt idx="10133">
                  <c:v>2020 5</c:v>
                </c:pt>
                <c:pt idx="10134">
                  <c:v>2020 5</c:v>
                </c:pt>
                <c:pt idx="10135">
                  <c:v>2020 5</c:v>
                </c:pt>
                <c:pt idx="10136">
                  <c:v>2020 5</c:v>
                </c:pt>
                <c:pt idx="10137">
                  <c:v>2020 5</c:v>
                </c:pt>
                <c:pt idx="10138">
                  <c:v>2020 5</c:v>
                </c:pt>
                <c:pt idx="10139">
                  <c:v>2020 5</c:v>
                </c:pt>
                <c:pt idx="10140">
                  <c:v>2020 5</c:v>
                </c:pt>
                <c:pt idx="10141">
                  <c:v>2020 5</c:v>
                </c:pt>
                <c:pt idx="10142">
                  <c:v>2020 5</c:v>
                </c:pt>
                <c:pt idx="10143">
                  <c:v>2020 5</c:v>
                </c:pt>
                <c:pt idx="10144">
                  <c:v>2020 5</c:v>
                </c:pt>
                <c:pt idx="10145">
                  <c:v>2020 5</c:v>
                </c:pt>
                <c:pt idx="10146">
                  <c:v>2020 5</c:v>
                </c:pt>
                <c:pt idx="10147">
                  <c:v>2020 5</c:v>
                </c:pt>
                <c:pt idx="10148">
                  <c:v>2020 5</c:v>
                </c:pt>
                <c:pt idx="10149">
                  <c:v>2020 5</c:v>
                </c:pt>
                <c:pt idx="10150">
                  <c:v>2020 5</c:v>
                </c:pt>
                <c:pt idx="10151">
                  <c:v>2020 5</c:v>
                </c:pt>
                <c:pt idx="10152">
                  <c:v>2020 5</c:v>
                </c:pt>
                <c:pt idx="10153">
                  <c:v>2020 5</c:v>
                </c:pt>
                <c:pt idx="10154">
                  <c:v>2020 5</c:v>
                </c:pt>
                <c:pt idx="10155">
                  <c:v>2020 5</c:v>
                </c:pt>
                <c:pt idx="10156">
                  <c:v>2020 5</c:v>
                </c:pt>
                <c:pt idx="10157">
                  <c:v>2020 5</c:v>
                </c:pt>
                <c:pt idx="10158">
                  <c:v>2020 5</c:v>
                </c:pt>
                <c:pt idx="10159">
                  <c:v>2020 5</c:v>
                </c:pt>
                <c:pt idx="10160">
                  <c:v>2020 5</c:v>
                </c:pt>
                <c:pt idx="10161">
                  <c:v>2020 5</c:v>
                </c:pt>
                <c:pt idx="10162">
                  <c:v>2020 5</c:v>
                </c:pt>
                <c:pt idx="10163">
                  <c:v>2020 5</c:v>
                </c:pt>
                <c:pt idx="10164">
                  <c:v>2020 5</c:v>
                </c:pt>
                <c:pt idx="10165">
                  <c:v>2020 5</c:v>
                </c:pt>
                <c:pt idx="10166">
                  <c:v>2020 5</c:v>
                </c:pt>
                <c:pt idx="10167">
                  <c:v>2020 5</c:v>
                </c:pt>
                <c:pt idx="10168">
                  <c:v>2020 5</c:v>
                </c:pt>
                <c:pt idx="10169">
                  <c:v>2020 5</c:v>
                </c:pt>
                <c:pt idx="10170">
                  <c:v>2020 5</c:v>
                </c:pt>
                <c:pt idx="10171">
                  <c:v>2020 5</c:v>
                </c:pt>
                <c:pt idx="10172">
                  <c:v>2020 5</c:v>
                </c:pt>
                <c:pt idx="10173">
                  <c:v>2020 5</c:v>
                </c:pt>
                <c:pt idx="10174">
                  <c:v>2020 5</c:v>
                </c:pt>
                <c:pt idx="10175">
                  <c:v>2020 5</c:v>
                </c:pt>
                <c:pt idx="10176">
                  <c:v>2020 5</c:v>
                </c:pt>
                <c:pt idx="10177">
                  <c:v>2020 5</c:v>
                </c:pt>
                <c:pt idx="10178">
                  <c:v>2020 5</c:v>
                </c:pt>
                <c:pt idx="10179">
                  <c:v>2020 6</c:v>
                </c:pt>
                <c:pt idx="10180">
                  <c:v>2020 6</c:v>
                </c:pt>
                <c:pt idx="10181">
                  <c:v>2020 6</c:v>
                </c:pt>
                <c:pt idx="10182">
                  <c:v>2020 6</c:v>
                </c:pt>
                <c:pt idx="10183">
                  <c:v>2020 6</c:v>
                </c:pt>
                <c:pt idx="10184">
                  <c:v>2020 6</c:v>
                </c:pt>
                <c:pt idx="10185">
                  <c:v>2020 6</c:v>
                </c:pt>
                <c:pt idx="10186">
                  <c:v>2020 6</c:v>
                </c:pt>
                <c:pt idx="10187">
                  <c:v>2020 6</c:v>
                </c:pt>
                <c:pt idx="10188">
                  <c:v>2020 6</c:v>
                </c:pt>
                <c:pt idx="10189">
                  <c:v>2020 6</c:v>
                </c:pt>
                <c:pt idx="10190">
                  <c:v>2020 6</c:v>
                </c:pt>
                <c:pt idx="10191">
                  <c:v>2020 6</c:v>
                </c:pt>
                <c:pt idx="10192">
                  <c:v>2020 6</c:v>
                </c:pt>
                <c:pt idx="10193">
                  <c:v>2020 6</c:v>
                </c:pt>
                <c:pt idx="10194">
                  <c:v>2020 6</c:v>
                </c:pt>
                <c:pt idx="10195">
                  <c:v>2020 6</c:v>
                </c:pt>
                <c:pt idx="10196">
                  <c:v>2020 6</c:v>
                </c:pt>
                <c:pt idx="10197">
                  <c:v>2020 6</c:v>
                </c:pt>
                <c:pt idx="10198">
                  <c:v>2020 6</c:v>
                </c:pt>
                <c:pt idx="10199">
                  <c:v>2020 6</c:v>
                </c:pt>
                <c:pt idx="10200">
                  <c:v>2020 6</c:v>
                </c:pt>
                <c:pt idx="10201">
                  <c:v>2020 6</c:v>
                </c:pt>
                <c:pt idx="10202">
                  <c:v>2020 6</c:v>
                </c:pt>
                <c:pt idx="10203">
                  <c:v>2020 6</c:v>
                </c:pt>
                <c:pt idx="10204">
                  <c:v>2020 6</c:v>
                </c:pt>
                <c:pt idx="10205">
                  <c:v>2020 6</c:v>
                </c:pt>
                <c:pt idx="10206">
                  <c:v>2020 6</c:v>
                </c:pt>
                <c:pt idx="10207">
                  <c:v>2020 6</c:v>
                </c:pt>
                <c:pt idx="10208">
                  <c:v>2020 6</c:v>
                </c:pt>
                <c:pt idx="10209">
                  <c:v>2020 6</c:v>
                </c:pt>
                <c:pt idx="10210">
                  <c:v>2020 6</c:v>
                </c:pt>
                <c:pt idx="10211">
                  <c:v>2020 6</c:v>
                </c:pt>
                <c:pt idx="10212">
                  <c:v>2020 6</c:v>
                </c:pt>
                <c:pt idx="10213">
                  <c:v>2020 6</c:v>
                </c:pt>
                <c:pt idx="10214">
                  <c:v>2020 6</c:v>
                </c:pt>
                <c:pt idx="10215">
                  <c:v>2020 6</c:v>
                </c:pt>
                <c:pt idx="10216">
                  <c:v>2020 6</c:v>
                </c:pt>
                <c:pt idx="10217">
                  <c:v>2020 6</c:v>
                </c:pt>
                <c:pt idx="10218">
                  <c:v>2020 6</c:v>
                </c:pt>
                <c:pt idx="10219">
                  <c:v>2020 6</c:v>
                </c:pt>
                <c:pt idx="10220">
                  <c:v>2020 6</c:v>
                </c:pt>
                <c:pt idx="10221">
                  <c:v>2020 6</c:v>
                </c:pt>
                <c:pt idx="10222">
                  <c:v>2020 6</c:v>
                </c:pt>
                <c:pt idx="10223">
                  <c:v>2020 6</c:v>
                </c:pt>
                <c:pt idx="10224">
                  <c:v>2020 6</c:v>
                </c:pt>
                <c:pt idx="10225">
                  <c:v>2020 6</c:v>
                </c:pt>
                <c:pt idx="10226">
                  <c:v>2020 6</c:v>
                </c:pt>
                <c:pt idx="10227">
                  <c:v>2020 6</c:v>
                </c:pt>
                <c:pt idx="10228">
                  <c:v>2020 6</c:v>
                </c:pt>
                <c:pt idx="10229">
                  <c:v>2020 6</c:v>
                </c:pt>
                <c:pt idx="10230">
                  <c:v>2020 6</c:v>
                </c:pt>
                <c:pt idx="10231">
                  <c:v>2020 6</c:v>
                </c:pt>
                <c:pt idx="10232">
                  <c:v>2020 6</c:v>
                </c:pt>
                <c:pt idx="10233">
                  <c:v>2020 6</c:v>
                </c:pt>
                <c:pt idx="10234">
                  <c:v>2020 6</c:v>
                </c:pt>
                <c:pt idx="10235">
                  <c:v>2020 6</c:v>
                </c:pt>
                <c:pt idx="10236">
                  <c:v>2020 6</c:v>
                </c:pt>
                <c:pt idx="10237">
                  <c:v>2020 6</c:v>
                </c:pt>
                <c:pt idx="10238">
                  <c:v>2020 6</c:v>
                </c:pt>
                <c:pt idx="10239">
                  <c:v>2020 6</c:v>
                </c:pt>
                <c:pt idx="10240">
                  <c:v>2020 6</c:v>
                </c:pt>
                <c:pt idx="10241">
                  <c:v>2020 6</c:v>
                </c:pt>
                <c:pt idx="10242">
                  <c:v>2020 6</c:v>
                </c:pt>
                <c:pt idx="10243">
                  <c:v>2020 6</c:v>
                </c:pt>
                <c:pt idx="10244">
                  <c:v>2020 6</c:v>
                </c:pt>
                <c:pt idx="10245">
                  <c:v>2020 6</c:v>
                </c:pt>
                <c:pt idx="10246">
                  <c:v>2020 6</c:v>
                </c:pt>
                <c:pt idx="10247">
                  <c:v>2020 6</c:v>
                </c:pt>
                <c:pt idx="10248">
                  <c:v>2020 6</c:v>
                </c:pt>
                <c:pt idx="10249">
                  <c:v>2020 6</c:v>
                </c:pt>
                <c:pt idx="10250">
                  <c:v>2020 6</c:v>
                </c:pt>
                <c:pt idx="10251">
                  <c:v>2020 6</c:v>
                </c:pt>
                <c:pt idx="10252">
                  <c:v>2020 6</c:v>
                </c:pt>
                <c:pt idx="10253">
                  <c:v>2020 6</c:v>
                </c:pt>
                <c:pt idx="10254">
                  <c:v>2020 6</c:v>
                </c:pt>
                <c:pt idx="10255">
                  <c:v>2020 6</c:v>
                </c:pt>
                <c:pt idx="10256">
                  <c:v>2020 6</c:v>
                </c:pt>
                <c:pt idx="10257">
                  <c:v>2020 6</c:v>
                </c:pt>
                <c:pt idx="10258">
                  <c:v>2020 6</c:v>
                </c:pt>
                <c:pt idx="10259">
                  <c:v>2020 6</c:v>
                </c:pt>
                <c:pt idx="10260">
                  <c:v>2020 6</c:v>
                </c:pt>
                <c:pt idx="10261">
                  <c:v>2020 6</c:v>
                </c:pt>
                <c:pt idx="10262">
                  <c:v>2020 6</c:v>
                </c:pt>
                <c:pt idx="10263">
                  <c:v>2020 6</c:v>
                </c:pt>
                <c:pt idx="10264">
                  <c:v>2020 6</c:v>
                </c:pt>
                <c:pt idx="10265">
                  <c:v>2020 6</c:v>
                </c:pt>
                <c:pt idx="10266">
                  <c:v>2020 6</c:v>
                </c:pt>
                <c:pt idx="10267">
                  <c:v>2020 6</c:v>
                </c:pt>
                <c:pt idx="10268">
                  <c:v>2020 6</c:v>
                </c:pt>
                <c:pt idx="10269">
                  <c:v>2020 6</c:v>
                </c:pt>
                <c:pt idx="10270">
                  <c:v>2020 6</c:v>
                </c:pt>
                <c:pt idx="10271">
                  <c:v>2020 6</c:v>
                </c:pt>
                <c:pt idx="10272">
                  <c:v>2020 6</c:v>
                </c:pt>
                <c:pt idx="10273">
                  <c:v>2020 6</c:v>
                </c:pt>
                <c:pt idx="10274">
                  <c:v>2020 6</c:v>
                </c:pt>
                <c:pt idx="10275">
                  <c:v>2020 6</c:v>
                </c:pt>
                <c:pt idx="10276">
                  <c:v>2020 6</c:v>
                </c:pt>
                <c:pt idx="10277">
                  <c:v>2020 6</c:v>
                </c:pt>
                <c:pt idx="10278">
                  <c:v>2020 6</c:v>
                </c:pt>
                <c:pt idx="10279">
                  <c:v>2020 6</c:v>
                </c:pt>
                <c:pt idx="10280">
                  <c:v>2020 6</c:v>
                </c:pt>
                <c:pt idx="10281">
                  <c:v>2020 6</c:v>
                </c:pt>
                <c:pt idx="10282">
                  <c:v>2020 6</c:v>
                </c:pt>
                <c:pt idx="10283">
                  <c:v>2020 6</c:v>
                </c:pt>
                <c:pt idx="10284">
                  <c:v>2020 6</c:v>
                </c:pt>
                <c:pt idx="10285">
                  <c:v>2020 6</c:v>
                </c:pt>
                <c:pt idx="10286">
                  <c:v>2020 6</c:v>
                </c:pt>
                <c:pt idx="10287">
                  <c:v>2020 6</c:v>
                </c:pt>
                <c:pt idx="10288">
                  <c:v>2020 6</c:v>
                </c:pt>
                <c:pt idx="10289">
                  <c:v>2020 6</c:v>
                </c:pt>
                <c:pt idx="10290">
                  <c:v>2020 6</c:v>
                </c:pt>
                <c:pt idx="10291">
                  <c:v>2020 6</c:v>
                </c:pt>
                <c:pt idx="10292">
                  <c:v>2020 6</c:v>
                </c:pt>
                <c:pt idx="10293">
                  <c:v>2020 6</c:v>
                </c:pt>
                <c:pt idx="10294">
                  <c:v>2020 6</c:v>
                </c:pt>
                <c:pt idx="10295">
                  <c:v>2020 6</c:v>
                </c:pt>
                <c:pt idx="10296">
                  <c:v>2020 6</c:v>
                </c:pt>
                <c:pt idx="10297">
                  <c:v>2020 6</c:v>
                </c:pt>
                <c:pt idx="10298">
                  <c:v>2020 6</c:v>
                </c:pt>
                <c:pt idx="10299">
                  <c:v>2020 7</c:v>
                </c:pt>
                <c:pt idx="10300">
                  <c:v>2020 7</c:v>
                </c:pt>
                <c:pt idx="10301">
                  <c:v>2020 7</c:v>
                </c:pt>
                <c:pt idx="10302">
                  <c:v>2020 7</c:v>
                </c:pt>
                <c:pt idx="10303">
                  <c:v>2020 7</c:v>
                </c:pt>
                <c:pt idx="10304">
                  <c:v>2020 7</c:v>
                </c:pt>
                <c:pt idx="10305">
                  <c:v>2020 7</c:v>
                </c:pt>
                <c:pt idx="10306">
                  <c:v>2020 7</c:v>
                </c:pt>
                <c:pt idx="10307">
                  <c:v>2020 7</c:v>
                </c:pt>
                <c:pt idx="10308">
                  <c:v>2020 7</c:v>
                </c:pt>
                <c:pt idx="10309">
                  <c:v>2020 7</c:v>
                </c:pt>
                <c:pt idx="10310">
                  <c:v>2020 7</c:v>
                </c:pt>
                <c:pt idx="10311">
                  <c:v>2020 7</c:v>
                </c:pt>
                <c:pt idx="10312">
                  <c:v>2020 7</c:v>
                </c:pt>
                <c:pt idx="10313">
                  <c:v>2020 7</c:v>
                </c:pt>
                <c:pt idx="10314">
                  <c:v>2020 7</c:v>
                </c:pt>
                <c:pt idx="10315">
                  <c:v>2020 7</c:v>
                </c:pt>
                <c:pt idx="10316">
                  <c:v>2020 7</c:v>
                </c:pt>
                <c:pt idx="10317">
                  <c:v>2020 7</c:v>
                </c:pt>
                <c:pt idx="10318">
                  <c:v>2020 7</c:v>
                </c:pt>
                <c:pt idx="10319">
                  <c:v>2020 7</c:v>
                </c:pt>
                <c:pt idx="10320">
                  <c:v>2020 7</c:v>
                </c:pt>
                <c:pt idx="10321">
                  <c:v>2020 7</c:v>
                </c:pt>
                <c:pt idx="10322">
                  <c:v>2020 7</c:v>
                </c:pt>
                <c:pt idx="10323">
                  <c:v>2020 7</c:v>
                </c:pt>
                <c:pt idx="10324">
                  <c:v>2020 7</c:v>
                </c:pt>
                <c:pt idx="10325">
                  <c:v>2020 7</c:v>
                </c:pt>
                <c:pt idx="10326">
                  <c:v>2020 7</c:v>
                </c:pt>
                <c:pt idx="10327">
                  <c:v>2020 7</c:v>
                </c:pt>
                <c:pt idx="10328">
                  <c:v>2020 7</c:v>
                </c:pt>
                <c:pt idx="10329">
                  <c:v>2020 7</c:v>
                </c:pt>
                <c:pt idx="10330">
                  <c:v>2020 7</c:v>
                </c:pt>
                <c:pt idx="10331">
                  <c:v>2020 7</c:v>
                </c:pt>
                <c:pt idx="10332">
                  <c:v>2020 7</c:v>
                </c:pt>
                <c:pt idx="10333">
                  <c:v>2020 7</c:v>
                </c:pt>
                <c:pt idx="10334">
                  <c:v>2020 7</c:v>
                </c:pt>
                <c:pt idx="10335">
                  <c:v>2020 7</c:v>
                </c:pt>
                <c:pt idx="10336">
                  <c:v>2020 7</c:v>
                </c:pt>
                <c:pt idx="10337">
                  <c:v>2020 7</c:v>
                </c:pt>
                <c:pt idx="10338">
                  <c:v>2020 7</c:v>
                </c:pt>
                <c:pt idx="10339">
                  <c:v>2020 7</c:v>
                </c:pt>
                <c:pt idx="10340">
                  <c:v>2020 7</c:v>
                </c:pt>
                <c:pt idx="10341">
                  <c:v>2020 7</c:v>
                </c:pt>
                <c:pt idx="10342">
                  <c:v>2020 7</c:v>
                </c:pt>
                <c:pt idx="10343">
                  <c:v>2020 7</c:v>
                </c:pt>
                <c:pt idx="10344">
                  <c:v>2020 7</c:v>
                </c:pt>
                <c:pt idx="10345">
                  <c:v>2020 7</c:v>
                </c:pt>
                <c:pt idx="10346">
                  <c:v>2020 7</c:v>
                </c:pt>
                <c:pt idx="10347">
                  <c:v>2020 7</c:v>
                </c:pt>
                <c:pt idx="10348">
                  <c:v>2020 7</c:v>
                </c:pt>
                <c:pt idx="10349">
                  <c:v>2020 7</c:v>
                </c:pt>
                <c:pt idx="10350">
                  <c:v>2020 7</c:v>
                </c:pt>
                <c:pt idx="10351">
                  <c:v>2020 7</c:v>
                </c:pt>
                <c:pt idx="10352">
                  <c:v>2020 7</c:v>
                </c:pt>
                <c:pt idx="10353">
                  <c:v>2020 7</c:v>
                </c:pt>
                <c:pt idx="10354">
                  <c:v>2020 7</c:v>
                </c:pt>
                <c:pt idx="10355">
                  <c:v>2020 7</c:v>
                </c:pt>
                <c:pt idx="10356">
                  <c:v>2020 7</c:v>
                </c:pt>
                <c:pt idx="10357">
                  <c:v>2020 7</c:v>
                </c:pt>
                <c:pt idx="10358">
                  <c:v>2020 7</c:v>
                </c:pt>
                <c:pt idx="10359">
                  <c:v>2020 7</c:v>
                </c:pt>
                <c:pt idx="10360">
                  <c:v>2020 7</c:v>
                </c:pt>
                <c:pt idx="10361">
                  <c:v>2020 7</c:v>
                </c:pt>
                <c:pt idx="10362">
                  <c:v>2020 7</c:v>
                </c:pt>
                <c:pt idx="10363">
                  <c:v>2020 7</c:v>
                </c:pt>
                <c:pt idx="10364">
                  <c:v>2020 7</c:v>
                </c:pt>
                <c:pt idx="10365">
                  <c:v>2020 7</c:v>
                </c:pt>
                <c:pt idx="10366">
                  <c:v>2020 7</c:v>
                </c:pt>
                <c:pt idx="10367">
                  <c:v>2020 7</c:v>
                </c:pt>
                <c:pt idx="10368">
                  <c:v>2020 7</c:v>
                </c:pt>
                <c:pt idx="10369">
                  <c:v>2020 7</c:v>
                </c:pt>
                <c:pt idx="10370">
                  <c:v>2020 7</c:v>
                </c:pt>
                <c:pt idx="10371">
                  <c:v>2020 7</c:v>
                </c:pt>
                <c:pt idx="10372">
                  <c:v>2020 7</c:v>
                </c:pt>
                <c:pt idx="10373">
                  <c:v>2020 7</c:v>
                </c:pt>
                <c:pt idx="10374">
                  <c:v>2020 7</c:v>
                </c:pt>
                <c:pt idx="10375">
                  <c:v>2020 7</c:v>
                </c:pt>
                <c:pt idx="10376">
                  <c:v>2020 7</c:v>
                </c:pt>
                <c:pt idx="10377">
                  <c:v>2020 7</c:v>
                </c:pt>
                <c:pt idx="10378">
                  <c:v>2020 7</c:v>
                </c:pt>
                <c:pt idx="10379">
                  <c:v>2020 7</c:v>
                </c:pt>
                <c:pt idx="10380">
                  <c:v>2020 7</c:v>
                </c:pt>
                <c:pt idx="10381">
                  <c:v>2020 7</c:v>
                </c:pt>
                <c:pt idx="10382">
                  <c:v>2020 7</c:v>
                </c:pt>
                <c:pt idx="10383">
                  <c:v>2020 7</c:v>
                </c:pt>
                <c:pt idx="10384">
                  <c:v>2020 7</c:v>
                </c:pt>
                <c:pt idx="10385">
                  <c:v>2020 7</c:v>
                </c:pt>
                <c:pt idx="10386">
                  <c:v>2020 7</c:v>
                </c:pt>
                <c:pt idx="10387">
                  <c:v>2020 7</c:v>
                </c:pt>
                <c:pt idx="10388">
                  <c:v>2020 7</c:v>
                </c:pt>
                <c:pt idx="10389">
                  <c:v>2020 7</c:v>
                </c:pt>
                <c:pt idx="10390">
                  <c:v>2020 7</c:v>
                </c:pt>
                <c:pt idx="10391">
                  <c:v>2020 7</c:v>
                </c:pt>
                <c:pt idx="10392">
                  <c:v>2020 7</c:v>
                </c:pt>
                <c:pt idx="10393">
                  <c:v>2020 7</c:v>
                </c:pt>
                <c:pt idx="10394">
                  <c:v>2020 7</c:v>
                </c:pt>
                <c:pt idx="10395">
                  <c:v>2020 7</c:v>
                </c:pt>
                <c:pt idx="10396">
                  <c:v>2020 7</c:v>
                </c:pt>
                <c:pt idx="10397">
                  <c:v>2020 7</c:v>
                </c:pt>
                <c:pt idx="10398">
                  <c:v>2020 7</c:v>
                </c:pt>
                <c:pt idx="10399">
                  <c:v>2020 7</c:v>
                </c:pt>
                <c:pt idx="10400">
                  <c:v>2020 7</c:v>
                </c:pt>
                <c:pt idx="10401">
                  <c:v>2020 7</c:v>
                </c:pt>
                <c:pt idx="10402">
                  <c:v>2020 7</c:v>
                </c:pt>
                <c:pt idx="10403">
                  <c:v>2020 7</c:v>
                </c:pt>
                <c:pt idx="10404">
                  <c:v>2020 7</c:v>
                </c:pt>
                <c:pt idx="10405">
                  <c:v>2020 7</c:v>
                </c:pt>
                <c:pt idx="10406">
                  <c:v>2020 7</c:v>
                </c:pt>
                <c:pt idx="10407">
                  <c:v>2020 7</c:v>
                </c:pt>
                <c:pt idx="10408">
                  <c:v>2020 7</c:v>
                </c:pt>
                <c:pt idx="10409">
                  <c:v>2020 7</c:v>
                </c:pt>
                <c:pt idx="10410">
                  <c:v>2020 7</c:v>
                </c:pt>
                <c:pt idx="10411">
                  <c:v>2020 7</c:v>
                </c:pt>
                <c:pt idx="10412">
                  <c:v>2020 7</c:v>
                </c:pt>
                <c:pt idx="10413">
                  <c:v>2020 7</c:v>
                </c:pt>
                <c:pt idx="10414">
                  <c:v>2020 7</c:v>
                </c:pt>
                <c:pt idx="10415">
                  <c:v>2020 7</c:v>
                </c:pt>
                <c:pt idx="10416">
                  <c:v>2020 7</c:v>
                </c:pt>
                <c:pt idx="10417">
                  <c:v>2020 7</c:v>
                </c:pt>
                <c:pt idx="10418">
                  <c:v>2020 7</c:v>
                </c:pt>
                <c:pt idx="10419">
                  <c:v>2020 7</c:v>
                </c:pt>
                <c:pt idx="10420">
                  <c:v>2020 7</c:v>
                </c:pt>
                <c:pt idx="10421">
                  <c:v>2020 8</c:v>
                </c:pt>
                <c:pt idx="10422">
                  <c:v>2020 8</c:v>
                </c:pt>
                <c:pt idx="10423">
                  <c:v>2020 8</c:v>
                </c:pt>
                <c:pt idx="10424">
                  <c:v>2020 8</c:v>
                </c:pt>
                <c:pt idx="10425">
                  <c:v>2020 8</c:v>
                </c:pt>
                <c:pt idx="10426">
                  <c:v>2020 8</c:v>
                </c:pt>
                <c:pt idx="10427">
                  <c:v>2020 8</c:v>
                </c:pt>
                <c:pt idx="10428">
                  <c:v>2020 8</c:v>
                </c:pt>
                <c:pt idx="10429">
                  <c:v>2020 8</c:v>
                </c:pt>
                <c:pt idx="10430">
                  <c:v>2020 8</c:v>
                </c:pt>
                <c:pt idx="10431">
                  <c:v>2020 8</c:v>
                </c:pt>
                <c:pt idx="10432">
                  <c:v>2020 8</c:v>
                </c:pt>
                <c:pt idx="10433">
                  <c:v>2020 8</c:v>
                </c:pt>
                <c:pt idx="10434">
                  <c:v>2020 8</c:v>
                </c:pt>
                <c:pt idx="10435">
                  <c:v>2020 8</c:v>
                </c:pt>
                <c:pt idx="10436">
                  <c:v>2020 8</c:v>
                </c:pt>
                <c:pt idx="10437">
                  <c:v>2020 8</c:v>
                </c:pt>
                <c:pt idx="10438">
                  <c:v>2020 8</c:v>
                </c:pt>
                <c:pt idx="10439">
                  <c:v>2020 8</c:v>
                </c:pt>
                <c:pt idx="10440">
                  <c:v>2020 8</c:v>
                </c:pt>
                <c:pt idx="10441">
                  <c:v>2020 8</c:v>
                </c:pt>
                <c:pt idx="10442">
                  <c:v>2020 8</c:v>
                </c:pt>
                <c:pt idx="10443">
                  <c:v>2020 8</c:v>
                </c:pt>
                <c:pt idx="10444">
                  <c:v>2020 8</c:v>
                </c:pt>
                <c:pt idx="10445">
                  <c:v>2020 8</c:v>
                </c:pt>
                <c:pt idx="10446">
                  <c:v>2020 8</c:v>
                </c:pt>
                <c:pt idx="10447">
                  <c:v>2020 8</c:v>
                </c:pt>
                <c:pt idx="10448">
                  <c:v>2020 8</c:v>
                </c:pt>
                <c:pt idx="10449">
                  <c:v>2020 8</c:v>
                </c:pt>
                <c:pt idx="10450">
                  <c:v>2020 8</c:v>
                </c:pt>
                <c:pt idx="10451">
                  <c:v>2020 8</c:v>
                </c:pt>
                <c:pt idx="10452">
                  <c:v>2020 8</c:v>
                </c:pt>
                <c:pt idx="10453">
                  <c:v>2020 8</c:v>
                </c:pt>
                <c:pt idx="10454">
                  <c:v>2020 8</c:v>
                </c:pt>
                <c:pt idx="10455">
                  <c:v>2020 8</c:v>
                </c:pt>
                <c:pt idx="10456">
                  <c:v>2020 8</c:v>
                </c:pt>
                <c:pt idx="10457">
                  <c:v>2020 8</c:v>
                </c:pt>
                <c:pt idx="10458">
                  <c:v>2020 8</c:v>
                </c:pt>
                <c:pt idx="10459">
                  <c:v>2020 8</c:v>
                </c:pt>
                <c:pt idx="10460">
                  <c:v>2020 8</c:v>
                </c:pt>
                <c:pt idx="10461">
                  <c:v>2020 8</c:v>
                </c:pt>
                <c:pt idx="10462">
                  <c:v>2020 8</c:v>
                </c:pt>
                <c:pt idx="10463">
                  <c:v>2020 8</c:v>
                </c:pt>
                <c:pt idx="10464">
                  <c:v>2020 8</c:v>
                </c:pt>
                <c:pt idx="10465">
                  <c:v>2020 8</c:v>
                </c:pt>
                <c:pt idx="10466">
                  <c:v>2020 8</c:v>
                </c:pt>
                <c:pt idx="10467">
                  <c:v>2020 8</c:v>
                </c:pt>
                <c:pt idx="10468">
                  <c:v>2020 8</c:v>
                </c:pt>
                <c:pt idx="10469">
                  <c:v>2020 8</c:v>
                </c:pt>
                <c:pt idx="10470">
                  <c:v>2020 8</c:v>
                </c:pt>
                <c:pt idx="10471">
                  <c:v>2020 8</c:v>
                </c:pt>
                <c:pt idx="10472">
                  <c:v>2020 8</c:v>
                </c:pt>
                <c:pt idx="10473">
                  <c:v>2020 8</c:v>
                </c:pt>
                <c:pt idx="10474">
                  <c:v>2020 8</c:v>
                </c:pt>
                <c:pt idx="10475">
                  <c:v>2020 8</c:v>
                </c:pt>
                <c:pt idx="10476">
                  <c:v>2020 8</c:v>
                </c:pt>
                <c:pt idx="10477">
                  <c:v>2020 8</c:v>
                </c:pt>
                <c:pt idx="10478">
                  <c:v>2020 8</c:v>
                </c:pt>
                <c:pt idx="10479">
                  <c:v>2020 8</c:v>
                </c:pt>
                <c:pt idx="10480">
                  <c:v>2020 8</c:v>
                </c:pt>
                <c:pt idx="10481">
                  <c:v>2020 8</c:v>
                </c:pt>
                <c:pt idx="10482">
                  <c:v>2020 8</c:v>
                </c:pt>
                <c:pt idx="10483">
                  <c:v>2020 8</c:v>
                </c:pt>
                <c:pt idx="10484">
                  <c:v>2020 8</c:v>
                </c:pt>
                <c:pt idx="10485">
                  <c:v>2020 8</c:v>
                </c:pt>
                <c:pt idx="10486">
                  <c:v>2020 8</c:v>
                </c:pt>
                <c:pt idx="10487">
                  <c:v>2020 8</c:v>
                </c:pt>
                <c:pt idx="10488">
                  <c:v>2020 8</c:v>
                </c:pt>
                <c:pt idx="10489">
                  <c:v>2020 8</c:v>
                </c:pt>
                <c:pt idx="10490">
                  <c:v>2020 8</c:v>
                </c:pt>
                <c:pt idx="10491">
                  <c:v>2020 8</c:v>
                </c:pt>
                <c:pt idx="10492">
                  <c:v>2020 8</c:v>
                </c:pt>
                <c:pt idx="10493">
                  <c:v>2020 8</c:v>
                </c:pt>
                <c:pt idx="10494">
                  <c:v>2020 8</c:v>
                </c:pt>
                <c:pt idx="10495">
                  <c:v>2020 8</c:v>
                </c:pt>
                <c:pt idx="10496">
                  <c:v>2020 8</c:v>
                </c:pt>
                <c:pt idx="10497">
                  <c:v>2020 8</c:v>
                </c:pt>
                <c:pt idx="10498">
                  <c:v>2020 8</c:v>
                </c:pt>
                <c:pt idx="10499">
                  <c:v>2020 8</c:v>
                </c:pt>
                <c:pt idx="10500">
                  <c:v>2020 8</c:v>
                </c:pt>
                <c:pt idx="10501">
                  <c:v>2020 8</c:v>
                </c:pt>
                <c:pt idx="10502">
                  <c:v>2020 8</c:v>
                </c:pt>
                <c:pt idx="10503">
                  <c:v>2020 8</c:v>
                </c:pt>
                <c:pt idx="10504">
                  <c:v>2020 8</c:v>
                </c:pt>
                <c:pt idx="10505">
                  <c:v>2020 8</c:v>
                </c:pt>
                <c:pt idx="10506">
                  <c:v>2020 8</c:v>
                </c:pt>
                <c:pt idx="10507">
                  <c:v>2020 8</c:v>
                </c:pt>
                <c:pt idx="10508">
                  <c:v>2020 8</c:v>
                </c:pt>
                <c:pt idx="10509">
                  <c:v>2020 8</c:v>
                </c:pt>
                <c:pt idx="10510">
                  <c:v>2020 8</c:v>
                </c:pt>
                <c:pt idx="10511">
                  <c:v>2020 8</c:v>
                </c:pt>
                <c:pt idx="10512">
                  <c:v>2020 8</c:v>
                </c:pt>
                <c:pt idx="10513">
                  <c:v>2020 8</c:v>
                </c:pt>
                <c:pt idx="10514">
                  <c:v>2020 8</c:v>
                </c:pt>
                <c:pt idx="10515">
                  <c:v>2020 8</c:v>
                </c:pt>
                <c:pt idx="10516">
                  <c:v>2020 8</c:v>
                </c:pt>
                <c:pt idx="10517">
                  <c:v>2020 8</c:v>
                </c:pt>
                <c:pt idx="10518">
                  <c:v>2020 8</c:v>
                </c:pt>
                <c:pt idx="10519">
                  <c:v>2020 8</c:v>
                </c:pt>
                <c:pt idx="10520">
                  <c:v>2020 8</c:v>
                </c:pt>
                <c:pt idx="10521">
                  <c:v>2020 8</c:v>
                </c:pt>
                <c:pt idx="10522">
                  <c:v>2020 8</c:v>
                </c:pt>
                <c:pt idx="10523">
                  <c:v>2020 8</c:v>
                </c:pt>
                <c:pt idx="10524">
                  <c:v>2020 8</c:v>
                </c:pt>
                <c:pt idx="10525">
                  <c:v>2020 8</c:v>
                </c:pt>
                <c:pt idx="10526">
                  <c:v>2020 8</c:v>
                </c:pt>
                <c:pt idx="10527">
                  <c:v>2020 8</c:v>
                </c:pt>
                <c:pt idx="10528">
                  <c:v>2020 8</c:v>
                </c:pt>
                <c:pt idx="10529">
                  <c:v>2020 8</c:v>
                </c:pt>
                <c:pt idx="10530">
                  <c:v>2020 8</c:v>
                </c:pt>
                <c:pt idx="10531">
                  <c:v>2020 8</c:v>
                </c:pt>
                <c:pt idx="10532">
                  <c:v>2020 8</c:v>
                </c:pt>
                <c:pt idx="10533">
                  <c:v>2020 8</c:v>
                </c:pt>
                <c:pt idx="10534">
                  <c:v>2020 8</c:v>
                </c:pt>
                <c:pt idx="10535">
                  <c:v>2020 8</c:v>
                </c:pt>
                <c:pt idx="10536">
                  <c:v>2020 8</c:v>
                </c:pt>
                <c:pt idx="10537">
                  <c:v>2020 8</c:v>
                </c:pt>
                <c:pt idx="10538">
                  <c:v>2020 8</c:v>
                </c:pt>
                <c:pt idx="10539">
                  <c:v>2020 8</c:v>
                </c:pt>
                <c:pt idx="10540">
                  <c:v>2020 8</c:v>
                </c:pt>
                <c:pt idx="10541">
                  <c:v>2020 8</c:v>
                </c:pt>
                <c:pt idx="10542">
                  <c:v>2020 8</c:v>
                </c:pt>
                <c:pt idx="10543">
                  <c:v>2020 8</c:v>
                </c:pt>
                <c:pt idx="10544">
                  <c:v>2020 8</c:v>
                </c:pt>
                <c:pt idx="10545">
                  <c:v>2020 9</c:v>
                </c:pt>
                <c:pt idx="10546">
                  <c:v>2020 9</c:v>
                </c:pt>
                <c:pt idx="10547">
                  <c:v>2020 9</c:v>
                </c:pt>
                <c:pt idx="10548">
                  <c:v>2020 9</c:v>
                </c:pt>
                <c:pt idx="10549">
                  <c:v>2020 9</c:v>
                </c:pt>
                <c:pt idx="10550">
                  <c:v>2020 9</c:v>
                </c:pt>
                <c:pt idx="10551">
                  <c:v>2020 9</c:v>
                </c:pt>
                <c:pt idx="10552">
                  <c:v>2020 9</c:v>
                </c:pt>
                <c:pt idx="10553">
                  <c:v>2020 9</c:v>
                </c:pt>
                <c:pt idx="10554">
                  <c:v>2020 9</c:v>
                </c:pt>
                <c:pt idx="10555">
                  <c:v>2020 9</c:v>
                </c:pt>
                <c:pt idx="10556">
                  <c:v>2020 9</c:v>
                </c:pt>
                <c:pt idx="10557">
                  <c:v>2020 9</c:v>
                </c:pt>
                <c:pt idx="10558">
                  <c:v>2020 9</c:v>
                </c:pt>
                <c:pt idx="10559">
                  <c:v>2020 9</c:v>
                </c:pt>
                <c:pt idx="10560">
                  <c:v>2020 9</c:v>
                </c:pt>
                <c:pt idx="10561">
                  <c:v>2020 9</c:v>
                </c:pt>
                <c:pt idx="10562">
                  <c:v>2020 9</c:v>
                </c:pt>
                <c:pt idx="10563">
                  <c:v>2020 9</c:v>
                </c:pt>
                <c:pt idx="10564">
                  <c:v>2020 9</c:v>
                </c:pt>
                <c:pt idx="10565">
                  <c:v>2020 9</c:v>
                </c:pt>
                <c:pt idx="10566">
                  <c:v>2020 9</c:v>
                </c:pt>
                <c:pt idx="10567">
                  <c:v>2020 9</c:v>
                </c:pt>
                <c:pt idx="10568">
                  <c:v>2020 9</c:v>
                </c:pt>
                <c:pt idx="10569">
                  <c:v>2020 9</c:v>
                </c:pt>
                <c:pt idx="10570">
                  <c:v>2020 9</c:v>
                </c:pt>
                <c:pt idx="10571">
                  <c:v>2020 9</c:v>
                </c:pt>
                <c:pt idx="10572">
                  <c:v>2020 9</c:v>
                </c:pt>
                <c:pt idx="10573">
                  <c:v>2020 9</c:v>
                </c:pt>
                <c:pt idx="10574">
                  <c:v>2020 9</c:v>
                </c:pt>
                <c:pt idx="10575">
                  <c:v>2020 9</c:v>
                </c:pt>
                <c:pt idx="10576">
                  <c:v>2020 9</c:v>
                </c:pt>
                <c:pt idx="10577">
                  <c:v>2020 9</c:v>
                </c:pt>
                <c:pt idx="10578">
                  <c:v>2020 9</c:v>
                </c:pt>
                <c:pt idx="10579">
                  <c:v>2020 9</c:v>
                </c:pt>
                <c:pt idx="10580">
                  <c:v>2020 9</c:v>
                </c:pt>
                <c:pt idx="10581">
                  <c:v>2020 9</c:v>
                </c:pt>
                <c:pt idx="10582">
                  <c:v>2020 9</c:v>
                </c:pt>
                <c:pt idx="10583">
                  <c:v>2020 9</c:v>
                </c:pt>
                <c:pt idx="10584">
                  <c:v>2020 9</c:v>
                </c:pt>
                <c:pt idx="10585">
                  <c:v>2020 9</c:v>
                </c:pt>
                <c:pt idx="10586">
                  <c:v>2020 9</c:v>
                </c:pt>
                <c:pt idx="10587">
                  <c:v>2020 9</c:v>
                </c:pt>
                <c:pt idx="10588">
                  <c:v>2020 9</c:v>
                </c:pt>
                <c:pt idx="10589">
                  <c:v>2020 9</c:v>
                </c:pt>
                <c:pt idx="10590">
                  <c:v>2020 9</c:v>
                </c:pt>
                <c:pt idx="10591">
                  <c:v>2020 9</c:v>
                </c:pt>
                <c:pt idx="10592">
                  <c:v>2020 9</c:v>
                </c:pt>
                <c:pt idx="10593">
                  <c:v>2020 9</c:v>
                </c:pt>
                <c:pt idx="10594">
                  <c:v>2020 9</c:v>
                </c:pt>
                <c:pt idx="10595">
                  <c:v>2020 9</c:v>
                </c:pt>
                <c:pt idx="10596">
                  <c:v>2020 9</c:v>
                </c:pt>
                <c:pt idx="10597">
                  <c:v>2020 9</c:v>
                </c:pt>
                <c:pt idx="10598">
                  <c:v>2020 9</c:v>
                </c:pt>
                <c:pt idx="10599">
                  <c:v>2020 9</c:v>
                </c:pt>
                <c:pt idx="10600">
                  <c:v>2020 9</c:v>
                </c:pt>
                <c:pt idx="10601">
                  <c:v>2020 9</c:v>
                </c:pt>
                <c:pt idx="10602">
                  <c:v>2020 9</c:v>
                </c:pt>
                <c:pt idx="10603">
                  <c:v>2020 9</c:v>
                </c:pt>
                <c:pt idx="10604">
                  <c:v>2020 9</c:v>
                </c:pt>
                <c:pt idx="10605">
                  <c:v>2020 9</c:v>
                </c:pt>
                <c:pt idx="10606">
                  <c:v>2020 9</c:v>
                </c:pt>
                <c:pt idx="10607">
                  <c:v>2020 9</c:v>
                </c:pt>
                <c:pt idx="10608">
                  <c:v>2020 9</c:v>
                </c:pt>
                <c:pt idx="10609">
                  <c:v>2020 9</c:v>
                </c:pt>
                <c:pt idx="10610">
                  <c:v>2020 9</c:v>
                </c:pt>
                <c:pt idx="10611">
                  <c:v>2020 9</c:v>
                </c:pt>
                <c:pt idx="10612">
                  <c:v>2020 9</c:v>
                </c:pt>
                <c:pt idx="10613">
                  <c:v>2020 9</c:v>
                </c:pt>
                <c:pt idx="10614">
                  <c:v>2020 9</c:v>
                </c:pt>
                <c:pt idx="10615">
                  <c:v>2020 9</c:v>
                </c:pt>
                <c:pt idx="10616">
                  <c:v>2020 9</c:v>
                </c:pt>
                <c:pt idx="10617">
                  <c:v>2020 9</c:v>
                </c:pt>
                <c:pt idx="10618">
                  <c:v>2020 9</c:v>
                </c:pt>
                <c:pt idx="10619">
                  <c:v>2020 9</c:v>
                </c:pt>
                <c:pt idx="10620">
                  <c:v>2020 9</c:v>
                </c:pt>
                <c:pt idx="10621">
                  <c:v>2020 9</c:v>
                </c:pt>
                <c:pt idx="10622">
                  <c:v>2020 9</c:v>
                </c:pt>
                <c:pt idx="10623">
                  <c:v>2020 9</c:v>
                </c:pt>
                <c:pt idx="10624">
                  <c:v>2020 9</c:v>
                </c:pt>
                <c:pt idx="10625">
                  <c:v>2020 9</c:v>
                </c:pt>
                <c:pt idx="10626">
                  <c:v>2020 9</c:v>
                </c:pt>
                <c:pt idx="10627">
                  <c:v>2020 9</c:v>
                </c:pt>
                <c:pt idx="10628">
                  <c:v>2020 9</c:v>
                </c:pt>
                <c:pt idx="10629">
                  <c:v>2020 9</c:v>
                </c:pt>
                <c:pt idx="10630">
                  <c:v>2020 9</c:v>
                </c:pt>
                <c:pt idx="10631">
                  <c:v>2020 9</c:v>
                </c:pt>
                <c:pt idx="10632">
                  <c:v>2020 9</c:v>
                </c:pt>
                <c:pt idx="10633">
                  <c:v>2020 9</c:v>
                </c:pt>
                <c:pt idx="10634">
                  <c:v>2020 9</c:v>
                </c:pt>
                <c:pt idx="10635">
                  <c:v>2020 9</c:v>
                </c:pt>
                <c:pt idx="10636">
                  <c:v>2020 9</c:v>
                </c:pt>
                <c:pt idx="10637">
                  <c:v>2020 9</c:v>
                </c:pt>
                <c:pt idx="10638">
                  <c:v>2020 9</c:v>
                </c:pt>
                <c:pt idx="10639">
                  <c:v>2020 9</c:v>
                </c:pt>
                <c:pt idx="10640">
                  <c:v>2020 9</c:v>
                </c:pt>
                <c:pt idx="10641">
                  <c:v>2020 9</c:v>
                </c:pt>
                <c:pt idx="10642">
                  <c:v>2020 9</c:v>
                </c:pt>
                <c:pt idx="10643">
                  <c:v>2020 9</c:v>
                </c:pt>
                <c:pt idx="10644">
                  <c:v>2020 9</c:v>
                </c:pt>
                <c:pt idx="10645">
                  <c:v>2020 9</c:v>
                </c:pt>
                <c:pt idx="10646">
                  <c:v>2020 9</c:v>
                </c:pt>
                <c:pt idx="10647">
                  <c:v>2020 9</c:v>
                </c:pt>
                <c:pt idx="10648">
                  <c:v>2020 9</c:v>
                </c:pt>
                <c:pt idx="10649">
                  <c:v>2020 9</c:v>
                </c:pt>
                <c:pt idx="10650">
                  <c:v>2020 9</c:v>
                </c:pt>
                <c:pt idx="10651">
                  <c:v>2020 9</c:v>
                </c:pt>
                <c:pt idx="10652">
                  <c:v>2020 9</c:v>
                </c:pt>
                <c:pt idx="10653">
                  <c:v>2020 9</c:v>
                </c:pt>
                <c:pt idx="10654">
                  <c:v>2020 9</c:v>
                </c:pt>
                <c:pt idx="10655">
                  <c:v>2020 9</c:v>
                </c:pt>
                <c:pt idx="10656">
                  <c:v>2020 9</c:v>
                </c:pt>
                <c:pt idx="10657">
                  <c:v>2020 9</c:v>
                </c:pt>
                <c:pt idx="10658">
                  <c:v>2020 9</c:v>
                </c:pt>
                <c:pt idx="10659">
                  <c:v>2020 9</c:v>
                </c:pt>
                <c:pt idx="10660">
                  <c:v>2020 9</c:v>
                </c:pt>
                <c:pt idx="10661">
                  <c:v>2020 9</c:v>
                </c:pt>
                <c:pt idx="10662">
                  <c:v>2020 9</c:v>
                </c:pt>
                <c:pt idx="10663">
                  <c:v>2020 9</c:v>
                </c:pt>
                <c:pt idx="10664">
                  <c:v>2020 9</c:v>
                </c:pt>
                <c:pt idx="10665">
                  <c:v>2020 9</c:v>
                </c:pt>
                <c:pt idx="10666">
                  <c:v>2020 9</c:v>
                </c:pt>
                <c:pt idx="10667">
                  <c:v>2020 9</c:v>
                </c:pt>
                <c:pt idx="10668">
                  <c:v>2020 9</c:v>
                </c:pt>
                <c:pt idx="10669">
                  <c:v>2020 9</c:v>
                </c:pt>
                <c:pt idx="10670">
                  <c:v>2020 9</c:v>
                </c:pt>
                <c:pt idx="10671">
                  <c:v>2020 9</c:v>
                </c:pt>
                <c:pt idx="10672">
                  <c:v>2020 9</c:v>
                </c:pt>
                <c:pt idx="10673">
                  <c:v>2020 9</c:v>
                </c:pt>
                <c:pt idx="10674">
                  <c:v>2021 1</c:v>
                </c:pt>
                <c:pt idx="10675">
                  <c:v>2021 1</c:v>
                </c:pt>
                <c:pt idx="10676">
                  <c:v>2021 1</c:v>
                </c:pt>
                <c:pt idx="10677">
                  <c:v>2021 1</c:v>
                </c:pt>
                <c:pt idx="10678">
                  <c:v>2021 1</c:v>
                </c:pt>
                <c:pt idx="10679">
                  <c:v>2021 1</c:v>
                </c:pt>
                <c:pt idx="10680">
                  <c:v>2021 1</c:v>
                </c:pt>
                <c:pt idx="10681">
                  <c:v>2021 1</c:v>
                </c:pt>
                <c:pt idx="10682">
                  <c:v>2021 1</c:v>
                </c:pt>
                <c:pt idx="10683">
                  <c:v>2021 1</c:v>
                </c:pt>
                <c:pt idx="10684">
                  <c:v>2021 1</c:v>
                </c:pt>
                <c:pt idx="10685">
                  <c:v>2021 1</c:v>
                </c:pt>
                <c:pt idx="10686">
                  <c:v>2021 1</c:v>
                </c:pt>
                <c:pt idx="10687">
                  <c:v>2021 1</c:v>
                </c:pt>
                <c:pt idx="10688">
                  <c:v>2021 1</c:v>
                </c:pt>
                <c:pt idx="10689">
                  <c:v>2021 1</c:v>
                </c:pt>
                <c:pt idx="10690">
                  <c:v>2021 1</c:v>
                </c:pt>
                <c:pt idx="10691">
                  <c:v>2021 1</c:v>
                </c:pt>
                <c:pt idx="10692">
                  <c:v>2021 1</c:v>
                </c:pt>
                <c:pt idx="10693">
                  <c:v>2021 1</c:v>
                </c:pt>
                <c:pt idx="10694">
                  <c:v>2021 1</c:v>
                </c:pt>
                <c:pt idx="10695">
                  <c:v>2021 1</c:v>
                </c:pt>
                <c:pt idx="10696">
                  <c:v>2021 1</c:v>
                </c:pt>
                <c:pt idx="10697">
                  <c:v>2021 1</c:v>
                </c:pt>
                <c:pt idx="10698">
                  <c:v>2021 1</c:v>
                </c:pt>
                <c:pt idx="10699">
                  <c:v>2021 1</c:v>
                </c:pt>
                <c:pt idx="10700">
                  <c:v>2021 1</c:v>
                </c:pt>
                <c:pt idx="10701">
                  <c:v>2021 1</c:v>
                </c:pt>
                <c:pt idx="10702">
                  <c:v>2021 1</c:v>
                </c:pt>
                <c:pt idx="10703">
                  <c:v>2021 1</c:v>
                </c:pt>
                <c:pt idx="10704">
                  <c:v>2021 1</c:v>
                </c:pt>
                <c:pt idx="10705">
                  <c:v>2021 1</c:v>
                </c:pt>
                <c:pt idx="10706">
                  <c:v>2021 1</c:v>
                </c:pt>
                <c:pt idx="10707">
                  <c:v>2021 1</c:v>
                </c:pt>
                <c:pt idx="10708">
                  <c:v>2021 1</c:v>
                </c:pt>
                <c:pt idx="10709">
                  <c:v>2021 1</c:v>
                </c:pt>
                <c:pt idx="10710">
                  <c:v>2021 1</c:v>
                </c:pt>
                <c:pt idx="10711">
                  <c:v>2021 1</c:v>
                </c:pt>
                <c:pt idx="10712">
                  <c:v>2021 1</c:v>
                </c:pt>
                <c:pt idx="10713">
                  <c:v>2021 1</c:v>
                </c:pt>
                <c:pt idx="10714">
                  <c:v>2021 1</c:v>
                </c:pt>
                <c:pt idx="10715">
                  <c:v>2021 1</c:v>
                </c:pt>
                <c:pt idx="10716">
                  <c:v>2021 1</c:v>
                </c:pt>
                <c:pt idx="10717">
                  <c:v>2021 1</c:v>
                </c:pt>
                <c:pt idx="10718">
                  <c:v>2021 1</c:v>
                </c:pt>
                <c:pt idx="10719">
                  <c:v>2021 1</c:v>
                </c:pt>
                <c:pt idx="10720">
                  <c:v>2021 1</c:v>
                </c:pt>
                <c:pt idx="10721">
                  <c:v>2021 1</c:v>
                </c:pt>
                <c:pt idx="10722">
                  <c:v>2021 1</c:v>
                </c:pt>
                <c:pt idx="10723">
                  <c:v>2021 1</c:v>
                </c:pt>
                <c:pt idx="10724">
                  <c:v>2021 1</c:v>
                </c:pt>
                <c:pt idx="10725">
                  <c:v>2021 1</c:v>
                </c:pt>
                <c:pt idx="10726">
                  <c:v>2021 1</c:v>
                </c:pt>
                <c:pt idx="10727">
                  <c:v>2021 1</c:v>
                </c:pt>
                <c:pt idx="10728">
                  <c:v>2021 1</c:v>
                </c:pt>
                <c:pt idx="10729">
                  <c:v>2021 1</c:v>
                </c:pt>
                <c:pt idx="10730">
                  <c:v>2021 1</c:v>
                </c:pt>
                <c:pt idx="10731">
                  <c:v>2021 1</c:v>
                </c:pt>
                <c:pt idx="10732">
                  <c:v>2021 1</c:v>
                </c:pt>
                <c:pt idx="10733">
                  <c:v>2021 1</c:v>
                </c:pt>
                <c:pt idx="10734">
                  <c:v>2021 1</c:v>
                </c:pt>
                <c:pt idx="10735">
                  <c:v>2021 1</c:v>
                </c:pt>
                <c:pt idx="10736">
                  <c:v>2021 1</c:v>
                </c:pt>
                <c:pt idx="10737">
                  <c:v>2021 1</c:v>
                </c:pt>
                <c:pt idx="10738">
                  <c:v>2021 1</c:v>
                </c:pt>
                <c:pt idx="10739">
                  <c:v>2021 1</c:v>
                </c:pt>
                <c:pt idx="10740">
                  <c:v>2021 1</c:v>
                </c:pt>
                <c:pt idx="10741">
                  <c:v>2021 1</c:v>
                </c:pt>
                <c:pt idx="10742">
                  <c:v>2021 1</c:v>
                </c:pt>
                <c:pt idx="10743">
                  <c:v>2021 1</c:v>
                </c:pt>
                <c:pt idx="10744">
                  <c:v>2021 1</c:v>
                </c:pt>
                <c:pt idx="10745">
                  <c:v>2021 1</c:v>
                </c:pt>
                <c:pt idx="10746">
                  <c:v>2021 1</c:v>
                </c:pt>
                <c:pt idx="10747">
                  <c:v>2021 1</c:v>
                </c:pt>
                <c:pt idx="10748">
                  <c:v>2021 1</c:v>
                </c:pt>
                <c:pt idx="10749">
                  <c:v>2021 1</c:v>
                </c:pt>
                <c:pt idx="10750">
                  <c:v>2021 1</c:v>
                </c:pt>
                <c:pt idx="10751">
                  <c:v>2021 1</c:v>
                </c:pt>
                <c:pt idx="10752">
                  <c:v>2021 1</c:v>
                </c:pt>
                <c:pt idx="10753">
                  <c:v>2021 1</c:v>
                </c:pt>
                <c:pt idx="10754">
                  <c:v>2021 1</c:v>
                </c:pt>
                <c:pt idx="10755">
                  <c:v>2021 1</c:v>
                </c:pt>
                <c:pt idx="10756">
                  <c:v>2021 1</c:v>
                </c:pt>
                <c:pt idx="10757">
                  <c:v>2021 1</c:v>
                </c:pt>
                <c:pt idx="10758">
                  <c:v>2021 1</c:v>
                </c:pt>
                <c:pt idx="10759">
                  <c:v>2021 1</c:v>
                </c:pt>
                <c:pt idx="10760">
                  <c:v>2021 1</c:v>
                </c:pt>
                <c:pt idx="10761">
                  <c:v>2021 1</c:v>
                </c:pt>
                <c:pt idx="10762">
                  <c:v>2021 1</c:v>
                </c:pt>
                <c:pt idx="10763">
                  <c:v>2021 1</c:v>
                </c:pt>
                <c:pt idx="10764">
                  <c:v>2021 1</c:v>
                </c:pt>
                <c:pt idx="10765">
                  <c:v>2021 1</c:v>
                </c:pt>
                <c:pt idx="10766">
                  <c:v>2021 1</c:v>
                </c:pt>
                <c:pt idx="10767">
                  <c:v>2021 1</c:v>
                </c:pt>
                <c:pt idx="10768">
                  <c:v>2021 1</c:v>
                </c:pt>
                <c:pt idx="10769">
                  <c:v>2021 1</c:v>
                </c:pt>
                <c:pt idx="10770">
                  <c:v>2021 1</c:v>
                </c:pt>
                <c:pt idx="10771">
                  <c:v>2021 1</c:v>
                </c:pt>
                <c:pt idx="10772">
                  <c:v>2021 1</c:v>
                </c:pt>
                <c:pt idx="10773">
                  <c:v>2021 1</c:v>
                </c:pt>
                <c:pt idx="10774">
                  <c:v>2021 1</c:v>
                </c:pt>
                <c:pt idx="10775">
                  <c:v>2021 1</c:v>
                </c:pt>
                <c:pt idx="10776">
                  <c:v>2021 1</c:v>
                </c:pt>
                <c:pt idx="10777">
                  <c:v>2021 1</c:v>
                </c:pt>
                <c:pt idx="10778">
                  <c:v>2021 1</c:v>
                </c:pt>
                <c:pt idx="10779">
                  <c:v>2021 1</c:v>
                </c:pt>
                <c:pt idx="10780">
                  <c:v>2021 1</c:v>
                </c:pt>
                <c:pt idx="10781">
                  <c:v>2021 1</c:v>
                </c:pt>
                <c:pt idx="10782">
                  <c:v>2021 1</c:v>
                </c:pt>
                <c:pt idx="10783">
                  <c:v>2021 1</c:v>
                </c:pt>
                <c:pt idx="10784">
                  <c:v>2021 1</c:v>
                </c:pt>
                <c:pt idx="10785">
                  <c:v>2021 1</c:v>
                </c:pt>
                <c:pt idx="10786">
                  <c:v>2021 1</c:v>
                </c:pt>
                <c:pt idx="10787">
                  <c:v>2021 1</c:v>
                </c:pt>
                <c:pt idx="10788">
                  <c:v>2021 1</c:v>
                </c:pt>
                <c:pt idx="10789">
                  <c:v>2021 1</c:v>
                </c:pt>
                <c:pt idx="10790">
                  <c:v>2021 1</c:v>
                </c:pt>
                <c:pt idx="10791">
                  <c:v>2021 1</c:v>
                </c:pt>
                <c:pt idx="10792">
                  <c:v>2021 1</c:v>
                </c:pt>
                <c:pt idx="10793">
                  <c:v>2021 1</c:v>
                </c:pt>
                <c:pt idx="10794">
                  <c:v>2021 1</c:v>
                </c:pt>
                <c:pt idx="10795">
                  <c:v>2021 1</c:v>
                </c:pt>
                <c:pt idx="10796">
                  <c:v>2021 1</c:v>
                </c:pt>
                <c:pt idx="10797">
                  <c:v>2021 1</c:v>
                </c:pt>
                <c:pt idx="10798">
                  <c:v>2021 1</c:v>
                </c:pt>
                <c:pt idx="10799">
                  <c:v>2021 2</c:v>
                </c:pt>
                <c:pt idx="10800">
                  <c:v>2021 2</c:v>
                </c:pt>
                <c:pt idx="10801">
                  <c:v>2021 2</c:v>
                </c:pt>
                <c:pt idx="10802">
                  <c:v>2021 2</c:v>
                </c:pt>
                <c:pt idx="10803">
                  <c:v>2021 2</c:v>
                </c:pt>
                <c:pt idx="10804">
                  <c:v>2021 2</c:v>
                </c:pt>
                <c:pt idx="10805">
                  <c:v>2021 2</c:v>
                </c:pt>
                <c:pt idx="10806">
                  <c:v>2021 2</c:v>
                </c:pt>
                <c:pt idx="10807">
                  <c:v>2021 2</c:v>
                </c:pt>
                <c:pt idx="10808">
                  <c:v>2021 2</c:v>
                </c:pt>
                <c:pt idx="10809">
                  <c:v>2021 2</c:v>
                </c:pt>
                <c:pt idx="10810">
                  <c:v>2021 2</c:v>
                </c:pt>
                <c:pt idx="10811">
                  <c:v>2021 2</c:v>
                </c:pt>
                <c:pt idx="10812">
                  <c:v>2021 2</c:v>
                </c:pt>
                <c:pt idx="10813">
                  <c:v>2021 2</c:v>
                </c:pt>
                <c:pt idx="10814">
                  <c:v>2021 2</c:v>
                </c:pt>
                <c:pt idx="10815">
                  <c:v>2021 2</c:v>
                </c:pt>
                <c:pt idx="10816">
                  <c:v>2021 2</c:v>
                </c:pt>
                <c:pt idx="10817">
                  <c:v>2021 2</c:v>
                </c:pt>
                <c:pt idx="10818">
                  <c:v>2021 2</c:v>
                </c:pt>
                <c:pt idx="10819">
                  <c:v>2021 2</c:v>
                </c:pt>
                <c:pt idx="10820">
                  <c:v>2021 2</c:v>
                </c:pt>
                <c:pt idx="10821">
                  <c:v>2021 2</c:v>
                </c:pt>
                <c:pt idx="10822">
                  <c:v>2021 2</c:v>
                </c:pt>
                <c:pt idx="10823">
                  <c:v>2021 2</c:v>
                </c:pt>
                <c:pt idx="10824">
                  <c:v>2021 2</c:v>
                </c:pt>
                <c:pt idx="10825">
                  <c:v>2021 2</c:v>
                </c:pt>
                <c:pt idx="10826">
                  <c:v>2021 2</c:v>
                </c:pt>
                <c:pt idx="10827">
                  <c:v>2021 2</c:v>
                </c:pt>
                <c:pt idx="10828">
                  <c:v>2021 2</c:v>
                </c:pt>
                <c:pt idx="10829">
                  <c:v>2021 2</c:v>
                </c:pt>
                <c:pt idx="10830">
                  <c:v>2021 2</c:v>
                </c:pt>
                <c:pt idx="10831">
                  <c:v>2021 2</c:v>
                </c:pt>
                <c:pt idx="10832">
                  <c:v>2021 2</c:v>
                </c:pt>
                <c:pt idx="10833">
                  <c:v>2021 2</c:v>
                </c:pt>
                <c:pt idx="10834">
                  <c:v>2021 2</c:v>
                </c:pt>
                <c:pt idx="10835">
                  <c:v>2021 2</c:v>
                </c:pt>
                <c:pt idx="10836">
                  <c:v>2021 2</c:v>
                </c:pt>
                <c:pt idx="10837">
                  <c:v>2021 2</c:v>
                </c:pt>
                <c:pt idx="10838">
                  <c:v>2021 2</c:v>
                </c:pt>
                <c:pt idx="10839">
                  <c:v>2021 2</c:v>
                </c:pt>
                <c:pt idx="10840">
                  <c:v>2021 2</c:v>
                </c:pt>
                <c:pt idx="10841">
                  <c:v>2021 2</c:v>
                </c:pt>
                <c:pt idx="10842">
                  <c:v>2021 2</c:v>
                </c:pt>
                <c:pt idx="10843">
                  <c:v>2021 2</c:v>
                </c:pt>
                <c:pt idx="10844">
                  <c:v>2021 2</c:v>
                </c:pt>
                <c:pt idx="10845">
                  <c:v>2021 2</c:v>
                </c:pt>
                <c:pt idx="10846">
                  <c:v>2021 2</c:v>
                </c:pt>
                <c:pt idx="10847">
                  <c:v>2021 2</c:v>
                </c:pt>
                <c:pt idx="10848">
                  <c:v>2021 2</c:v>
                </c:pt>
                <c:pt idx="10849">
                  <c:v>2021 2</c:v>
                </c:pt>
                <c:pt idx="10850">
                  <c:v>2021 2</c:v>
                </c:pt>
                <c:pt idx="10851">
                  <c:v>2021 2</c:v>
                </c:pt>
                <c:pt idx="10852">
                  <c:v>2021 2</c:v>
                </c:pt>
                <c:pt idx="10853">
                  <c:v>2021 2</c:v>
                </c:pt>
                <c:pt idx="10854">
                  <c:v>2021 2</c:v>
                </c:pt>
                <c:pt idx="10855">
                  <c:v>2021 2</c:v>
                </c:pt>
                <c:pt idx="10856">
                  <c:v>2021 2</c:v>
                </c:pt>
                <c:pt idx="10857">
                  <c:v>2021 2</c:v>
                </c:pt>
                <c:pt idx="10858">
                  <c:v>2021 2</c:v>
                </c:pt>
                <c:pt idx="10859">
                  <c:v>2021 2</c:v>
                </c:pt>
                <c:pt idx="10860">
                  <c:v>2021 2</c:v>
                </c:pt>
                <c:pt idx="10861">
                  <c:v>2021 2</c:v>
                </c:pt>
                <c:pt idx="10862">
                  <c:v>2021 2</c:v>
                </c:pt>
                <c:pt idx="10863">
                  <c:v>2021 2</c:v>
                </c:pt>
                <c:pt idx="10864">
                  <c:v>2021 2</c:v>
                </c:pt>
                <c:pt idx="10865">
                  <c:v>2021 2</c:v>
                </c:pt>
                <c:pt idx="10866">
                  <c:v>2021 2</c:v>
                </c:pt>
                <c:pt idx="10867">
                  <c:v>2021 2</c:v>
                </c:pt>
                <c:pt idx="10868">
                  <c:v>2021 2</c:v>
                </c:pt>
                <c:pt idx="10869">
                  <c:v>2021 2</c:v>
                </c:pt>
                <c:pt idx="10870">
                  <c:v>2021 2</c:v>
                </c:pt>
                <c:pt idx="10871">
                  <c:v>2021 2</c:v>
                </c:pt>
                <c:pt idx="10872">
                  <c:v>2021 2</c:v>
                </c:pt>
                <c:pt idx="10873">
                  <c:v>2021 2</c:v>
                </c:pt>
                <c:pt idx="10874">
                  <c:v>2021 2</c:v>
                </c:pt>
                <c:pt idx="10875">
                  <c:v>2021 2</c:v>
                </c:pt>
                <c:pt idx="10876">
                  <c:v>2021 2</c:v>
                </c:pt>
                <c:pt idx="10877">
                  <c:v>2021 2</c:v>
                </c:pt>
                <c:pt idx="10878">
                  <c:v>2021 2</c:v>
                </c:pt>
                <c:pt idx="10879">
                  <c:v>2021 2</c:v>
                </c:pt>
                <c:pt idx="10880">
                  <c:v>2021 2</c:v>
                </c:pt>
                <c:pt idx="10881">
                  <c:v>2021 2</c:v>
                </c:pt>
                <c:pt idx="10882">
                  <c:v>2021 2</c:v>
                </c:pt>
                <c:pt idx="10883">
                  <c:v>2021 2</c:v>
                </c:pt>
                <c:pt idx="10884">
                  <c:v>2021 2</c:v>
                </c:pt>
                <c:pt idx="10885">
                  <c:v>2021 2</c:v>
                </c:pt>
                <c:pt idx="10886">
                  <c:v>2021 2</c:v>
                </c:pt>
                <c:pt idx="10887">
                  <c:v>2021 2</c:v>
                </c:pt>
                <c:pt idx="10888">
                  <c:v>2021 2</c:v>
                </c:pt>
                <c:pt idx="10889">
                  <c:v>2021 2</c:v>
                </c:pt>
                <c:pt idx="10890">
                  <c:v>2021 2</c:v>
                </c:pt>
                <c:pt idx="10891">
                  <c:v>2021 2</c:v>
                </c:pt>
                <c:pt idx="10892">
                  <c:v>2021 2</c:v>
                </c:pt>
                <c:pt idx="10893">
                  <c:v>2021 2</c:v>
                </c:pt>
                <c:pt idx="10894">
                  <c:v>2021 2</c:v>
                </c:pt>
                <c:pt idx="10895">
                  <c:v>2021 2</c:v>
                </c:pt>
                <c:pt idx="10896">
                  <c:v>2021 2</c:v>
                </c:pt>
                <c:pt idx="10897">
                  <c:v>2021 2</c:v>
                </c:pt>
                <c:pt idx="10898">
                  <c:v>2021 2</c:v>
                </c:pt>
                <c:pt idx="10899">
                  <c:v>2021 2</c:v>
                </c:pt>
                <c:pt idx="10900">
                  <c:v>2021 2</c:v>
                </c:pt>
                <c:pt idx="10901">
                  <c:v>2021 2</c:v>
                </c:pt>
                <c:pt idx="10902">
                  <c:v>2021 2</c:v>
                </c:pt>
                <c:pt idx="10903">
                  <c:v>2021 2</c:v>
                </c:pt>
                <c:pt idx="10904">
                  <c:v>2021 2</c:v>
                </c:pt>
                <c:pt idx="10905">
                  <c:v>2021 2</c:v>
                </c:pt>
                <c:pt idx="10906">
                  <c:v>2021 2</c:v>
                </c:pt>
                <c:pt idx="10907">
                  <c:v>2021 2</c:v>
                </c:pt>
                <c:pt idx="10908">
                  <c:v>2021 2</c:v>
                </c:pt>
                <c:pt idx="10909">
                  <c:v>2021 2</c:v>
                </c:pt>
                <c:pt idx="10910">
                  <c:v>2021 2</c:v>
                </c:pt>
                <c:pt idx="10911">
                  <c:v>2021 2</c:v>
                </c:pt>
                <c:pt idx="10912">
                  <c:v>2021 2</c:v>
                </c:pt>
                <c:pt idx="10913">
                  <c:v>2021 2</c:v>
                </c:pt>
                <c:pt idx="10914">
                  <c:v>2021 2</c:v>
                </c:pt>
                <c:pt idx="10915">
                  <c:v>2021 2</c:v>
                </c:pt>
                <c:pt idx="10916">
                  <c:v>2021 2</c:v>
                </c:pt>
                <c:pt idx="10917">
                  <c:v>2021 2</c:v>
                </c:pt>
                <c:pt idx="10918">
                  <c:v>2021 2</c:v>
                </c:pt>
                <c:pt idx="10919">
                  <c:v>2021 2</c:v>
                </c:pt>
                <c:pt idx="10920">
                  <c:v>2021 2</c:v>
                </c:pt>
                <c:pt idx="10921">
                  <c:v>2021 2</c:v>
                </c:pt>
                <c:pt idx="10922">
                  <c:v>2021 2</c:v>
                </c:pt>
                <c:pt idx="10923">
                  <c:v>2021 2</c:v>
                </c:pt>
                <c:pt idx="10924">
                  <c:v>2021 3</c:v>
                </c:pt>
                <c:pt idx="10925">
                  <c:v>2021 3</c:v>
                </c:pt>
                <c:pt idx="10926">
                  <c:v>2021 3</c:v>
                </c:pt>
                <c:pt idx="10927">
                  <c:v>2021 3</c:v>
                </c:pt>
                <c:pt idx="10928">
                  <c:v>2021 3</c:v>
                </c:pt>
                <c:pt idx="10929">
                  <c:v>2021 3</c:v>
                </c:pt>
                <c:pt idx="10930">
                  <c:v>2021 3</c:v>
                </c:pt>
                <c:pt idx="10931">
                  <c:v>2021 3</c:v>
                </c:pt>
                <c:pt idx="10932">
                  <c:v>2021 3</c:v>
                </c:pt>
                <c:pt idx="10933">
                  <c:v>2021 3</c:v>
                </c:pt>
                <c:pt idx="10934">
                  <c:v>2021 3</c:v>
                </c:pt>
                <c:pt idx="10935">
                  <c:v>2021 3</c:v>
                </c:pt>
                <c:pt idx="10936">
                  <c:v>2021 3</c:v>
                </c:pt>
                <c:pt idx="10937">
                  <c:v>2021 3</c:v>
                </c:pt>
                <c:pt idx="10938">
                  <c:v>2021 3</c:v>
                </c:pt>
                <c:pt idx="10939">
                  <c:v>2021 3</c:v>
                </c:pt>
                <c:pt idx="10940">
                  <c:v>2021 3</c:v>
                </c:pt>
                <c:pt idx="10941">
                  <c:v>2021 3</c:v>
                </c:pt>
                <c:pt idx="10942">
                  <c:v>2021 3</c:v>
                </c:pt>
                <c:pt idx="10943">
                  <c:v>2021 3</c:v>
                </c:pt>
                <c:pt idx="10944">
                  <c:v>2021 3</c:v>
                </c:pt>
                <c:pt idx="10945">
                  <c:v>2021 3</c:v>
                </c:pt>
                <c:pt idx="10946">
                  <c:v>2021 3</c:v>
                </c:pt>
                <c:pt idx="10947">
                  <c:v>2021 3</c:v>
                </c:pt>
                <c:pt idx="10948">
                  <c:v>2021 3</c:v>
                </c:pt>
                <c:pt idx="10949">
                  <c:v>2021 3</c:v>
                </c:pt>
                <c:pt idx="10950">
                  <c:v>2021 3</c:v>
                </c:pt>
                <c:pt idx="10951">
                  <c:v>2021 3</c:v>
                </c:pt>
                <c:pt idx="10952">
                  <c:v>2021 3</c:v>
                </c:pt>
                <c:pt idx="10953">
                  <c:v>2021 3</c:v>
                </c:pt>
                <c:pt idx="10954">
                  <c:v>2021 3</c:v>
                </c:pt>
                <c:pt idx="10955">
                  <c:v>2021 3</c:v>
                </c:pt>
                <c:pt idx="10956">
                  <c:v>2021 3</c:v>
                </c:pt>
                <c:pt idx="10957">
                  <c:v>2021 3</c:v>
                </c:pt>
                <c:pt idx="10958">
                  <c:v>2021 3</c:v>
                </c:pt>
                <c:pt idx="10959">
                  <c:v>2021 3</c:v>
                </c:pt>
                <c:pt idx="10960">
                  <c:v>2021 3</c:v>
                </c:pt>
                <c:pt idx="10961">
                  <c:v>2021 3</c:v>
                </c:pt>
                <c:pt idx="10962">
                  <c:v>2021 3</c:v>
                </c:pt>
                <c:pt idx="10963">
                  <c:v>2021 3</c:v>
                </c:pt>
                <c:pt idx="10964">
                  <c:v>2021 3</c:v>
                </c:pt>
                <c:pt idx="10965">
                  <c:v>2021 3</c:v>
                </c:pt>
                <c:pt idx="10966">
                  <c:v>2021 3</c:v>
                </c:pt>
                <c:pt idx="10967">
                  <c:v>2021 3</c:v>
                </c:pt>
                <c:pt idx="10968">
                  <c:v>2021 3</c:v>
                </c:pt>
                <c:pt idx="10969">
                  <c:v>2021 3</c:v>
                </c:pt>
                <c:pt idx="10970">
                  <c:v>2021 3</c:v>
                </c:pt>
                <c:pt idx="10971">
                  <c:v>2021 3</c:v>
                </c:pt>
                <c:pt idx="10972">
                  <c:v>2021 3</c:v>
                </c:pt>
                <c:pt idx="10973">
                  <c:v>2021 3</c:v>
                </c:pt>
                <c:pt idx="10974">
                  <c:v>2021 3</c:v>
                </c:pt>
                <c:pt idx="10975">
                  <c:v>2021 3</c:v>
                </c:pt>
                <c:pt idx="10976">
                  <c:v>2021 3</c:v>
                </c:pt>
                <c:pt idx="10977">
                  <c:v>2021 3</c:v>
                </c:pt>
                <c:pt idx="10978">
                  <c:v>2021 3</c:v>
                </c:pt>
                <c:pt idx="10979">
                  <c:v>2021 3</c:v>
                </c:pt>
                <c:pt idx="10980">
                  <c:v>2021 3</c:v>
                </c:pt>
                <c:pt idx="10981">
                  <c:v>2021 3</c:v>
                </c:pt>
                <c:pt idx="10982">
                  <c:v>2021 3</c:v>
                </c:pt>
                <c:pt idx="10983">
                  <c:v>2021 3</c:v>
                </c:pt>
                <c:pt idx="10984">
                  <c:v>2021 3</c:v>
                </c:pt>
                <c:pt idx="10985">
                  <c:v>2021 3</c:v>
                </c:pt>
                <c:pt idx="10986">
                  <c:v>2021 3</c:v>
                </c:pt>
                <c:pt idx="10987">
                  <c:v>2021 3</c:v>
                </c:pt>
                <c:pt idx="10988">
                  <c:v>2021 3</c:v>
                </c:pt>
                <c:pt idx="10989">
                  <c:v>2021 3</c:v>
                </c:pt>
                <c:pt idx="10990">
                  <c:v>2021 3</c:v>
                </c:pt>
                <c:pt idx="10991">
                  <c:v>2021 3</c:v>
                </c:pt>
                <c:pt idx="10992">
                  <c:v>2021 3</c:v>
                </c:pt>
                <c:pt idx="10993">
                  <c:v>2021 3</c:v>
                </c:pt>
                <c:pt idx="10994">
                  <c:v>2021 3</c:v>
                </c:pt>
                <c:pt idx="10995">
                  <c:v>2021 3</c:v>
                </c:pt>
                <c:pt idx="10996">
                  <c:v>2021 3</c:v>
                </c:pt>
                <c:pt idx="10997">
                  <c:v>2021 3</c:v>
                </c:pt>
                <c:pt idx="10998">
                  <c:v>2021 3</c:v>
                </c:pt>
                <c:pt idx="10999">
                  <c:v>2021 3</c:v>
                </c:pt>
                <c:pt idx="11000">
                  <c:v>2021 3</c:v>
                </c:pt>
                <c:pt idx="11001">
                  <c:v>2021 3</c:v>
                </c:pt>
                <c:pt idx="11002">
                  <c:v>2021 3</c:v>
                </c:pt>
                <c:pt idx="11003">
                  <c:v>2021 3</c:v>
                </c:pt>
                <c:pt idx="11004">
                  <c:v>2021 3</c:v>
                </c:pt>
                <c:pt idx="11005">
                  <c:v>2021 3</c:v>
                </c:pt>
                <c:pt idx="11006">
                  <c:v>2021 3</c:v>
                </c:pt>
                <c:pt idx="11007">
                  <c:v>2021 3</c:v>
                </c:pt>
                <c:pt idx="11008">
                  <c:v>2021 3</c:v>
                </c:pt>
                <c:pt idx="11009">
                  <c:v>2021 3</c:v>
                </c:pt>
                <c:pt idx="11010">
                  <c:v>2021 3</c:v>
                </c:pt>
                <c:pt idx="11011">
                  <c:v>2021 3</c:v>
                </c:pt>
                <c:pt idx="11012">
                  <c:v>2021 3</c:v>
                </c:pt>
                <c:pt idx="11013">
                  <c:v>2021 3</c:v>
                </c:pt>
                <c:pt idx="11014">
                  <c:v>2021 3</c:v>
                </c:pt>
                <c:pt idx="11015">
                  <c:v>2021 3</c:v>
                </c:pt>
                <c:pt idx="11016">
                  <c:v>2021 3</c:v>
                </c:pt>
                <c:pt idx="11017">
                  <c:v>2021 3</c:v>
                </c:pt>
                <c:pt idx="11018">
                  <c:v>2021 3</c:v>
                </c:pt>
                <c:pt idx="11019">
                  <c:v>2021 3</c:v>
                </c:pt>
                <c:pt idx="11020">
                  <c:v>2021 3</c:v>
                </c:pt>
                <c:pt idx="11021">
                  <c:v>2021 3</c:v>
                </c:pt>
                <c:pt idx="11022">
                  <c:v>2021 3</c:v>
                </c:pt>
                <c:pt idx="11023">
                  <c:v>2021 3</c:v>
                </c:pt>
                <c:pt idx="11024">
                  <c:v>2021 3</c:v>
                </c:pt>
                <c:pt idx="11025">
                  <c:v>2021 3</c:v>
                </c:pt>
                <c:pt idx="11026">
                  <c:v>2021 3</c:v>
                </c:pt>
                <c:pt idx="11027">
                  <c:v>2021 3</c:v>
                </c:pt>
                <c:pt idx="11028">
                  <c:v>2021 3</c:v>
                </c:pt>
                <c:pt idx="11029">
                  <c:v>2021 3</c:v>
                </c:pt>
                <c:pt idx="11030">
                  <c:v>2021 3</c:v>
                </c:pt>
                <c:pt idx="11031">
                  <c:v>2021 3</c:v>
                </c:pt>
                <c:pt idx="11032">
                  <c:v>2021 3</c:v>
                </c:pt>
                <c:pt idx="11033">
                  <c:v>2021 3</c:v>
                </c:pt>
                <c:pt idx="11034">
                  <c:v>2021 3</c:v>
                </c:pt>
                <c:pt idx="11035">
                  <c:v>2021 3</c:v>
                </c:pt>
                <c:pt idx="11036">
                  <c:v>2021 3</c:v>
                </c:pt>
                <c:pt idx="11037">
                  <c:v>2021 3</c:v>
                </c:pt>
                <c:pt idx="11038">
                  <c:v>2021 3</c:v>
                </c:pt>
                <c:pt idx="11039">
                  <c:v>2021 3</c:v>
                </c:pt>
                <c:pt idx="11040">
                  <c:v>2021 3</c:v>
                </c:pt>
                <c:pt idx="11041">
                  <c:v>2021 3</c:v>
                </c:pt>
                <c:pt idx="11042">
                  <c:v>2021 3</c:v>
                </c:pt>
                <c:pt idx="11043">
                  <c:v>2021 3</c:v>
                </c:pt>
                <c:pt idx="11044">
                  <c:v>2021 3</c:v>
                </c:pt>
                <c:pt idx="11045">
                  <c:v>2021 3</c:v>
                </c:pt>
                <c:pt idx="11046">
                  <c:v>2021 3</c:v>
                </c:pt>
                <c:pt idx="11047">
                  <c:v>2021 3</c:v>
                </c:pt>
                <c:pt idx="11048">
                  <c:v>2021 4</c:v>
                </c:pt>
                <c:pt idx="11049">
                  <c:v>2021 4</c:v>
                </c:pt>
                <c:pt idx="11050">
                  <c:v>2021 4</c:v>
                </c:pt>
                <c:pt idx="11051">
                  <c:v>2021 4</c:v>
                </c:pt>
                <c:pt idx="11052">
                  <c:v>2021 4</c:v>
                </c:pt>
                <c:pt idx="11053">
                  <c:v>2021 4</c:v>
                </c:pt>
                <c:pt idx="11054">
                  <c:v>2021 4</c:v>
                </c:pt>
                <c:pt idx="11055">
                  <c:v>2021 4</c:v>
                </c:pt>
                <c:pt idx="11056">
                  <c:v>2021 4</c:v>
                </c:pt>
                <c:pt idx="11057">
                  <c:v>2021 4</c:v>
                </c:pt>
                <c:pt idx="11058">
                  <c:v>2021 4</c:v>
                </c:pt>
                <c:pt idx="11059">
                  <c:v>2021 4</c:v>
                </c:pt>
                <c:pt idx="11060">
                  <c:v>2021 4</c:v>
                </c:pt>
                <c:pt idx="11061">
                  <c:v>2021 4</c:v>
                </c:pt>
                <c:pt idx="11062">
                  <c:v>2021 4</c:v>
                </c:pt>
                <c:pt idx="11063">
                  <c:v>2021 4</c:v>
                </c:pt>
                <c:pt idx="11064">
                  <c:v>2021 4</c:v>
                </c:pt>
                <c:pt idx="11065">
                  <c:v>2021 4</c:v>
                </c:pt>
                <c:pt idx="11066">
                  <c:v>2021 4</c:v>
                </c:pt>
                <c:pt idx="11067">
                  <c:v>2021 4</c:v>
                </c:pt>
                <c:pt idx="11068">
                  <c:v>2021 4</c:v>
                </c:pt>
                <c:pt idx="11069">
                  <c:v>2021 4</c:v>
                </c:pt>
                <c:pt idx="11070">
                  <c:v>2021 4</c:v>
                </c:pt>
                <c:pt idx="11071">
                  <c:v>2021 4</c:v>
                </c:pt>
                <c:pt idx="11072">
                  <c:v>2021 4</c:v>
                </c:pt>
                <c:pt idx="11073">
                  <c:v>2021 4</c:v>
                </c:pt>
                <c:pt idx="11074">
                  <c:v>2021 4</c:v>
                </c:pt>
                <c:pt idx="11075">
                  <c:v>2021 4</c:v>
                </c:pt>
                <c:pt idx="11076">
                  <c:v>2021 4</c:v>
                </c:pt>
                <c:pt idx="11077">
                  <c:v>2021 4</c:v>
                </c:pt>
                <c:pt idx="11078">
                  <c:v>2021 4</c:v>
                </c:pt>
                <c:pt idx="11079">
                  <c:v>2021 4</c:v>
                </c:pt>
                <c:pt idx="11080">
                  <c:v>2021 4</c:v>
                </c:pt>
                <c:pt idx="11081">
                  <c:v>2021 4</c:v>
                </c:pt>
                <c:pt idx="11082">
                  <c:v>2021 4</c:v>
                </c:pt>
                <c:pt idx="11083">
                  <c:v>2021 4</c:v>
                </c:pt>
                <c:pt idx="11084">
                  <c:v>2021 4</c:v>
                </c:pt>
                <c:pt idx="11085">
                  <c:v>2021 4</c:v>
                </c:pt>
                <c:pt idx="11086">
                  <c:v>2021 4</c:v>
                </c:pt>
                <c:pt idx="11087">
                  <c:v>2021 4</c:v>
                </c:pt>
                <c:pt idx="11088">
                  <c:v>2021 4</c:v>
                </c:pt>
                <c:pt idx="11089">
                  <c:v>2021 4</c:v>
                </c:pt>
                <c:pt idx="11090">
                  <c:v>2021 4</c:v>
                </c:pt>
                <c:pt idx="11091">
                  <c:v>2021 4</c:v>
                </c:pt>
                <c:pt idx="11092">
                  <c:v>2021 4</c:v>
                </c:pt>
                <c:pt idx="11093">
                  <c:v>2021 4</c:v>
                </c:pt>
                <c:pt idx="11094">
                  <c:v>2021 4</c:v>
                </c:pt>
                <c:pt idx="11095">
                  <c:v>2021 4</c:v>
                </c:pt>
                <c:pt idx="11096">
                  <c:v>2021 4</c:v>
                </c:pt>
                <c:pt idx="11097">
                  <c:v>2021 4</c:v>
                </c:pt>
                <c:pt idx="11098">
                  <c:v>2021 4</c:v>
                </c:pt>
                <c:pt idx="11099">
                  <c:v>2021 4</c:v>
                </c:pt>
                <c:pt idx="11100">
                  <c:v>2021 4</c:v>
                </c:pt>
                <c:pt idx="11101">
                  <c:v>2021 4</c:v>
                </c:pt>
                <c:pt idx="11102">
                  <c:v>2021 4</c:v>
                </c:pt>
                <c:pt idx="11103">
                  <c:v>2021 4</c:v>
                </c:pt>
                <c:pt idx="11104">
                  <c:v>2021 4</c:v>
                </c:pt>
                <c:pt idx="11105">
                  <c:v>2021 4</c:v>
                </c:pt>
                <c:pt idx="11106">
                  <c:v>2021 4</c:v>
                </c:pt>
                <c:pt idx="11107">
                  <c:v>2021 4</c:v>
                </c:pt>
                <c:pt idx="11108">
                  <c:v>2021 4</c:v>
                </c:pt>
                <c:pt idx="11109">
                  <c:v>2021 4</c:v>
                </c:pt>
                <c:pt idx="11110">
                  <c:v>2021 4</c:v>
                </c:pt>
                <c:pt idx="11111">
                  <c:v>2021 4</c:v>
                </c:pt>
                <c:pt idx="11112">
                  <c:v>2021 4</c:v>
                </c:pt>
                <c:pt idx="11113">
                  <c:v>2021 4</c:v>
                </c:pt>
                <c:pt idx="11114">
                  <c:v>2021 4</c:v>
                </c:pt>
                <c:pt idx="11115">
                  <c:v>2021 4</c:v>
                </c:pt>
                <c:pt idx="11116">
                  <c:v>2021 4</c:v>
                </c:pt>
                <c:pt idx="11117">
                  <c:v>2021 4</c:v>
                </c:pt>
                <c:pt idx="11118">
                  <c:v>2021 4</c:v>
                </c:pt>
                <c:pt idx="11119">
                  <c:v>2021 4</c:v>
                </c:pt>
                <c:pt idx="11120">
                  <c:v>2021 4</c:v>
                </c:pt>
                <c:pt idx="11121">
                  <c:v>2021 4</c:v>
                </c:pt>
                <c:pt idx="11122">
                  <c:v>2021 4</c:v>
                </c:pt>
                <c:pt idx="11123">
                  <c:v>2021 4</c:v>
                </c:pt>
                <c:pt idx="11124">
                  <c:v>2021 4</c:v>
                </c:pt>
                <c:pt idx="11125">
                  <c:v>2021 4</c:v>
                </c:pt>
                <c:pt idx="11126">
                  <c:v>2021 4</c:v>
                </c:pt>
                <c:pt idx="11127">
                  <c:v>2021 4</c:v>
                </c:pt>
                <c:pt idx="11128">
                  <c:v>2021 4</c:v>
                </c:pt>
                <c:pt idx="11129">
                  <c:v>2021 4</c:v>
                </c:pt>
                <c:pt idx="11130">
                  <c:v>2021 4</c:v>
                </c:pt>
                <c:pt idx="11131">
                  <c:v>2021 4</c:v>
                </c:pt>
                <c:pt idx="11132">
                  <c:v>2021 4</c:v>
                </c:pt>
                <c:pt idx="11133">
                  <c:v>2021 4</c:v>
                </c:pt>
                <c:pt idx="11134">
                  <c:v>2021 4</c:v>
                </c:pt>
                <c:pt idx="11135">
                  <c:v>2021 4</c:v>
                </c:pt>
                <c:pt idx="11136">
                  <c:v>2021 4</c:v>
                </c:pt>
                <c:pt idx="11137">
                  <c:v>2021 4</c:v>
                </c:pt>
                <c:pt idx="11138">
                  <c:v>2021 4</c:v>
                </c:pt>
                <c:pt idx="11139">
                  <c:v>2021 4</c:v>
                </c:pt>
                <c:pt idx="11140">
                  <c:v>2021 4</c:v>
                </c:pt>
                <c:pt idx="11141">
                  <c:v>2021 4</c:v>
                </c:pt>
                <c:pt idx="11142">
                  <c:v>2021 4</c:v>
                </c:pt>
                <c:pt idx="11143">
                  <c:v>2021 4</c:v>
                </c:pt>
                <c:pt idx="11144">
                  <c:v>2021 4</c:v>
                </c:pt>
                <c:pt idx="11145">
                  <c:v>2021 4</c:v>
                </c:pt>
                <c:pt idx="11146">
                  <c:v>2021 4</c:v>
                </c:pt>
                <c:pt idx="11147">
                  <c:v>2021 4</c:v>
                </c:pt>
                <c:pt idx="11148">
                  <c:v>2021 4</c:v>
                </c:pt>
                <c:pt idx="11149">
                  <c:v>2021 4</c:v>
                </c:pt>
                <c:pt idx="11150">
                  <c:v>2021 4</c:v>
                </c:pt>
                <c:pt idx="11151">
                  <c:v>2021 4</c:v>
                </c:pt>
                <c:pt idx="11152">
                  <c:v>2021 4</c:v>
                </c:pt>
                <c:pt idx="11153">
                  <c:v>2021 4</c:v>
                </c:pt>
                <c:pt idx="11154">
                  <c:v>2021 4</c:v>
                </c:pt>
                <c:pt idx="11155">
                  <c:v>2021 4</c:v>
                </c:pt>
                <c:pt idx="11156">
                  <c:v>2021 4</c:v>
                </c:pt>
                <c:pt idx="11157">
                  <c:v>2021 4</c:v>
                </c:pt>
                <c:pt idx="11158">
                  <c:v>2021 4</c:v>
                </c:pt>
                <c:pt idx="11159">
                  <c:v>2021 4</c:v>
                </c:pt>
                <c:pt idx="11160">
                  <c:v>2021 4</c:v>
                </c:pt>
                <c:pt idx="11161">
                  <c:v>2021 4</c:v>
                </c:pt>
                <c:pt idx="11162">
                  <c:v>2021 4</c:v>
                </c:pt>
                <c:pt idx="11163">
                  <c:v>2021 4</c:v>
                </c:pt>
                <c:pt idx="11164">
                  <c:v>2021 4</c:v>
                </c:pt>
                <c:pt idx="11165">
                  <c:v>2021 4</c:v>
                </c:pt>
                <c:pt idx="11166">
                  <c:v>2021 4</c:v>
                </c:pt>
                <c:pt idx="11167">
                  <c:v>2021 4</c:v>
                </c:pt>
                <c:pt idx="11168">
                  <c:v>2021 4</c:v>
                </c:pt>
                <c:pt idx="11169">
                  <c:v>2021 4</c:v>
                </c:pt>
                <c:pt idx="11170">
                  <c:v>2021 5</c:v>
                </c:pt>
                <c:pt idx="11171">
                  <c:v>2021 5</c:v>
                </c:pt>
                <c:pt idx="11172">
                  <c:v>2021 5</c:v>
                </c:pt>
                <c:pt idx="11173">
                  <c:v>2021 5</c:v>
                </c:pt>
                <c:pt idx="11174">
                  <c:v>2021 5</c:v>
                </c:pt>
                <c:pt idx="11175">
                  <c:v>2021 5</c:v>
                </c:pt>
                <c:pt idx="11176">
                  <c:v>2021 5</c:v>
                </c:pt>
                <c:pt idx="11177">
                  <c:v>2021 5</c:v>
                </c:pt>
                <c:pt idx="11178">
                  <c:v>2021 5</c:v>
                </c:pt>
                <c:pt idx="11179">
                  <c:v>2021 5</c:v>
                </c:pt>
                <c:pt idx="11180">
                  <c:v>2021 5</c:v>
                </c:pt>
                <c:pt idx="11181">
                  <c:v>2021 5</c:v>
                </c:pt>
                <c:pt idx="11182">
                  <c:v>2021 5</c:v>
                </c:pt>
                <c:pt idx="11183">
                  <c:v>2021 5</c:v>
                </c:pt>
                <c:pt idx="11184">
                  <c:v>2021 5</c:v>
                </c:pt>
                <c:pt idx="11185">
                  <c:v>2021 5</c:v>
                </c:pt>
                <c:pt idx="11186">
                  <c:v>2021 5</c:v>
                </c:pt>
                <c:pt idx="11187">
                  <c:v>2021 5</c:v>
                </c:pt>
                <c:pt idx="11188">
                  <c:v>2021 5</c:v>
                </c:pt>
                <c:pt idx="11189">
                  <c:v>2021 5</c:v>
                </c:pt>
                <c:pt idx="11190">
                  <c:v>2021 5</c:v>
                </c:pt>
                <c:pt idx="11191">
                  <c:v>2021 5</c:v>
                </c:pt>
                <c:pt idx="11192">
                  <c:v>2021 5</c:v>
                </c:pt>
                <c:pt idx="11193">
                  <c:v>2021 5</c:v>
                </c:pt>
                <c:pt idx="11194">
                  <c:v>2021 5</c:v>
                </c:pt>
                <c:pt idx="11195">
                  <c:v>2021 5</c:v>
                </c:pt>
                <c:pt idx="11196">
                  <c:v>2021 5</c:v>
                </c:pt>
                <c:pt idx="11197">
                  <c:v>2021 5</c:v>
                </c:pt>
                <c:pt idx="11198">
                  <c:v>2021 5</c:v>
                </c:pt>
                <c:pt idx="11199">
                  <c:v>2021 5</c:v>
                </c:pt>
                <c:pt idx="11200">
                  <c:v>2021 5</c:v>
                </c:pt>
                <c:pt idx="11201">
                  <c:v>2021 5</c:v>
                </c:pt>
                <c:pt idx="11202">
                  <c:v>2021 5</c:v>
                </c:pt>
                <c:pt idx="11203">
                  <c:v>2021 5</c:v>
                </c:pt>
                <c:pt idx="11204">
                  <c:v>2021 5</c:v>
                </c:pt>
                <c:pt idx="11205">
                  <c:v>2021 5</c:v>
                </c:pt>
                <c:pt idx="11206">
                  <c:v>2021 5</c:v>
                </c:pt>
                <c:pt idx="11207">
                  <c:v>2021 5</c:v>
                </c:pt>
                <c:pt idx="11208">
                  <c:v>2021 5</c:v>
                </c:pt>
                <c:pt idx="11209">
                  <c:v>2021 5</c:v>
                </c:pt>
                <c:pt idx="11210">
                  <c:v>2021 5</c:v>
                </c:pt>
                <c:pt idx="11211">
                  <c:v>2021 5</c:v>
                </c:pt>
                <c:pt idx="11212">
                  <c:v>2021 5</c:v>
                </c:pt>
                <c:pt idx="11213">
                  <c:v>2021 5</c:v>
                </c:pt>
                <c:pt idx="11214">
                  <c:v>2021 5</c:v>
                </c:pt>
                <c:pt idx="11215">
                  <c:v>2021 5</c:v>
                </c:pt>
                <c:pt idx="11216">
                  <c:v>2021 5</c:v>
                </c:pt>
                <c:pt idx="11217">
                  <c:v>2021 5</c:v>
                </c:pt>
                <c:pt idx="11218">
                  <c:v>2021 5</c:v>
                </c:pt>
                <c:pt idx="11219">
                  <c:v>2021 5</c:v>
                </c:pt>
                <c:pt idx="11220">
                  <c:v>2021 5</c:v>
                </c:pt>
                <c:pt idx="11221">
                  <c:v>2021 5</c:v>
                </c:pt>
                <c:pt idx="11222">
                  <c:v>2021 5</c:v>
                </c:pt>
                <c:pt idx="11223">
                  <c:v>2021 5</c:v>
                </c:pt>
                <c:pt idx="11224">
                  <c:v>2021 5</c:v>
                </c:pt>
                <c:pt idx="11225">
                  <c:v>2021 5</c:v>
                </c:pt>
                <c:pt idx="11226">
                  <c:v>2021 5</c:v>
                </c:pt>
                <c:pt idx="11227">
                  <c:v>2021 5</c:v>
                </c:pt>
                <c:pt idx="11228">
                  <c:v>2021 5</c:v>
                </c:pt>
                <c:pt idx="11229">
                  <c:v>2021 5</c:v>
                </c:pt>
                <c:pt idx="11230">
                  <c:v>2021 5</c:v>
                </c:pt>
                <c:pt idx="11231">
                  <c:v>2021 5</c:v>
                </c:pt>
                <c:pt idx="11232">
                  <c:v>2021 5</c:v>
                </c:pt>
                <c:pt idx="11233">
                  <c:v>2021 5</c:v>
                </c:pt>
                <c:pt idx="11234">
                  <c:v>2021 5</c:v>
                </c:pt>
                <c:pt idx="11235">
                  <c:v>2021 5</c:v>
                </c:pt>
                <c:pt idx="11236">
                  <c:v>2021 5</c:v>
                </c:pt>
                <c:pt idx="11237">
                  <c:v>2021 5</c:v>
                </c:pt>
                <c:pt idx="11238">
                  <c:v>2021 5</c:v>
                </c:pt>
                <c:pt idx="11239">
                  <c:v>2021 5</c:v>
                </c:pt>
                <c:pt idx="11240">
                  <c:v>2021 5</c:v>
                </c:pt>
                <c:pt idx="11241">
                  <c:v>2021 5</c:v>
                </c:pt>
                <c:pt idx="11242">
                  <c:v>2021 5</c:v>
                </c:pt>
                <c:pt idx="11243">
                  <c:v>2021 5</c:v>
                </c:pt>
                <c:pt idx="11244">
                  <c:v>2021 5</c:v>
                </c:pt>
                <c:pt idx="11245">
                  <c:v>2021 5</c:v>
                </c:pt>
                <c:pt idx="11246">
                  <c:v>2021 5</c:v>
                </c:pt>
                <c:pt idx="11247">
                  <c:v>2021 5</c:v>
                </c:pt>
                <c:pt idx="11248">
                  <c:v>2021 5</c:v>
                </c:pt>
                <c:pt idx="11249">
                  <c:v>2021 5</c:v>
                </c:pt>
                <c:pt idx="11250">
                  <c:v>2021 5</c:v>
                </c:pt>
                <c:pt idx="11251">
                  <c:v>2021 5</c:v>
                </c:pt>
                <c:pt idx="11252">
                  <c:v>2021 5</c:v>
                </c:pt>
                <c:pt idx="11253">
                  <c:v>2021 5</c:v>
                </c:pt>
                <c:pt idx="11254">
                  <c:v>2021 5</c:v>
                </c:pt>
                <c:pt idx="11255">
                  <c:v>2021 5</c:v>
                </c:pt>
                <c:pt idx="11256">
                  <c:v>2021 5</c:v>
                </c:pt>
                <c:pt idx="11257">
                  <c:v>2021 5</c:v>
                </c:pt>
                <c:pt idx="11258">
                  <c:v>2021 5</c:v>
                </c:pt>
                <c:pt idx="11259">
                  <c:v>2021 5</c:v>
                </c:pt>
                <c:pt idx="11260">
                  <c:v>2021 5</c:v>
                </c:pt>
                <c:pt idx="11261">
                  <c:v>2021 5</c:v>
                </c:pt>
                <c:pt idx="11262">
                  <c:v>2021 5</c:v>
                </c:pt>
                <c:pt idx="11263">
                  <c:v>2021 5</c:v>
                </c:pt>
                <c:pt idx="11264">
                  <c:v>2021 5</c:v>
                </c:pt>
                <c:pt idx="11265">
                  <c:v>2021 5</c:v>
                </c:pt>
                <c:pt idx="11266">
                  <c:v>2021 5</c:v>
                </c:pt>
                <c:pt idx="11267">
                  <c:v>2021 5</c:v>
                </c:pt>
                <c:pt idx="11268">
                  <c:v>2021 5</c:v>
                </c:pt>
                <c:pt idx="11269">
                  <c:v>2021 5</c:v>
                </c:pt>
                <c:pt idx="11270">
                  <c:v>2021 5</c:v>
                </c:pt>
                <c:pt idx="11271">
                  <c:v>2021 5</c:v>
                </c:pt>
                <c:pt idx="11272">
                  <c:v>2021 5</c:v>
                </c:pt>
                <c:pt idx="11273">
                  <c:v>2021 5</c:v>
                </c:pt>
                <c:pt idx="11274">
                  <c:v>2021 5</c:v>
                </c:pt>
                <c:pt idx="11275">
                  <c:v>2021 5</c:v>
                </c:pt>
                <c:pt idx="11276">
                  <c:v>2021 5</c:v>
                </c:pt>
                <c:pt idx="11277">
                  <c:v>2021 5</c:v>
                </c:pt>
                <c:pt idx="11278">
                  <c:v>2021 5</c:v>
                </c:pt>
                <c:pt idx="11279">
                  <c:v>2021 5</c:v>
                </c:pt>
                <c:pt idx="11280">
                  <c:v>2021 5</c:v>
                </c:pt>
                <c:pt idx="11281">
                  <c:v>2021 5</c:v>
                </c:pt>
                <c:pt idx="11282">
                  <c:v>2021 5</c:v>
                </c:pt>
                <c:pt idx="11283">
                  <c:v>2021 5</c:v>
                </c:pt>
                <c:pt idx="11284">
                  <c:v>2021 5</c:v>
                </c:pt>
                <c:pt idx="11285">
                  <c:v>2021 5</c:v>
                </c:pt>
                <c:pt idx="11286">
                  <c:v>2021 5</c:v>
                </c:pt>
                <c:pt idx="11287">
                  <c:v>2021 5</c:v>
                </c:pt>
                <c:pt idx="11288">
                  <c:v>2021 5</c:v>
                </c:pt>
                <c:pt idx="11289">
                  <c:v>2021 6</c:v>
                </c:pt>
                <c:pt idx="11290">
                  <c:v>2021 6</c:v>
                </c:pt>
                <c:pt idx="11291">
                  <c:v>2021 6</c:v>
                </c:pt>
                <c:pt idx="11292">
                  <c:v>2021 6</c:v>
                </c:pt>
                <c:pt idx="11293">
                  <c:v>2021 6</c:v>
                </c:pt>
                <c:pt idx="11294">
                  <c:v>2021 6</c:v>
                </c:pt>
                <c:pt idx="11295">
                  <c:v>2021 6</c:v>
                </c:pt>
                <c:pt idx="11296">
                  <c:v>2021 6</c:v>
                </c:pt>
                <c:pt idx="11297">
                  <c:v>2021 6</c:v>
                </c:pt>
                <c:pt idx="11298">
                  <c:v>2021 6</c:v>
                </c:pt>
                <c:pt idx="11299">
                  <c:v>2021 6</c:v>
                </c:pt>
                <c:pt idx="11300">
                  <c:v>2021 6</c:v>
                </c:pt>
                <c:pt idx="11301">
                  <c:v>2021 6</c:v>
                </c:pt>
                <c:pt idx="11302">
                  <c:v>2021 6</c:v>
                </c:pt>
                <c:pt idx="11303">
                  <c:v>2021 6</c:v>
                </c:pt>
                <c:pt idx="11304">
                  <c:v>2021 6</c:v>
                </c:pt>
                <c:pt idx="11305">
                  <c:v>2021 6</c:v>
                </c:pt>
                <c:pt idx="11306">
                  <c:v>2021 6</c:v>
                </c:pt>
                <c:pt idx="11307">
                  <c:v>2021 6</c:v>
                </c:pt>
                <c:pt idx="11308">
                  <c:v>2021 6</c:v>
                </c:pt>
                <c:pt idx="11309">
                  <c:v>2021 6</c:v>
                </c:pt>
                <c:pt idx="11310">
                  <c:v>2021 6</c:v>
                </c:pt>
                <c:pt idx="11311">
                  <c:v>2021 6</c:v>
                </c:pt>
                <c:pt idx="11312">
                  <c:v>2021 6</c:v>
                </c:pt>
                <c:pt idx="11313">
                  <c:v>2021 6</c:v>
                </c:pt>
                <c:pt idx="11314">
                  <c:v>2021 6</c:v>
                </c:pt>
                <c:pt idx="11315">
                  <c:v>2021 6</c:v>
                </c:pt>
                <c:pt idx="11316">
                  <c:v>2021 6</c:v>
                </c:pt>
                <c:pt idx="11317">
                  <c:v>2021 6</c:v>
                </c:pt>
                <c:pt idx="11318">
                  <c:v>2021 6</c:v>
                </c:pt>
                <c:pt idx="11319">
                  <c:v>2021 6</c:v>
                </c:pt>
                <c:pt idx="11320">
                  <c:v>2021 6</c:v>
                </c:pt>
                <c:pt idx="11321">
                  <c:v>2021 6</c:v>
                </c:pt>
                <c:pt idx="11322">
                  <c:v>2021 6</c:v>
                </c:pt>
                <c:pt idx="11323">
                  <c:v>2021 6</c:v>
                </c:pt>
                <c:pt idx="11324">
                  <c:v>2021 6</c:v>
                </c:pt>
                <c:pt idx="11325">
                  <c:v>2021 6</c:v>
                </c:pt>
                <c:pt idx="11326">
                  <c:v>2021 6</c:v>
                </c:pt>
                <c:pt idx="11327">
                  <c:v>2021 6</c:v>
                </c:pt>
                <c:pt idx="11328">
                  <c:v>2021 6</c:v>
                </c:pt>
                <c:pt idx="11329">
                  <c:v>2021 6</c:v>
                </c:pt>
                <c:pt idx="11330">
                  <c:v>2021 6</c:v>
                </c:pt>
                <c:pt idx="11331">
                  <c:v>2021 6</c:v>
                </c:pt>
                <c:pt idx="11332">
                  <c:v>2021 6</c:v>
                </c:pt>
                <c:pt idx="11333">
                  <c:v>2021 6</c:v>
                </c:pt>
                <c:pt idx="11334">
                  <c:v>2021 6</c:v>
                </c:pt>
                <c:pt idx="11335">
                  <c:v>2021 6</c:v>
                </c:pt>
                <c:pt idx="11336">
                  <c:v>2021 6</c:v>
                </c:pt>
                <c:pt idx="11337">
                  <c:v>2021 6</c:v>
                </c:pt>
                <c:pt idx="11338">
                  <c:v>2021 6</c:v>
                </c:pt>
                <c:pt idx="11339">
                  <c:v>2021 6</c:v>
                </c:pt>
                <c:pt idx="11340">
                  <c:v>2021 6</c:v>
                </c:pt>
                <c:pt idx="11341">
                  <c:v>2021 6</c:v>
                </c:pt>
                <c:pt idx="11342">
                  <c:v>2021 6</c:v>
                </c:pt>
                <c:pt idx="11343">
                  <c:v>2021 6</c:v>
                </c:pt>
                <c:pt idx="11344">
                  <c:v>2021 6</c:v>
                </c:pt>
                <c:pt idx="11345">
                  <c:v>2021 6</c:v>
                </c:pt>
                <c:pt idx="11346">
                  <c:v>2021 6</c:v>
                </c:pt>
                <c:pt idx="11347">
                  <c:v>2021 6</c:v>
                </c:pt>
                <c:pt idx="11348">
                  <c:v>2021 6</c:v>
                </c:pt>
                <c:pt idx="11349">
                  <c:v>2021 6</c:v>
                </c:pt>
                <c:pt idx="11350">
                  <c:v>2021 6</c:v>
                </c:pt>
                <c:pt idx="11351">
                  <c:v>2021 6</c:v>
                </c:pt>
                <c:pt idx="11352">
                  <c:v>2021 6</c:v>
                </c:pt>
                <c:pt idx="11353">
                  <c:v>2021 6</c:v>
                </c:pt>
                <c:pt idx="11354">
                  <c:v>2021 6</c:v>
                </c:pt>
                <c:pt idx="11355">
                  <c:v>2021 6</c:v>
                </c:pt>
                <c:pt idx="11356">
                  <c:v>2021 6</c:v>
                </c:pt>
                <c:pt idx="11357">
                  <c:v>2021 6</c:v>
                </c:pt>
                <c:pt idx="11358">
                  <c:v>2021 6</c:v>
                </c:pt>
                <c:pt idx="11359">
                  <c:v>2021 6</c:v>
                </c:pt>
                <c:pt idx="11360">
                  <c:v>2021 6</c:v>
                </c:pt>
                <c:pt idx="11361">
                  <c:v>2021 6</c:v>
                </c:pt>
                <c:pt idx="11362">
                  <c:v>2021 6</c:v>
                </c:pt>
                <c:pt idx="11363">
                  <c:v>2021 6</c:v>
                </c:pt>
                <c:pt idx="11364">
                  <c:v>2021 6</c:v>
                </c:pt>
                <c:pt idx="11365">
                  <c:v>2021 6</c:v>
                </c:pt>
                <c:pt idx="11366">
                  <c:v>2021 6</c:v>
                </c:pt>
                <c:pt idx="11367">
                  <c:v>2021 6</c:v>
                </c:pt>
                <c:pt idx="11368">
                  <c:v>2021 6</c:v>
                </c:pt>
                <c:pt idx="11369">
                  <c:v>2021 6</c:v>
                </c:pt>
                <c:pt idx="11370">
                  <c:v>2021 6</c:v>
                </c:pt>
                <c:pt idx="11371">
                  <c:v>2021 6</c:v>
                </c:pt>
                <c:pt idx="11372">
                  <c:v>2021 6</c:v>
                </c:pt>
                <c:pt idx="11373">
                  <c:v>2021 6</c:v>
                </c:pt>
                <c:pt idx="11374">
                  <c:v>2021 6</c:v>
                </c:pt>
                <c:pt idx="11375">
                  <c:v>2021 6</c:v>
                </c:pt>
                <c:pt idx="11376">
                  <c:v>2021 6</c:v>
                </c:pt>
                <c:pt idx="11377">
                  <c:v>2021 6</c:v>
                </c:pt>
                <c:pt idx="11378">
                  <c:v>2021 6</c:v>
                </c:pt>
                <c:pt idx="11379">
                  <c:v>2021 6</c:v>
                </c:pt>
                <c:pt idx="11380">
                  <c:v>2021 6</c:v>
                </c:pt>
                <c:pt idx="11381">
                  <c:v>2021 6</c:v>
                </c:pt>
                <c:pt idx="11382">
                  <c:v>2021 6</c:v>
                </c:pt>
                <c:pt idx="11383">
                  <c:v>2021 6</c:v>
                </c:pt>
                <c:pt idx="11384">
                  <c:v>2021 6</c:v>
                </c:pt>
                <c:pt idx="11385">
                  <c:v>2021 6</c:v>
                </c:pt>
                <c:pt idx="11386">
                  <c:v>2021 6</c:v>
                </c:pt>
                <c:pt idx="11387">
                  <c:v>2021 6</c:v>
                </c:pt>
                <c:pt idx="11388">
                  <c:v>2021 6</c:v>
                </c:pt>
                <c:pt idx="11389">
                  <c:v>2021 6</c:v>
                </c:pt>
                <c:pt idx="11390">
                  <c:v>2021 6</c:v>
                </c:pt>
                <c:pt idx="11391">
                  <c:v>2021 6</c:v>
                </c:pt>
                <c:pt idx="11392">
                  <c:v>2021 6</c:v>
                </c:pt>
                <c:pt idx="11393">
                  <c:v>2021 6</c:v>
                </c:pt>
                <c:pt idx="11394">
                  <c:v>2021 6</c:v>
                </c:pt>
                <c:pt idx="11395">
                  <c:v>2021 6</c:v>
                </c:pt>
                <c:pt idx="11396">
                  <c:v>2021 6</c:v>
                </c:pt>
                <c:pt idx="11397">
                  <c:v>2021 6</c:v>
                </c:pt>
                <c:pt idx="11398">
                  <c:v>2021 6</c:v>
                </c:pt>
                <c:pt idx="11399">
                  <c:v>2021 6</c:v>
                </c:pt>
                <c:pt idx="11400">
                  <c:v>2021 6</c:v>
                </c:pt>
                <c:pt idx="11401">
                  <c:v>2021 6</c:v>
                </c:pt>
                <c:pt idx="11402">
                  <c:v>2021 6</c:v>
                </c:pt>
                <c:pt idx="11403">
                  <c:v>2021 6</c:v>
                </c:pt>
                <c:pt idx="11404">
                  <c:v>2021 6</c:v>
                </c:pt>
                <c:pt idx="11405">
                  <c:v>2021 6</c:v>
                </c:pt>
                <c:pt idx="11406">
                  <c:v>2021 6</c:v>
                </c:pt>
                <c:pt idx="11407">
                  <c:v>2021 6</c:v>
                </c:pt>
                <c:pt idx="11408">
                  <c:v>2021 6</c:v>
                </c:pt>
                <c:pt idx="11409">
                  <c:v>2021 6</c:v>
                </c:pt>
                <c:pt idx="11410">
                  <c:v>2021 6</c:v>
                </c:pt>
                <c:pt idx="11411">
                  <c:v>2021 6</c:v>
                </c:pt>
                <c:pt idx="11412">
                  <c:v>2021 7</c:v>
                </c:pt>
                <c:pt idx="11413">
                  <c:v>2021 7</c:v>
                </c:pt>
                <c:pt idx="11414">
                  <c:v>2021 7</c:v>
                </c:pt>
                <c:pt idx="11415">
                  <c:v>2021 7</c:v>
                </c:pt>
                <c:pt idx="11416">
                  <c:v>2021 7</c:v>
                </c:pt>
                <c:pt idx="11417">
                  <c:v>2021 7</c:v>
                </c:pt>
                <c:pt idx="11418">
                  <c:v>2021 7</c:v>
                </c:pt>
                <c:pt idx="11419">
                  <c:v>2021 7</c:v>
                </c:pt>
                <c:pt idx="11420">
                  <c:v>2021 7</c:v>
                </c:pt>
                <c:pt idx="11421">
                  <c:v>2021 7</c:v>
                </c:pt>
                <c:pt idx="11422">
                  <c:v>2021 7</c:v>
                </c:pt>
                <c:pt idx="11423">
                  <c:v>2021 7</c:v>
                </c:pt>
                <c:pt idx="11424">
                  <c:v>2021 7</c:v>
                </c:pt>
                <c:pt idx="11425">
                  <c:v>2021 7</c:v>
                </c:pt>
                <c:pt idx="11426">
                  <c:v>2021 7</c:v>
                </c:pt>
                <c:pt idx="11427">
                  <c:v>2021 7</c:v>
                </c:pt>
                <c:pt idx="11428">
                  <c:v>2021 7</c:v>
                </c:pt>
                <c:pt idx="11429">
                  <c:v>2021 7</c:v>
                </c:pt>
                <c:pt idx="11430">
                  <c:v>2021 7</c:v>
                </c:pt>
                <c:pt idx="11431">
                  <c:v>2021 7</c:v>
                </c:pt>
                <c:pt idx="11432">
                  <c:v>2021 7</c:v>
                </c:pt>
                <c:pt idx="11433">
                  <c:v>2021 7</c:v>
                </c:pt>
                <c:pt idx="11434">
                  <c:v>2021 7</c:v>
                </c:pt>
                <c:pt idx="11435">
                  <c:v>2021 7</c:v>
                </c:pt>
                <c:pt idx="11436">
                  <c:v>2021 7</c:v>
                </c:pt>
                <c:pt idx="11437">
                  <c:v>2021 7</c:v>
                </c:pt>
                <c:pt idx="11438">
                  <c:v>2021 7</c:v>
                </c:pt>
                <c:pt idx="11439">
                  <c:v>2021 7</c:v>
                </c:pt>
                <c:pt idx="11440">
                  <c:v>2021 7</c:v>
                </c:pt>
                <c:pt idx="11441">
                  <c:v>2021 7</c:v>
                </c:pt>
                <c:pt idx="11442">
                  <c:v>2021 7</c:v>
                </c:pt>
                <c:pt idx="11443">
                  <c:v>2021 7</c:v>
                </c:pt>
                <c:pt idx="11444">
                  <c:v>2021 7</c:v>
                </c:pt>
                <c:pt idx="11445">
                  <c:v>2021 7</c:v>
                </c:pt>
                <c:pt idx="11446">
                  <c:v>2021 7</c:v>
                </c:pt>
                <c:pt idx="11447">
                  <c:v>2021 7</c:v>
                </c:pt>
                <c:pt idx="11448">
                  <c:v>2021 7</c:v>
                </c:pt>
                <c:pt idx="11449">
                  <c:v>2021 7</c:v>
                </c:pt>
                <c:pt idx="11450">
                  <c:v>2021 7</c:v>
                </c:pt>
                <c:pt idx="11451">
                  <c:v>2021 7</c:v>
                </c:pt>
                <c:pt idx="11452">
                  <c:v>2021 7</c:v>
                </c:pt>
                <c:pt idx="11453">
                  <c:v>2021 7</c:v>
                </c:pt>
                <c:pt idx="11454">
                  <c:v>2021 7</c:v>
                </c:pt>
                <c:pt idx="11455">
                  <c:v>2021 7</c:v>
                </c:pt>
                <c:pt idx="11456">
                  <c:v>2021 7</c:v>
                </c:pt>
                <c:pt idx="11457">
                  <c:v>2021 7</c:v>
                </c:pt>
                <c:pt idx="11458">
                  <c:v>2021 7</c:v>
                </c:pt>
                <c:pt idx="11459">
                  <c:v>2021 7</c:v>
                </c:pt>
                <c:pt idx="11460">
                  <c:v>2021 7</c:v>
                </c:pt>
                <c:pt idx="11461">
                  <c:v>2021 7</c:v>
                </c:pt>
                <c:pt idx="11462">
                  <c:v>2021 7</c:v>
                </c:pt>
                <c:pt idx="11463">
                  <c:v>2021 7</c:v>
                </c:pt>
                <c:pt idx="11464">
                  <c:v>2021 7</c:v>
                </c:pt>
                <c:pt idx="11465">
                  <c:v>2021 7</c:v>
                </c:pt>
                <c:pt idx="11466">
                  <c:v>2021 7</c:v>
                </c:pt>
                <c:pt idx="11467">
                  <c:v>2021 7</c:v>
                </c:pt>
                <c:pt idx="11468">
                  <c:v>2021 7</c:v>
                </c:pt>
                <c:pt idx="11469">
                  <c:v>2021 7</c:v>
                </c:pt>
                <c:pt idx="11470">
                  <c:v>2021 7</c:v>
                </c:pt>
                <c:pt idx="11471">
                  <c:v>2021 7</c:v>
                </c:pt>
                <c:pt idx="11472">
                  <c:v>2021 7</c:v>
                </c:pt>
                <c:pt idx="11473">
                  <c:v>2021 7</c:v>
                </c:pt>
                <c:pt idx="11474">
                  <c:v>2021 7</c:v>
                </c:pt>
                <c:pt idx="11475">
                  <c:v>2021 7</c:v>
                </c:pt>
                <c:pt idx="11476">
                  <c:v>2021 7</c:v>
                </c:pt>
                <c:pt idx="11477">
                  <c:v>2021 7</c:v>
                </c:pt>
                <c:pt idx="11478">
                  <c:v>2021 7</c:v>
                </c:pt>
                <c:pt idx="11479">
                  <c:v>2021 7</c:v>
                </c:pt>
                <c:pt idx="11480">
                  <c:v>2021 7</c:v>
                </c:pt>
                <c:pt idx="11481">
                  <c:v>2021 7</c:v>
                </c:pt>
                <c:pt idx="11482">
                  <c:v>2021 7</c:v>
                </c:pt>
                <c:pt idx="11483">
                  <c:v>2021 7</c:v>
                </c:pt>
                <c:pt idx="11484">
                  <c:v>2021 7</c:v>
                </c:pt>
                <c:pt idx="11485">
                  <c:v>2021 7</c:v>
                </c:pt>
                <c:pt idx="11486">
                  <c:v>2021 7</c:v>
                </c:pt>
                <c:pt idx="11487">
                  <c:v>2021 7</c:v>
                </c:pt>
                <c:pt idx="11488">
                  <c:v>2021 7</c:v>
                </c:pt>
                <c:pt idx="11489">
                  <c:v>2021 7</c:v>
                </c:pt>
                <c:pt idx="11490">
                  <c:v>2021 7</c:v>
                </c:pt>
                <c:pt idx="11491">
                  <c:v>2021 7</c:v>
                </c:pt>
                <c:pt idx="11492">
                  <c:v>2021 7</c:v>
                </c:pt>
                <c:pt idx="11493">
                  <c:v>2021 7</c:v>
                </c:pt>
                <c:pt idx="11494">
                  <c:v>2021 7</c:v>
                </c:pt>
                <c:pt idx="11495">
                  <c:v>2021 7</c:v>
                </c:pt>
                <c:pt idx="11496">
                  <c:v>2021 7</c:v>
                </c:pt>
                <c:pt idx="11497">
                  <c:v>2021 7</c:v>
                </c:pt>
                <c:pt idx="11498">
                  <c:v>2021 7</c:v>
                </c:pt>
                <c:pt idx="11499">
                  <c:v>2021 7</c:v>
                </c:pt>
                <c:pt idx="11500">
                  <c:v>2021 7</c:v>
                </c:pt>
                <c:pt idx="11501">
                  <c:v>2021 7</c:v>
                </c:pt>
                <c:pt idx="11502">
                  <c:v>2021 7</c:v>
                </c:pt>
                <c:pt idx="11503">
                  <c:v>2021 7</c:v>
                </c:pt>
                <c:pt idx="11504">
                  <c:v>2021 7</c:v>
                </c:pt>
                <c:pt idx="11505">
                  <c:v>2021 7</c:v>
                </c:pt>
                <c:pt idx="11506">
                  <c:v>2021 7</c:v>
                </c:pt>
                <c:pt idx="11507">
                  <c:v>2021 7</c:v>
                </c:pt>
                <c:pt idx="11508">
                  <c:v>2021 7</c:v>
                </c:pt>
                <c:pt idx="11509">
                  <c:v>2021 7</c:v>
                </c:pt>
                <c:pt idx="11510">
                  <c:v>2021 7</c:v>
                </c:pt>
                <c:pt idx="11511">
                  <c:v>2021 7</c:v>
                </c:pt>
                <c:pt idx="11512">
                  <c:v>2021 7</c:v>
                </c:pt>
                <c:pt idx="11513">
                  <c:v>2021 7</c:v>
                </c:pt>
                <c:pt idx="11514">
                  <c:v>2021 7</c:v>
                </c:pt>
                <c:pt idx="11515">
                  <c:v>2021 7</c:v>
                </c:pt>
                <c:pt idx="11516">
                  <c:v>2021 7</c:v>
                </c:pt>
                <c:pt idx="11517">
                  <c:v>2021 7</c:v>
                </c:pt>
                <c:pt idx="11518">
                  <c:v>2021 7</c:v>
                </c:pt>
                <c:pt idx="11519">
                  <c:v>2021 7</c:v>
                </c:pt>
                <c:pt idx="11520">
                  <c:v>2021 7</c:v>
                </c:pt>
                <c:pt idx="11521">
                  <c:v>2021 7</c:v>
                </c:pt>
                <c:pt idx="11522">
                  <c:v>2021 7</c:v>
                </c:pt>
                <c:pt idx="11523">
                  <c:v>2021 7</c:v>
                </c:pt>
                <c:pt idx="11524">
                  <c:v>2021 7</c:v>
                </c:pt>
                <c:pt idx="11525">
                  <c:v>2021 7</c:v>
                </c:pt>
                <c:pt idx="11526">
                  <c:v>2021 7</c:v>
                </c:pt>
                <c:pt idx="11527">
                  <c:v>2021 7</c:v>
                </c:pt>
                <c:pt idx="11528">
                  <c:v>2021 7</c:v>
                </c:pt>
                <c:pt idx="11529">
                  <c:v>2021 7</c:v>
                </c:pt>
                <c:pt idx="11530">
                  <c:v>2021 7</c:v>
                </c:pt>
                <c:pt idx="11531">
                  <c:v>2021 7</c:v>
                </c:pt>
                <c:pt idx="11532">
                  <c:v>2021 7</c:v>
                </c:pt>
                <c:pt idx="11533">
                  <c:v>2021 7</c:v>
                </c:pt>
                <c:pt idx="11534">
                  <c:v>2021 8</c:v>
                </c:pt>
                <c:pt idx="11535">
                  <c:v>2021 8</c:v>
                </c:pt>
                <c:pt idx="11536">
                  <c:v>2021 8</c:v>
                </c:pt>
                <c:pt idx="11537">
                  <c:v>2021 8</c:v>
                </c:pt>
                <c:pt idx="11538">
                  <c:v>2021 8</c:v>
                </c:pt>
                <c:pt idx="11539">
                  <c:v>2021 8</c:v>
                </c:pt>
                <c:pt idx="11540">
                  <c:v>2021 8</c:v>
                </c:pt>
                <c:pt idx="11541">
                  <c:v>2021 8</c:v>
                </c:pt>
                <c:pt idx="11542">
                  <c:v>2021 8</c:v>
                </c:pt>
                <c:pt idx="11543">
                  <c:v>2021 8</c:v>
                </c:pt>
                <c:pt idx="11544">
                  <c:v>2021 8</c:v>
                </c:pt>
                <c:pt idx="11545">
                  <c:v>2021 8</c:v>
                </c:pt>
                <c:pt idx="11546">
                  <c:v>2021 8</c:v>
                </c:pt>
                <c:pt idx="11547">
                  <c:v>2021 8</c:v>
                </c:pt>
                <c:pt idx="11548">
                  <c:v>2021 8</c:v>
                </c:pt>
                <c:pt idx="11549">
                  <c:v>2021 8</c:v>
                </c:pt>
                <c:pt idx="11550">
                  <c:v>2021 8</c:v>
                </c:pt>
                <c:pt idx="11551">
                  <c:v>2021 8</c:v>
                </c:pt>
                <c:pt idx="11552">
                  <c:v>2021 8</c:v>
                </c:pt>
                <c:pt idx="11553">
                  <c:v>2021 8</c:v>
                </c:pt>
                <c:pt idx="11554">
                  <c:v>2021 8</c:v>
                </c:pt>
                <c:pt idx="11555">
                  <c:v>2021 8</c:v>
                </c:pt>
                <c:pt idx="11556">
                  <c:v>2021 8</c:v>
                </c:pt>
                <c:pt idx="11557">
                  <c:v>2021 8</c:v>
                </c:pt>
                <c:pt idx="11558">
                  <c:v>2021 8</c:v>
                </c:pt>
                <c:pt idx="11559">
                  <c:v>2021 8</c:v>
                </c:pt>
                <c:pt idx="11560">
                  <c:v>2021 8</c:v>
                </c:pt>
                <c:pt idx="11561">
                  <c:v>2021 8</c:v>
                </c:pt>
                <c:pt idx="11562">
                  <c:v>2021 8</c:v>
                </c:pt>
                <c:pt idx="11563">
                  <c:v>2021 8</c:v>
                </c:pt>
                <c:pt idx="11564">
                  <c:v>2021 8</c:v>
                </c:pt>
                <c:pt idx="11565">
                  <c:v>2021 8</c:v>
                </c:pt>
                <c:pt idx="11566">
                  <c:v>2021 8</c:v>
                </c:pt>
                <c:pt idx="11567">
                  <c:v>2021 8</c:v>
                </c:pt>
                <c:pt idx="11568">
                  <c:v>2021 8</c:v>
                </c:pt>
                <c:pt idx="11569">
                  <c:v>2021 8</c:v>
                </c:pt>
                <c:pt idx="11570">
                  <c:v>2021 8</c:v>
                </c:pt>
                <c:pt idx="11571">
                  <c:v>2021 8</c:v>
                </c:pt>
                <c:pt idx="11572">
                  <c:v>2021 8</c:v>
                </c:pt>
                <c:pt idx="11573">
                  <c:v>2021 8</c:v>
                </c:pt>
                <c:pt idx="11574">
                  <c:v>2021 8</c:v>
                </c:pt>
                <c:pt idx="11575">
                  <c:v>2021 8</c:v>
                </c:pt>
                <c:pt idx="11576">
                  <c:v>2021 8</c:v>
                </c:pt>
                <c:pt idx="11577">
                  <c:v>2021 8</c:v>
                </c:pt>
                <c:pt idx="11578">
                  <c:v>2021 8</c:v>
                </c:pt>
                <c:pt idx="11579">
                  <c:v>2021 8</c:v>
                </c:pt>
                <c:pt idx="11580">
                  <c:v>2021 8</c:v>
                </c:pt>
                <c:pt idx="11581">
                  <c:v>2021 8</c:v>
                </c:pt>
                <c:pt idx="11582">
                  <c:v>2021 8</c:v>
                </c:pt>
                <c:pt idx="11583">
                  <c:v>2021 8</c:v>
                </c:pt>
                <c:pt idx="11584">
                  <c:v>2021 8</c:v>
                </c:pt>
                <c:pt idx="11585">
                  <c:v>2021 8</c:v>
                </c:pt>
                <c:pt idx="11586">
                  <c:v>2021 8</c:v>
                </c:pt>
                <c:pt idx="11587">
                  <c:v>2021 8</c:v>
                </c:pt>
                <c:pt idx="11588">
                  <c:v>2021 8</c:v>
                </c:pt>
                <c:pt idx="11589">
                  <c:v>2021 8</c:v>
                </c:pt>
                <c:pt idx="11590">
                  <c:v>2021 8</c:v>
                </c:pt>
                <c:pt idx="11591">
                  <c:v>2021 8</c:v>
                </c:pt>
                <c:pt idx="11592">
                  <c:v>2021 8</c:v>
                </c:pt>
                <c:pt idx="11593">
                  <c:v>2021 8</c:v>
                </c:pt>
                <c:pt idx="11594">
                  <c:v>2021 8</c:v>
                </c:pt>
                <c:pt idx="11595">
                  <c:v>2021 8</c:v>
                </c:pt>
                <c:pt idx="11596">
                  <c:v>2021 8</c:v>
                </c:pt>
                <c:pt idx="11597">
                  <c:v>2021 8</c:v>
                </c:pt>
                <c:pt idx="11598">
                  <c:v>2021 8</c:v>
                </c:pt>
                <c:pt idx="11599">
                  <c:v>2021 8</c:v>
                </c:pt>
                <c:pt idx="11600">
                  <c:v>2021 8</c:v>
                </c:pt>
                <c:pt idx="11601">
                  <c:v>2021 8</c:v>
                </c:pt>
                <c:pt idx="11602">
                  <c:v>2021 8</c:v>
                </c:pt>
                <c:pt idx="11603">
                  <c:v>2021 8</c:v>
                </c:pt>
                <c:pt idx="11604">
                  <c:v>2021 8</c:v>
                </c:pt>
                <c:pt idx="11605">
                  <c:v>2021 8</c:v>
                </c:pt>
                <c:pt idx="11606">
                  <c:v>2021 8</c:v>
                </c:pt>
                <c:pt idx="11607">
                  <c:v>2021 8</c:v>
                </c:pt>
                <c:pt idx="11608">
                  <c:v>2021 8</c:v>
                </c:pt>
                <c:pt idx="11609">
                  <c:v>2021 8</c:v>
                </c:pt>
                <c:pt idx="11610">
                  <c:v>2021 8</c:v>
                </c:pt>
                <c:pt idx="11611">
                  <c:v>2021 8</c:v>
                </c:pt>
                <c:pt idx="11612">
                  <c:v>2021 8</c:v>
                </c:pt>
                <c:pt idx="11613">
                  <c:v>2021 8</c:v>
                </c:pt>
                <c:pt idx="11614">
                  <c:v>2021 8</c:v>
                </c:pt>
                <c:pt idx="11615">
                  <c:v>2021 8</c:v>
                </c:pt>
                <c:pt idx="11616">
                  <c:v>2021 8</c:v>
                </c:pt>
                <c:pt idx="11617">
                  <c:v>2021 8</c:v>
                </c:pt>
                <c:pt idx="11618">
                  <c:v>2021 8</c:v>
                </c:pt>
                <c:pt idx="11619">
                  <c:v>2021 8</c:v>
                </c:pt>
                <c:pt idx="11620">
                  <c:v>2021 8</c:v>
                </c:pt>
                <c:pt idx="11621">
                  <c:v>2021 8</c:v>
                </c:pt>
                <c:pt idx="11622">
                  <c:v>2021 8</c:v>
                </c:pt>
                <c:pt idx="11623">
                  <c:v>2021 8</c:v>
                </c:pt>
                <c:pt idx="11624">
                  <c:v>2021 8</c:v>
                </c:pt>
                <c:pt idx="11625">
                  <c:v>2021 8</c:v>
                </c:pt>
                <c:pt idx="11626">
                  <c:v>2021 8</c:v>
                </c:pt>
                <c:pt idx="11627">
                  <c:v>2021 8</c:v>
                </c:pt>
                <c:pt idx="11628">
                  <c:v>2021 8</c:v>
                </c:pt>
                <c:pt idx="11629">
                  <c:v>2021 8</c:v>
                </c:pt>
                <c:pt idx="11630">
                  <c:v>2021 8</c:v>
                </c:pt>
                <c:pt idx="11631">
                  <c:v>2021 8</c:v>
                </c:pt>
                <c:pt idx="11632">
                  <c:v>2021 8</c:v>
                </c:pt>
                <c:pt idx="11633">
                  <c:v>2021 8</c:v>
                </c:pt>
                <c:pt idx="11634">
                  <c:v>2021 8</c:v>
                </c:pt>
                <c:pt idx="11635">
                  <c:v>2021 8</c:v>
                </c:pt>
                <c:pt idx="11636">
                  <c:v>2021 8</c:v>
                </c:pt>
                <c:pt idx="11637">
                  <c:v>2021 8</c:v>
                </c:pt>
                <c:pt idx="11638">
                  <c:v>2021 8</c:v>
                </c:pt>
                <c:pt idx="11639">
                  <c:v>2021 8</c:v>
                </c:pt>
                <c:pt idx="11640">
                  <c:v>2021 8</c:v>
                </c:pt>
                <c:pt idx="11641">
                  <c:v>2021 8</c:v>
                </c:pt>
                <c:pt idx="11642">
                  <c:v>2021 8</c:v>
                </c:pt>
                <c:pt idx="11643">
                  <c:v>2021 8</c:v>
                </c:pt>
                <c:pt idx="11644">
                  <c:v>2021 8</c:v>
                </c:pt>
                <c:pt idx="11645">
                  <c:v>2021 8</c:v>
                </c:pt>
                <c:pt idx="11646">
                  <c:v>2021 8</c:v>
                </c:pt>
                <c:pt idx="11647">
                  <c:v>2021 8</c:v>
                </c:pt>
                <c:pt idx="11648">
                  <c:v>2021 8</c:v>
                </c:pt>
                <c:pt idx="11649">
                  <c:v>2021 8</c:v>
                </c:pt>
                <c:pt idx="11650">
                  <c:v>2021 8</c:v>
                </c:pt>
                <c:pt idx="11651">
                  <c:v>2021 8</c:v>
                </c:pt>
                <c:pt idx="11652">
                  <c:v>2021 8</c:v>
                </c:pt>
                <c:pt idx="11653">
                  <c:v>2021 8</c:v>
                </c:pt>
                <c:pt idx="11654">
                  <c:v>2021 8</c:v>
                </c:pt>
                <c:pt idx="11655">
                  <c:v>2021 8</c:v>
                </c:pt>
                <c:pt idx="11656">
                  <c:v>2021 8</c:v>
                </c:pt>
                <c:pt idx="11657">
                  <c:v>2021 8</c:v>
                </c:pt>
                <c:pt idx="11658">
                  <c:v>2021 9</c:v>
                </c:pt>
                <c:pt idx="11659">
                  <c:v>2021 9</c:v>
                </c:pt>
                <c:pt idx="11660">
                  <c:v>2021 9</c:v>
                </c:pt>
                <c:pt idx="11661">
                  <c:v>2021 9</c:v>
                </c:pt>
                <c:pt idx="11662">
                  <c:v>2021 9</c:v>
                </c:pt>
                <c:pt idx="11663">
                  <c:v>2021 9</c:v>
                </c:pt>
                <c:pt idx="11664">
                  <c:v>2021 9</c:v>
                </c:pt>
                <c:pt idx="11665">
                  <c:v>2021 9</c:v>
                </c:pt>
                <c:pt idx="11666">
                  <c:v>2021 9</c:v>
                </c:pt>
                <c:pt idx="11667">
                  <c:v>2021 9</c:v>
                </c:pt>
                <c:pt idx="11668">
                  <c:v>2021 9</c:v>
                </c:pt>
                <c:pt idx="11669">
                  <c:v>2021 9</c:v>
                </c:pt>
                <c:pt idx="11670">
                  <c:v>2021 9</c:v>
                </c:pt>
                <c:pt idx="11671">
                  <c:v>2021 9</c:v>
                </c:pt>
                <c:pt idx="11672">
                  <c:v>2021 9</c:v>
                </c:pt>
                <c:pt idx="11673">
                  <c:v>2021 9</c:v>
                </c:pt>
                <c:pt idx="11674">
                  <c:v>2021 9</c:v>
                </c:pt>
                <c:pt idx="11675">
                  <c:v>2021 9</c:v>
                </c:pt>
                <c:pt idx="11676">
                  <c:v>2021 9</c:v>
                </c:pt>
                <c:pt idx="11677">
                  <c:v>2021 9</c:v>
                </c:pt>
                <c:pt idx="11678">
                  <c:v>2021 9</c:v>
                </c:pt>
                <c:pt idx="11679">
                  <c:v>2021 9</c:v>
                </c:pt>
                <c:pt idx="11680">
                  <c:v>2021 9</c:v>
                </c:pt>
                <c:pt idx="11681">
                  <c:v>2021 9</c:v>
                </c:pt>
                <c:pt idx="11682">
                  <c:v>2021 9</c:v>
                </c:pt>
                <c:pt idx="11683">
                  <c:v>2021 9</c:v>
                </c:pt>
                <c:pt idx="11684">
                  <c:v>2021 9</c:v>
                </c:pt>
                <c:pt idx="11685">
                  <c:v>2021 9</c:v>
                </c:pt>
                <c:pt idx="11686">
                  <c:v>2021 9</c:v>
                </c:pt>
                <c:pt idx="11687">
                  <c:v>2021 9</c:v>
                </c:pt>
                <c:pt idx="11688">
                  <c:v>2021 9</c:v>
                </c:pt>
                <c:pt idx="11689">
                  <c:v>2021 9</c:v>
                </c:pt>
                <c:pt idx="11690">
                  <c:v>2021 9</c:v>
                </c:pt>
                <c:pt idx="11691">
                  <c:v>2021 9</c:v>
                </c:pt>
                <c:pt idx="11692">
                  <c:v>2021 9</c:v>
                </c:pt>
                <c:pt idx="11693">
                  <c:v>2021 9</c:v>
                </c:pt>
                <c:pt idx="11694">
                  <c:v>2021 9</c:v>
                </c:pt>
                <c:pt idx="11695">
                  <c:v>2021 9</c:v>
                </c:pt>
                <c:pt idx="11696">
                  <c:v>2021 9</c:v>
                </c:pt>
                <c:pt idx="11697">
                  <c:v>2021 9</c:v>
                </c:pt>
                <c:pt idx="11698">
                  <c:v>2021 9</c:v>
                </c:pt>
                <c:pt idx="11699">
                  <c:v>2021 9</c:v>
                </c:pt>
                <c:pt idx="11700">
                  <c:v>2021 9</c:v>
                </c:pt>
                <c:pt idx="11701">
                  <c:v>2021 9</c:v>
                </c:pt>
                <c:pt idx="11702">
                  <c:v>2021 9</c:v>
                </c:pt>
                <c:pt idx="11703">
                  <c:v>2021 9</c:v>
                </c:pt>
                <c:pt idx="11704">
                  <c:v>2021 9</c:v>
                </c:pt>
                <c:pt idx="11705">
                  <c:v>2021 9</c:v>
                </c:pt>
                <c:pt idx="11706">
                  <c:v>2021 9</c:v>
                </c:pt>
                <c:pt idx="11707">
                  <c:v>2021 9</c:v>
                </c:pt>
                <c:pt idx="11708">
                  <c:v>2021 9</c:v>
                </c:pt>
                <c:pt idx="11709">
                  <c:v>2021 9</c:v>
                </c:pt>
                <c:pt idx="11710">
                  <c:v>2021 9</c:v>
                </c:pt>
                <c:pt idx="11711">
                  <c:v>2021 9</c:v>
                </c:pt>
                <c:pt idx="11712">
                  <c:v>2021 9</c:v>
                </c:pt>
                <c:pt idx="11713">
                  <c:v>2021 9</c:v>
                </c:pt>
                <c:pt idx="11714">
                  <c:v>2021 9</c:v>
                </c:pt>
                <c:pt idx="11715">
                  <c:v>2021 9</c:v>
                </c:pt>
                <c:pt idx="11716">
                  <c:v>2021 9</c:v>
                </c:pt>
                <c:pt idx="11717">
                  <c:v>2021 9</c:v>
                </c:pt>
                <c:pt idx="11718">
                  <c:v>2021 9</c:v>
                </c:pt>
                <c:pt idx="11719">
                  <c:v>2021 9</c:v>
                </c:pt>
                <c:pt idx="11720">
                  <c:v>2021 9</c:v>
                </c:pt>
                <c:pt idx="11721">
                  <c:v>2021 9</c:v>
                </c:pt>
                <c:pt idx="11722">
                  <c:v>2021 9</c:v>
                </c:pt>
                <c:pt idx="11723">
                  <c:v>2021 9</c:v>
                </c:pt>
                <c:pt idx="11724">
                  <c:v>2021 9</c:v>
                </c:pt>
                <c:pt idx="11725">
                  <c:v>2021 9</c:v>
                </c:pt>
                <c:pt idx="11726">
                  <c:v>2021 9</c:v>
                </c:pt>
                <c:pt idx="11727">
                  <c:v>2021 9</c:v>
                </c:pt>
                <c:pt idx="11728">
                  <c:v>2021 9</c:v>
                </c:pt>
                <c:pt idx="11729">
                  <c:v>2021 9</c:v>
                </c:pt>
                <c:pt idx="11730">
                  <c:v>2021 9</c:v>
                </c:pt>
                <c:pt idx="11731">
                  <c:v>2021 9</c:v>
                </c:pt>
                <c:pt idx="11732">
                  <c:v>2021 9</c:v>
                </c:pt>
                <c:pt idx="11733">
                  <c:v>2021 9</c:v>
                </c:pt>
                <c:pt idx="11734">
                  <c:v>2021 9</c:v>
                </c:pt>
                <c:pt idx="11735">
                  <c:v>2021 9</c:v>
                </c:pt>
                <c:pt idx="11736">
                  <c:v>2021 9</c:v>
                </c:pt>
                <c:pt idx="11737">
                  <c:v>2021 9</c:v>
                </c:pt>
                <c:pt idx="11738">
                  <c:v>2021 9</c:v>
                </c:pt>
                <c:pt idx="11739">
                  <c:v>2021 9</c:v>
                </c:pt>
                <c:pt idx="11740">
                  <c:v>2021 9</c:v>
                </c:pt>
                <c:pt idx="11741">
                  <c:v>2021 9</c:v>
                </c:pt>
                <c:pt idx="11742">
                  <c:v>2021 9</c:v>
                </c:pt>
                <c:pt idx="11743">
                  <c:v>2021 9</c:v>
                </c:pt>
                <c:pt idx="11744">
                  <c:v>2021 9</c:v>
                </c:pt>
                <c:pt idx="11745">
                  <c:v>2021 9</c:v>
                </c:pt>
                <c:pt idx="11746">
                  <c:v>2021 9</c:v>
                </c:pt>
                <c:pt idx="11747">
                  <c:v>2021 9</c:v>
                </c:pt>
                <c:pt idx="11748">
                  <c:v>2021 9</c:v>
                </c:pt>
                <c:pt idx="11749">
                  <c:v>2021 9</c:v>
                </c:pt>
                <c:pt idx="11750">
                  <c:v>2021 9</c:v>
                </c:pt>
                <c:pt idx="11751">
                  <c:v>2021 9</c:v>
                </c:pt>
                <c:pt idx="11752">
                  <c:v>2021 9</c:v>
                </c:pt>
                <c:pt idx="11753">
                  <c:v>2021 9</c:v>
                </c:pt>
                <c:pt idx="11754">
                  <c:v>2021 9</c:v>
                </c:pt>
                <c:pt idx="11755">
                  <c:v>2021 9</c:v>
                </c:pt>
                <c:pt idx="11756">
                  <c:v>2021 9</c:v>
                </c:pt>
                <c:pt idx="11757">
                  <c:v>2021 9</c:v>
                </c:pt>
                <c:pt idx="11758">
                  <c:v>2021 9</c:v>
                </c:pt>
                <c:pt idx="11759">
                  <c:v>2021 9</c:v>
                </c:pt>
                <c:pt idx="11760">
                  <c:v>2021 9</c:v>
                </c:pt>
                <c:pt idx="11761">
                  <c:v>2021 9</c:v>
                </c:pt>
                <c:pt idx="11762">
                  <c:v>2021 9</c:v>
                </c:pt>
                <c:pt idx="11763">
                  <c:v>2021 9</c:v>
                </c:pt>
                <c:pt idx="11764">
                  <c:v>2021 9</c:v>
                </c:pt>
                <c:pt idx="11765">
                  <c:v>2021 9</c:v>
                </c:pt>
                <c:pt idx="11766">
                  <c:v>2021 9</c:v>
                </c:pt>
                <c:pt idx="11767">
                  <c:v>2021 9</c:v>
                </c:pt>
                <c:pt idx="11768">
                  <c:v>2021 9</c:v>
                </c:pt>
                <c:pt idx="11769">
                  <c:v>2021 9</c:v>
                </c:pt>
                <c:pt idx="11770">
                  <c:v>2021 9</c:v>
                </c:pt>
                <c:pt idx="11771">
                  <c:v>2021 9</c:v>
                </c:pt>
                <c:pt idx="11772">
                  <c:v>2021 9</c:v>
                </c:pt>
                <c:pt idx="11773">
                  <c:v>2021 9</c:v>
                </c:pt>
                <c:pt idx="11774">
                  <c:v>2021 9</c:v>
                </c:pt>
                <c:pt idx="11775">
                  <c:v>2021 9</c:v>
                </c:pt>
                <c:pt idx="11776">
                  <c:v>2021 9</c:v>
                </c:pt>
                <c:pt idx="11777">
                  <c:v>2021 9</c:v>
                </c:pt>
                <c:pt idx="11778">
                  <c:v>2021 9</c:v>
                </c:pt>
                <c:pt idx="11779">
                  <c:v>2021 9</c:v>
                </c:pt>
                <c:pt idx="11780">
                  <c:v>2021 9</c:v>
                </c:pt>
                <c:pt idx="11781">
                  <c:v>2021 9</c:v>
                </c:pt>
                <c:pt idx="11782">
                  <c:v>2021 9</c:v>
                </c:pt>
                <c:pt idx="11783">
                  <c:v>2021 9</c:v>
                </c:pt>
                <c:pt idx="11784">
                  <c:v>2021 11</c:v>
                </c:pt>
                <c:pt idx="11785">
                  <c:v>2021 11</c:v>
                </c:pt>
                <c:pt idx="11786">
                  <c:v>2021 11</c:v>
                </c:pt>
                <c:pt idx="11787">
                  <c:v>2021 11</c:v>
                </c:pt>
                <c:pt idx="11788">
                  <c:v>2021 11</c:v>
                </c:pt>
                <c:pt idx="11789">
                  <c:v>2021 11</c:v>
                </c:pt>
                <c:pt idx="11790">
                  <c:v>2021 11</c:v>
                </c:pt>
                <c:pt idx="11791">
                  <c:v>2021 11</c:v>
                </c:pt>
                <c:pt idx="11792">
                  <c:v>2021 11</c:v>
                </c:pt>
                <c:pt idx="11793">
                  <c:v>2021 11</c:v>
                </c:pt>
                <c:pt idx="11794">
                  <c:v>2021 11</c:v>
                </c:pt>
                <c:pt idx="11795">
                  <c:v>2021 11</c:v>
                </c:pt>
                <c:pt idx="11796">
                  <c:v>2021 11</c:v>
                </c:pt>
                <c:pt idx="11797">
                  <c:v>2021 11</c:v>
                </c:pt>
                <c:pt idx="11798">
                  <c:v>2021 11</c:v>
                </c:pt>
                <c:pt idx="11799">
                  <c:v>2021 11</c:v>
                </c:pt>
                <c:pt idx="11800">
                  <c:v>2021 11</c:v>
                </c:pt>
                <c:pt idx="11801">
                  <c:v>2021 11</c:v>
                </c:pt>
                <c:pt idx="11802">
                  <c:v>2021 11</c:v>
                </c:pt>
                <c:pt idx="11803">
                  <c:v>2021 11</c:v>
                </c:pt>
                <c:pt idx="11804">
                  <c:v>2021 11</c:v>
                </c:pt>
                <c:pt idx="11805">
                  <c:v>2021 11</c:v>
                </c:pt>
                <c:pt idx="11806">
                  <c:v>2021 11</c:v>
                </c:pt>
                <c:pt idx="11807">
                  <c:v>2021 11</c:v>
                </c:pt>
                <c:pt idx="11808">
                  <c:v>2021 11</c:v>
                </c:pt>
                <c:pt idx="11809">
                  <c:v>2021 11</c:v>
                </c:pt>
                <c:pt idx="11810">
                  <c:v>2021 11</c:v>
                </c:pt>
                <c:pt idx="11811">
                  <c:v>2021 11</c:v>
                </c:pt>
                <c:pt idx="11812">
                  <c:v>2021 11</c:v>
                </c:pt>
                <c:pt idx="11813">
                  <c:v>2021 11</c:v>
                </c:pt>
                <c:pt idx="11814">
                  <c:v>2021 11</c:v>
                </c:pt>
                <c:pt idx="11815">
                  <c:v>2021 11</c:v>
                </c:pt>
                <c:pt idx="11816">
                  <c:v>2021 11</c:v>
                </c:pt>
                <c:pt idx="11817">
                  <c:v>2021 11</c:v>
                </c:pt>
                <c:pt idx="11818">
                  <c:v>2021 11</c:v>
                </c:pt>
                <c:pt idx="11819">
                  <c:v>2021 11</c:v>
                </c:pt>
                <c:pt idx="11820">
                  <c:v>2021 11</c:v>
                </c:pt>
                <c:pt idx="11821">
                  <c:v>2021 11</c:v>
                </c:pt>
                <c:pt idx="11822">
                  <c:v>2021 11</c:v>
                </c:pt>
                <c:pt idx="11823">
                  <c:v>2021 11</c:v>
                </c:pt>
                <c:pt idx="11824">
                  <c:v>2021 11</c:v>
                </c:pt>
                <c:pt idx="11825">
                  <c:v>2021 11</c:v>
                </c:pt>
                <c:pt idx="11826">
                  <c:v>2021 11</c:v>
                </c:pt>
                <c:pt idx="11827">
                  <c:v>2021 11</c:v>
                </c:pt>
                <c:pt idx="11828">
                  <c:v>2021 11</c:v>
                </c:pt>
                <c:pt idx="11829">
                  <c:v>2021 11</c:v>
                </c:pt>
                <c:pt idx="11830">
                  <c:v>2021 11</c:v>
                </c:pt>
                <c:pt idx="11831">
                  <c:v>2021 11</c:v>
                </c:pt>
                <c:pt idx="11832">
                  <c:v>2021 11</c:v>
                </c:pt>
                <c:pt idx="11833">
                  <c:v>2021 11</c:v>
                </c:pt>
                <c:pt idx="11834">
                  <c:v>2021 11</c:v>
                </c:pt>
                <c:pt idx="11835">
                  <c:v>2021 11</c:v>
                </c:pt>
                <c:pt idx="11836">
                  <c:v>2021 11</c:v>
                </c:pt>
                <c:pt idx="11837">
                  <c:v>2021 11</c:v>
                </c:pt>
                <c:pt idx="11838">
                  <c:v>2021 11</c:v>
                </c:pt>
                <c:pt idx="11839">
                  <c:v>2021 11</c:v>
                </c:pt>
                <c:pt idx="11840">
                  <c:v>2021 11</c:v>
                </c:pt>
                <c:pt idx="11841">
                  <c:v>2021 11</c:v>
                </c:pt>
                <c:pt idx="11842">
                  <c:v>2021 11</c:v>
                </c:pt>
                <c:pt idx="11843">
                  <c:v>2021 11</c:v>
                </c:pt>
                <c:pt idx="11844">
                  <c:v>2021 11</c:v>
                </c:pt>
                <c:pt idx="11845">
                  <c:v>2021 11</c:v>
                </c:pt>
                <c:pt idx="11846">
                  <c:v>2021 11</c:v>
                </c:pt>
                <c:pt idx="11847">
                  <c:v>2021 11</c:v>
                </c:pt>
                <c:pt idx="11848">
                  <c:v>2021 11</c:v>
                </c:pt>
                <c:pt idx="11849">
                  <c:v>2021 11</c:v>
                </c:pt>
                <c:pt idx="11850">
                  <c:v>2021 11</c:v>
                </c:pt>
                <c:pt idx="11851">
                  <c:v>2021 11</c:v>
                </c:pt>
                <c:pt idx="11852">
                  <c:v>2021 11</c:v>
                </c:pt>
                <c:pt idx="11853">
                  <c:v>2021 11</c:v>
                </c:pt>
                <c:pt idx="11854">
                  <c:v>2021 11</c:v>
                </c:pt>
                <c:pt idx="11855">
                  <c:v>2021 11</c:v>
                </c:pt>
                <c:pt idx="11856">
                  <c:v>2021 11</c:v>
                </c:pt>
                <c:pt idx="11857">
                  <c:v>2021 11</c:v>
                </c:pt>
                <c:pt idx="11858">
                  <c:v>2021 11</c:v>
                </c:pt>
                <c:pt idx="11859">
                  <c:v>2021 11</c:v>
                </c:pt>
                <c:pt idx="11860">
                  <c:v>2021 11</c:v>
                </c:pt>
                <c:pt idx="11861">
                  <c:v>2021 11</c:v>
                </c:pt>
                <c:pt idx="11862">
                  <c:v>2021 11</c:v>
                </c:pt>
                <c:pt idx="11863">
                  <c:v>2021 11</c:v>
                </c:pt>
                <c:pt idx="11864">
                  <c:v>2021 11</c:v>
                </c:pt>
                <c:pt idx="11865">
                  <c:v>2021 11</c:v>
                </c:pt>
                <c:pt idx="11866">
                  <c:v>2021 11</c:v>
                </c:pt>
                <c:pt idx="11867">
                  <c:v>2021 11</c:v>
                </c:pt>
                <c:pt idx="11868">
                  <c:v>2021 11</c:v>
                </c:pt>
                <c:pt idx="11869">
                  <c:v>2021 11</c:v>
                </c:pt>
                <c:pt idx="11870">
                  <c:v>2021 11</c:v>
                </c:pt>
                <c:pt idx="11871">
                  <c:v>2021 11</c:v>
                </c:pt>
                <c:pt idx="11872">
                  <c:v>2021 11</c:v>
                </c:pt>
                <c:pt idx="11873">
                  <c:v>2021 11</c:v>
                </c:pt>
                <c:pt idx="11874">
                  <c:v>2021 11</c:v>
                </c:pt>
                <c:pt idx="11875">
                  <c:v>2021 11</c:v>
                </c:pt>
                <c:pt idx="11876">
                  <c:v>2021 11</c:v>
                </c:pt>
                <c:pt idx="11877">
                  <c:v>2021 11</c:v>
                </c:pt>
                <c:pt idx="11878">
                  <c:v>2021 11</c:v>
                </c:pt>
                <c:pt idx="11879">
                  <c:v>2021 11</c:v>
                </c:pt>
                <c:pt idx="11880">
                  <c:v>2021 11</c:v>
                </c:pt>
                <c:pt idx="11881">
                  <c:v>2021 11</c:v>
                </c:pt>
                <c:pt idx="11882">
                  <c:v>2021 11</c:v>
                </c:pt>
                <c:pt idx="11883">
                  <c:v>2021 11</c:v>
                </c:pt>
                <c:pt idx="11884">
                  <c:v>2021 11</c:v>
                </c:pt>
                <c:pt idx="11885">
                  <c:v>2021 11</c:v>
                </c:pt>
                <c:pt idx="11886">
                  <c:v>2021 11</c:v>
                </c:pt>
                <c:pt idx="11887">
                  <c:v>2021 11</c:v>
                </c:pt>
                <c:pt idx="11888">
                  <c:v>2021 11</c:v>
                </c:pt>
                <c:pt idx="11889">
                  <c:v>2021 11</c:v>
                </c:pt>
                <c:pt idx="11890">
                  <c:v>2021 11</c:v>
                </c:pt>
                <c:pt idx="11891">
                  <c:v>2021 11</c:v>
                </c:pt>
                <c:pt idx="11892">
                  <c:v>2021 11</c:v>
                </c:pt>
                <c:pt idx="11893">
                  <c:v>2021 11</c:v>
                </c:pt>
                <c:pt idx="11894">
                  <c:v>2021 11</c:v>
                </c:pt>
                <c:pt idx="11895">
                  <c:v>2021 11</c:v>
                </c:pt>
                <c:pt idx="11896">
                  <c:v>2021 11</c:v>
                </c:pt>
                <c:pt idx="11897">
                  <c:v>2021 11</c:v>
                </c:pt>
                <c:pt idx="11898">
                  <c:v>2021 11</c:v>
                </c:pt>
                <c:pt idx="11899">
                  <c:v>2021 11</c:v>
                </c:pt>
                <c:pt idx="11900">
                  <c:v>2021 11</c:v>
                </c:pt>
                <c:pt idx="11901">
                  <c:v>2021 11</c:v>
                </c:pt>
                <c:pt idx="11902">
                  <c:v>2021 11</c:v>
                </c:pt>
                <c:pt idx="11903">
                  <c:v>2021 11</c:v>
                </c:pt>
                <c:pt idx="11904">
                  <c:v>2021 11</c:v>
                </c:pt>
                <c:pt idx="11905">
                  <c:v>2021 11</c:v>
                </c:pt>
                <c:pt idx="11906">
                  <c:v>2021 11</c:v>
                </c:pt>
                <c:pt idx="11907">
                  <c:v>2021 11</c:v>
                </c:pt>
                <c:pt idx="11908">
                  <c:v>2021 12</c:v>
                </c:pt>
                <c:pt idx="11909">
                  <c:v>2021 12</c:v>
                </c:pt>
                <c:pt idx="11910">
                  <c:v>2021 12</c:v>
                </c:pt>
                <c:pt idx="11911">
                  <c:v>2021 12</c:v>
                </c:pt>
                <c:pt idx="11912">
                  <c:v>2021 12</c:v>
                </c:pt>
                <c:pt idx="11913">
                  <c:v>2021 12</c:v>
                </c:pt>
                <c:pt idx="11914">
                  <c:v>2021 12</c:v>
                </c:pt>
                <c:pt idx="11915">
                  <c:v>2021 12</c:v>
                </c:pt>
                <c:pt idx="11916">
                  <c:v>2021 12</c:v>
                </c:pt>
                <c:pt idx="11917">
                  <c:v>2021 12</c:v>
                </c:pt>
                <c:pt idx="11918">
                  <c:v>2021 12</c:v>
                </c:pt>
                <c:pt idx="11919">
                  <c:v>2021 12</c:v>
                </c:pt>
                <c:pt idx="11920">
                  <c:v>2021 12</c:v>
                </c:pt>
                <c:pt idx="11921">
                  <c:v>2021 12</c:v>
                </c:pt>
                <c:pt idx="11922">
                  <c:v>2021 12</c:v>
                </c:pt>
                <c:pt idx="11923">
                  <c:v>2021 12</c:v>
                </c:pt>
                <c:pt idx="11924">
                  <c:v>2021 12</c:v>
                </c:pt>
                <c:pt idx="11925">
                  <c:v>2021 12</c:v>
                </c:pt>
                <c:pt idx="11926">
                  <c:v>2021 12</c:v>
                </c:pt>
                <c:pt idx="11927">
                  <c:v>2021 12</c:v>
                </c:pt>
                <c:pt idx="11928">
                  <c:v>2021 12</c:v>
                </c:pt>
                <c:pt idx="11929">
                  <c:v>2021 12</c:v>
                </c:pt>
                <c:pt idx="11930">
                  <c:v>2021 12</c:v>
                </c:pt>
                <c:pt idx="11931">
                  <c:v>2021 12</c:v>
                </c:pt>
                <c:pt idx="11932">
                  <c:v>2021 12</c:v>
                </c:pt>
                <c:pt idx="11933">
                  <c:v>2021 12</c:v>
                </c:pt>
                <c:pt idx="11934">
                  <c:v>2021 12</c:v>
                </c:pt>
                <c:pt idx="11935">
                  <c:v>2021 12</c:v>
                </c:pt>
                <c:pt idx="11936">
                  <c:v>2021 12</c:v>
                </c:pt>
                <c:pt idx="11937">
                  <c:v>2021 12</c:v>
                </c:pt>
                <c:pt idx="11938">
                  <c:v>2021 12</c:v>
                </c:pt>
                <c:pt idx="11939">
                  <c:v>2021 12</c:v>
                </c:pt>
                <c:pt idx="11940">
                  <c:v>2021 12</c:v>
                </c:pt>
                <c:pt idx="11941">
                  <c:v>2021 12</c:v>
                </c:pt>
                <c:pt idx="11942">
                  <c:v>2021 12</c:v>
                </c:pt>
                <c:pt idx="11943">
                  <c:v>2021 12</c:v>
                </c:pt>
                <c:pt idx="11944">
                  <c:v>2021 12</c:v>
                </c:pt>
                <c:pt idx="11945">
                  <c:v>2021 12</c:v>
                </c:pt>
                <c:pt idx="11946">
                  <c:v>2021 12</c:v>
                </c:pt>
                <c:pt idx="11947">
                  <c:v>2021 12</c:v>
                </c:pt>
                <c:pt idx="11948">
                  <c:v>2021 12</c:v>
                </c:pt>
                <c:pt idx="11949">
                  <c:v>2021 12</c:v>
                </c:pt>
                <c:pt idx="11950">
                  <c:v>2021 12</c:v>
                </c:pt>
                <c:pt idx="11951">
                  <c:v>2021 12</c:v>
                </c:pt>
                <c:pt idx="11952">
                  <c:v>2021 12</c:v>
                </c:pt>
                <c:pt idx="11953">
                  <c:v>2021 12</c:v>
                </c:pt>
                <c:pt idx="11954">
                  <c:v>2021 12</c:v>
                </c:pt>
                <c:pt idx="11955">
                  <c:v>2021 12</c:v>
                </c:pt>
                <c:pt idx="11956">
                  <c:v>2021 12</c:v>
                </c:pt>
                <c:pt idx="11957">
                  <c:v>2021 12</c:v>
                </c:pt>
                <c:pt idx="11958">
                  <c:v>2021 12</c:v>
                </c:pt>
                <c:pt idx="11959">
                  <c:v>2021 12</c:v>
                </c:pt>
                <c:pt idx="11960">
                  <c:v>2021 12</c:v>
                </c:pt>
                <c:pt idx="11961">
                  <c:v>2021 12</c:v>
                </c:pt>
                <c:pt idx="11962">
                  <c:v>2021 12</c:v>
                </c:pt>
                <c:pt idx="11963">
                  <c:v>2021 12</c:v>
                </c:pt>
                <c:pt idx="11964">
                  <c:v>2021 12</c:v>
                </c:pt>
                <c:pt idx="11965">
                  <c:v>2021 12</c:v>
                </c:pt>
                <c:pt idx="11966">
                  <c:v>2021 12</c:v>
                </c:pt>
                <c:pt idx="11967">
                  <c:v>2021 12</c:v>
                </c:pt>
                <c:pt idx="11968">
                  <c:v>2021 12</c:v>
                </c:pt>
                <c:pt idx="11969">
                  <c:v>2021 12</c:v>
                </c:pt>
                <c:pt idx="11970">
                  <c:v>2021 12</c:v>
                </c:pt>
                <c:pt idx="11971">
                  <c:v>2021 12</c:v>
                </c:pt>
                <c:pt idx="11972">
                  <c:v>2021 12</c:v>
                </c:pt>
                <c:pt idx="11973">
                  <c:v>2021 12</c:v>
                </c:pt>
                <c:pt idx="11974">
                  <c:v>2021 12</c:v>
                </c:pt>
                <c:pt idx="11975">
                  <c:v>2021 12</c:v>
                </c:pt>
                <c:pt idx="11976">
                  <c:v>2021 12</c:v>
                </c:pt>
                <c:pt idx="11977">
                  <c:v>2021 12</c:v>
                </c:pt>
                <c:pt idx="11978">
                  <c:v>2021 12</c:v>
                </c:pt>
                <c:pt idx="11979">
                  <c:v>2021 12</c:v>
                </c:pt>
                <c:pt idx="11980">
                  <c:v>2021 12</c:v>
                </c:pt>
                <c:pt idx="11981">
                  <c:v>2021 12</c:v>
                </c:pt>
                <c:pt idx="11982">
                  <c:v>2021 12</c:v>
                </c:pt>
                <c:pt idx="11983">
                  <c:v>2021 12</c:v>
                </c:pt>
                <c:pt idx="11984">
                  <c:v>2021 12</c:v>
                </c:pt>
                <c:pt idx="11985">
                  <c:v>2021 12</c:v>
                </c:pt>
                <c:pt idx="11986">
                  <c:v>2021 12</c:v>
                </c:pt>
                <c:pt idx="11987">
                  <c:v>2021 12</c:v>
                </c:pt>
                <c:pt idx="11988">
                  <c:v>2021 12</c:v>
                </c:pt>
                <c:pt idx="11989">
                  <c:v>2021 12</c:v>
                </c:pt>
                <c:pt idx="11990">
                  <c:v>2021 12</c:v>
                </c:pt>
                <c:pt idx="11991">
                  <c:v>2021 12</c:v>
                </c:pt>
                <c:pt idx="11992">
                  <c:v>2021 12</c:v>
                </c:pt>
                <c:pt idx="11993">
                  <c:v>2021 12</c:v>
                </c:pt>
                <c:pt idx="11994">
                  <c:v>2021 12</c:v>
                </c:pt>
                <c:pt idx="11995">
                  <c:v>2021 12</c:v>
                </c:pt>
                <c:pt idx="11996">
                  <c:v>2021 12</c:v>
                </c:pt>
                <c:pt idx="11997">
                  <c:v>2021 12</c:v>
                </c:pt>
                <c:pt idx="11998">
                  <c:v>2021 12</c:v>
                </c:pt>
                <c:pt idx="11999">
                  <c:v>2021 12</c:v>
                </c:pt>
                <c:pt idx="12000">
                  <c:v>2021 12</c:v>
                </c:pt>
                <c:pt idx="12001">
                  <c:v>2021 12</c:v>
                </c:pt>
                <c:pt idx="12002">
                  <c:v>2021 12</c:v>
                </c:pt>
                <c:pt idx="12003">
                  <c:v>2021 12</c:v>
                </c:pt>
                <c:pt idx="12004">
                  <c:v>2021 12</c:v>
                </c:pt>
                <c:pt idx="12005">
                  <c:v>2021 12</c:v>
                </c:pt>
                <c:pt idx="12006">
                  <c:v>2021 12</c:v>
                </c:pt>
                <c:pt idx="12007">
                  <c:v>2021 12</c:v>
                </c:pt>
                <c:pt idx="12008">
                  <c:v>2021 12</c:v>
                </c:pt>
                <c:pt idx="12009">
                  <c:v>2021 12</c:v>
                </c:pt>
                <c:pt idx="12010">
                  <c:v>2021 12</c:v>
                </c:pt>
                <c:pt idx="12011">
                  <c:v>2021 12</c:v>
                </c:pt>
                <c:pt idx="12012">
                  <c:v>2021 12</c:v>
                </c:pt>
                <c:pt idx="12013">
                  <c:v>2021 12</c:v>
                </c:pt>
                <c:pt idx="12014">
                  <c:v>2021 12</c:v>
                </c:pt>
                <c:pt idx="12015">
                  <c:v>2021 12</c:v>
                </c:pt>
                <c:pt idx="12016">
                  <c:v>2021 12</c:v>
                </c:pt>
                <c:pt idx="12017">
                  <c:v>2021 12</c:v>
                </c:pt>
                <c:pt idx="12018">
                  <c:v>2021 12</c:v>
                </c:pt>
                <c:pt idx="12019">
                  <c:v>2021 12</c:v>
                </c:pt>
                <c:pt idx="12020">
                  <c:v>2021 12</c:v>
                </c:pt>
                <c:pt idx="12021">
                  <c:v>2021 12</c:v>
                </c:pt>
                <c:pt idx="12022">
                  <c:v>2021 12</c:v>
                </c:pt>
                <c:pt idx="12023">
                  <c:v>2021 12</c:v>
                </c:pt>
                <c:pt idx="12024">
                  <c:v>2021 12</c:v>
                </c:pt>
                <c:pt idx="12025">
                  <c:v>2021 12</c:v>
                </c:pt>
                <c:pt idx="12026">
                  <c:v>2021 12</c:v>
                </c:pt>
                <c:pt idx="12027">
                  <c:v>2021 12</c:v>
                </c:pt>
                <c:pt idx="12028">
                  <c:v>2021 12</c:v>
                </c:pt>
                <c:pt idx="12029">
                  <c:v>2021 12</c:v>
                </c:pt>
                <c:pt idx="12030">
                  <c:v>2021 12</c:v>
                </c:pt>
                <c:pt idx="12031">
                  <c:v>2021 12</c:v>
                </c:pt>
                <c:pt idx="12032">
                  <c:v>2021 12</c:v>
                </c:pt>
                <c:pt idx="12033">
                  <c:v>2021 12</c:v>
                </c:pt>
                <c:pt idx="12034">
                  <c:v>2021 12</c:v>
                </c:pt>
                <c:pt idx="12035">
                  <c:v>2021 12</c:v>
                </c:pt>
                <c:pt idx="12036">
                  <c:v>2021 12</c:v>
                </c:pt>
                <c:pt idx="12037">
                  <c:v>2021 12</c:v>
                </c:pt>
                <c:pt idx="12038">
                  <c:v>2022 1</c:v>
                </c:pt>
                <c:pt idx="12039">
                  <c:v>2022 1</c:v>
                </c:pt>
                <c:pt idx="12040">
                  <c:v>2022 1</c:v>
                </c:pt>
                <c:pt idx="12041">
                  <c:v>2022 1</c:v>
                </c:pt>
                <c:pt idx="12042">
                  <c:v>2022 1</c:v>
                </c:pt>
                <c:pt idx="12043">
                  <c:v>2022 1</c:v>
                </c:pt>
                <c:pt idx="12044">
                  <c:v>2022 1</c:v>
                </c:pt>
                <c:pt idx="12045">
                  <c:v>2022 1</c:v>
                </c:pt>
                <c:pt idx="12046">
                  <c:v>2022 1</c:v>
                </c:pt>
                <c:pt idx="12047">
                  <c:v>2022 1</c:v>
                </c:pt>
                <c:pt idx="12048">
                  <c:v>2022 1</c:v>
                </c:pt>
                <c:pt idx="12049">
                  <c:v>2022 1</c:v>
                </c:pt>
                <c:pt idx="12050">
                  <c:v>2022 1</c:v>
                </c:pt>
                <c:pt idx="12051">
                  <c:v>2022 1</c:v>
                </c:pt>
                <c:pt idx="12052">
                  <c:v>2022 1</c:v>
                </c:pt>
                <c:pt idx="12053">
                  <c:v>2022 1</c:v>
                </c:pt>
                <c:pt idx="12054">
                  <c:v>2022 1</c:v>
                </c:pt>
                <c:pt idx="12055">
                  <c:v>2022 1</c:v>
                </c:pt>
                <c:pt idx="12056">
                  <c:v>2022 1</c:v>
                </c:pt>
                <c:pt idx="12057">
                  <c:v>2022 1</c:v>
                </c:pt>
                <c:pt idx="12058">
                  <c:v>2022 1</c:v>
                </c:pt>
                <c:pt idx="12059">
                  <c:v>2022 1</c:v>
                </c:pt>
                <c:pt idx="12060">
                  <c:v>2022 1</c:v>
                </c:pt>
                <c:pt idx="12061">
                  <c:v>2022 1</c:v>
                </c:pt>
                <c:pt idx="12062">
                  <c:v>2022 1</c:v>
                </c:pt>
                <c:pt idx="12063">
                  <c:v>2022 1</c:v>
                </c:pt>
                <c:pt idx="12064">
                  <c:v>2022 1</c:v>
                </c:pt>
                <c:pt idx="12065">
                  <c:v>2022 1</c:v>
                </c:pt>
                <c:pt idx="12066">
                  <c:v>2022 1</c:v>
                </c:pt>
                <c:pt idx="12067">
                  <c:v>2022 1</c:v>
                </c:pt>
                <c:pt idx="12068">
                  <c:v>2022 1</c:v>
                </c:pt>
                <c:pt idx="12069">
                  <c:v>2022 1</c:v>
                </c:pt>
                <c:pt idx="12070">
                  <c:v>2022 1</c:v>
                </c:pt>
                <c:pt idx="12071">
                  <c:v>2022 1</c:v>
                </c:pt>
                <c:pt idx="12072">
                  <c:v>2022 1</c:v>
                </c:pt>
                <c:pt idx="12073">
                  <c:v>2022 1</c:v>
                </c:pt>
                <c:pt idx="12074">
                  <c:v>2022 1</c:v>
                </c:pt>
                <c:pt idx="12075">
                  <c:v>2022 1</c:v>
                </c:pt>
                <c:pt idx="12076">
                  <c:v>2022 1</c:v>
                </c:pt>
                <c:pt idx="12077">
                  <c:v>2022 1</c:v>
                </c:pt>
                <c:pt idx="12078">
                  <c:v>2022 1</c:v>
                </c:pt>
                <c:pt idx="12079">
                  <c:v>2022 1</c:v>
                </c:pt>
                <c:pt idx="12080">
                  <c:v>2022 1</c:v>
                </c:pt>
                <c:pt idx="12081">
                  <c:v>2022 1</c:v>
                </c:pt>
                <c:pt idx="12082">
                  <c:v>2022 1</c:v>
                </c:pt>
                <c:pt idx="12083">
                  <c:v>2022 1</c:v>
                </c:pt>
                <c:pt idx="12084">
                  <c:v>2022 1</c:v>
                </c:pt>
                <c:pt idx="12085">
                  <c:v>2022 1</c:v>
                </c:pt>
                <c:pt idx="12086">
                  <c:v>2022 1</c:v>
                </c:pt>
                <c:pt idx="12087">
                  <c:v>2022 1</c:v>
                </c:pt>
                <c:pt idx="12088">
                  <c:v>2022 1</c:v>
                </c:pt>
                <c:pt idx="12089">
                  <c:v>2022 1</c:v>
                </c:pt>
                <c:pt idx="12090">
                  <c:v>2022 1</c:v>
                </c:pt>
                <c:pt idx="12091">
                  <c:v>2022 1</c:v>
                </c:pt>
                <c:pt idx="12092">
                  <c:v>2022 1</c:v>
                </c:pt>
                <c:pt idx="12093">
                  <c:v>2022 1</c:v>
                </c:pt>
                <c:pt idx="12094">
                  <c:v>2022 1</c:v>
                </c:pt>
                <c:pt idx="12095">
                  <c:v>2022 1</c:v>
                </c:pt>
                <c:pt idx="12096">
                  <c:v>2022 1</c:v>
                </c:pt>
                <c:pt idx="12097">
                  <c:v>2022 1</c:v>
                </c:pt>
                <c:pt idx="12098">
                  <c:v>2022 1</c:v>
                </c:pt>
                <c:pt idx="12099">
                  <c:v>2022 1</c:v>
                </c:pt>
                <c:pt idx="12100">
                  <c:v>2022 1</c:v>
                </c:pt>
                <c:pt idx="12101">
                  <c:v>2022 1</c:v>
                </c:pt>
                <c:pt idx="12102">
                  <c:v>2022 1</c:v>
                </c:pt>
                <c:pt idx="12103">
                  <c:v>2022 1</c:v>
                </c:pt>
                <c:pt idx="12104">
                  <c:v>2022 1</c:v>
                </c:pt>
                <c:pt idx="12105">
                  <c:v>2022 1</c:v>
                </c:pt>
                <c:pt idx="12106">
                  <c:v>2022 1</c:v>
                </c:pt>
                <c:pt idx="12107">
                  <c:v>2022 1</c:v>
                </c:pt>
                <c:pt idx="12108">
                  <c:v>2022 1</c:v>
                </c:pt>
                <c:pt idx="12109">
                  <c:v>2022 1</c:v>
                </c:pt>
                <c:pt idx="12110">
                  <c:v>2022 1</c:v>
                </c:pt>
                <c:pt idx="12111">
                  <c:v>2022 1</c:v>
                </c:pt>
                <c:pt idx="12112">
                  <c:v>2022 1</c:v>
                </c:pt>
                <c:pt idx="12113">
                  <c:v>2022 1</c:v>
                </c:pt>
                <c:pt idx="12114">
                  <c:v>2022 1</c:v>
                </c:pt>
                <c:pt idx="12115">
                  <c:v>2022 1</c:v>
                </c:pt>
                <c:pt idx="12116">
                  <c:v>2022 1</c:v>
                </c:pt>
                <c:pt idx="12117">
                  <c:v>2022 1</c:v>
                </c:pt>
                <c:pt idx="12118">
                  <c:v>2022 1</c:v>
                </c:pt>
                <c:pt idx="12119">
                  <c:v>2022 1</c:v>
                </c:pt>
                <c:pt idx="12120">
                  <c:v>2022 1</c:v>
                </c:pt>
                <c:pt idx="12121">
                  <c:v>2022 1</c:v>
                </c:pt>
                <c:pt idx="12122">
                  <c:v>2022 1</c:v>
                </c:pt>
                <c:pt idx="12123">
                  <c:v>2022 1</c:v>
                </c:pt>
                <c:pt idx="12124">
                  <c:v>2022 1</c:v>
                </c:pt>
                <c:pt idx="12125">
                  <c:v>2022 1</c:v>
                </c:pt>
                <c:pt idx="12126">
                  <c:v>2022 1</c:v>
                </c:pt>
                <c:pt idx="12127">
                  <c:v>2022 1</c:v>
                </c:pt>
                <c:pt idx="12128">
                  <c:v>2022 1</c:v>
                </c:pt>
                <c:pt idx="12129">
                  <c:v>2022 1</c:v>
                </c:pt>
                <c:pt idx="12130">
                  <c:v>2022 1</c:v>
                </c:pt>
                <c:pt idx="12131">
                  <c:v>2022 1</c:v>
                </c:pt>
                <c:pt idx="12132">
                  <c:v>2022 1</c:v>
                </c:pt>
                <c:pt idx="12133">
                  <c:v>2022 1</c:v>
                </c:pt>
                <c:pt idx="12134">
                  <c:v>2022 1</c:v>
                </c:pt>
                <c:pt idx="12135">
                  <c:v>2022 1</c:v>
                </c:pt>
                <c:pt idx="12136">
                  <c:v>2022 1</c:v>
                </c:pt>
                <c:pt idx="12137">
                  <c:v>2022 1</c:v>
                </c:pt>
                <c:pt idx="12138">
                  <c:v>2022 1</c:v>
                </c:pt>
                <c:pt idx="12139">
                  <c:v>2022 1</c:v>
                </c:pt>
                <c:pt idx="12140">
                  <c:v>2022 1</c:v>
                </c:pt>
                <c:pt idx="12141">
                  <c:v>2022 1</c:v>
                </c:pt>
                <c:pt idx="12142">
                  <c:v>2022 1</c:v>
                </c:pt>
                <c:pt idx="12143">
                  <c:v>2022 1</c:v>
                </c:pt>
                <c:pt idx="12144">
                  <c:v>2022 1</c:v>
                </c:pt>
                <c:pt idx="12145">
                  <c:v>2022 1</c:v>
                </c:pt>
                <c:pt idx="12146">
                  <c:v>2022 1</c:v>
                </c:pt>
                <c:pt idx="12147">
                  <c:v>2022 1</c:v>
                </c:pt>
                <c:pt idx="12148">
                  <c:v>2022 1</c:v>
                </c:pt>
                <c:pt idx="12149">
                  <c:v>2022 1</c:v>
                </c:pt>
                <c:pt idx="12150">
                  <c:v>2022 1</c:v>
                </c:pt>
                <c:pt idx="12151">
                  <c:v>2022 1</c:v>
                </c:pt>
                <c:pt idx="12152">
                  <c:v>2022 1</c:v>
                </c:pt>
                <c:pt idx="12153">
                  <c:v>2022 1</c:v>
                </c:pt>
                <c:pt idx="12154">
                  <c:v>2022 1</c:v>
                </c:pt>
                <c:pt idx="12155">
                  <c:v>2022 1</c:v>
                </c:pt>
                <c:pt idx="12156">
                  <c:v>2022 1</c:v>
                </c:pt>
                <c:pt idx="12157">
                  <c:v>2022 1</c:v>
                </c:pt>
                <c:pt idx="12158">
                  <c:v>2022 1</c:v>
                </c:pt>
                <c:pt idx="12159">
                  <c:v>2022 1</c:v>
                </c:pt>
                <c:pt idx="12160">
                  <c:v>2022 1</c:v>
                </c:pt>
                <c:pt idx="12161">
                  <c:v>2022 1</c:v>
                </c:pt>
                <c:pt idx="12162">
                  <c:v>2022 1</c:v>
                </c:pt>
                <c:pt idx="12163">
                  <c:v>2022 1</c:v>
                </c:pt>
                <c:pt idx="12164">
                  <c:v>2022 1</c:v>
                </c:pt>
                <c:pt idx="12165">
                  <c:v>2022 1</c:v>
                </c:pt>
                <c:pt idx="12166">
                  <c:v>2022 1</c:v>
                </c:pt>
                <c:pt idx="12167">
                  <c:v>2022 1</c:v>
                </c:pt>
                <c:pt idx="12168">
                  <c:v>2022 1</c:v>
                </c:pt>
                <c:pt idx="12169">
                  <c:v>2022 1</c:v>
                </c:pt>
                <c:pt idx="12170">
                  <c:v>2022 1</c:v>
                </c:pt>
                <c:pt idx="12171">
                  <c:v>2022 1</c:v>
                </c:pt>
                <c:pt idx="12172">
                  <c:v>2022 1</c:v>
                </c:pt>
                <c:pt idx="12173">
                  <c:v>2022 2</c:v>
                </c:pt>
                <c:pt idx="12174">
                  <c:v>2022 2</c:v>
                </c:pt>
                <c:pt idx="12175">
                  <c:v>2022 2</c:v>
                </c:pt>
                <c:pt idx="12176">
                  <c:v>2022 2</c:v>
                </c:pt>
                <c:pt idx="12177">
                  <c:v>2022 2</c:v>
                </c:pt>
                <c:pt idx="12178">
                  <c:v>2022 2</c:v>
                </c:pt>
                <c:pt idx="12179">
                  <c:v>2022 2</c:v>
                </c:pt>
                <c:pt idx="12180">
                  <c:v>2022 2</c:v>
                </c:pt>
                <c:pt idx="12181">
                  <c:v>2022 2</c:v>
                </c:pt>
                <c:pt idx="12182">
                  <c:v>2022 2</c:v>
                </c:pt>
                <c:pt idx="12183">
                  <c:v>2022 2</c:v>
                </c:pt>
                <c:pt idx="12184">
                  <c:v>2022 2</c:v>
                </c:pt>
                <c:pt idx="12185">
                  <c:v>2022 2</c:v>
                </c:pt>
                <c:pt idx="12186">
                  <c:v>2022 2</c:v>
                </c:pt>
                <c:pt idx="12187">
                  <c:v>2022 2</c:v>
                </c:pt>
                <c:pt idx="12188">
                  <c:v>2022 2</c:v>
                </c:pt>
                <c:pt idx="12189">
                  <c:v>2022 2</c:v>
                </c:pt>
                <c:pt idx="12190">
                  <c:v>2022 2</c:v>
                </c:pt>
                <c:pt idx="12191">
                  <c:v>2022 2</c:v>
                </c:pt>
                <c:pt idx="12192">
                  <c:v>2022 2</c:v>
                </c:pt>
                <c:pt idx="12193">
                  <c:v>2022 2</c:v>
                </c:pt>
                <c:pt idx="12194">
                  <c:v>2022 2</c:v>
                </c:pt>
                <c:pt idx="12195">
                  <c:v>2022 2</c:v>
                </c:pt>
                <c:pt idx="12196">
                  <c:v>2022 2</c:v>
                </c:pt>
                <c:pt idx="12197">
                  <c:v>2022 2</c:v>
                </c:pt>
                <c:pt idx="12198">
                  <c:v>2022 2</c:v>
                </c:pt>
                <c:pt idx="12199">
                  <c:v>2022 2</c:v>
                </c:pt>
                <c:pt idx="12200">
                  <c:v>2022 2</c:v>
                </c:pt>
                <c:pt idx="12201">
                  <c:v>2022 2</c:v>
                </c:pt>
                <c:pt idx="12202">
                  <c:v>2022 2</c:v>
                </c:pt>
                <c:pt idx="12203">
                  <c:v>2022 2</c:v>
                </c:pt>
                <c:pt idx="12204">
                  <c:v>2022 2</c:v>
                </c:pt>
                <c:pt idx="12205">
                  <c:v>2022 2</c:v>
                </c:pt>
                <c:pt idx="12206">
                  <c:v>2022 2</c:v>
                </c:pt>
                <c:pt idx="12207">
                  <c:v>2022 2</c:v>
                </c:pt>
                <c:pt idx="12208">
                  <c:v>2022 2</c:v>
                </c:pt>
                <c:pt idx="12209">
                  <c:v>2022 2</c:v>
                </c:pt>
                <c:pt idx="12210">
                  <c:v>2022 2</c:v>
                </c:pt>
                <c:pt idx="12211">
                  <c:v>2022 2</c:v>
                </c:pt>
                <c:pt idx="12212">
                  <c:v>2022 2</c:v>
                </c:pt>
                <c:pt idx="12213">
                  <c:v>2022 2</c:v>
                </c:pt>
                <c:pt idx="12214">
                  <c:v>2022 2</c:v>
                </c:pt>
                <c:pt idx="12215">
                  <c:v>2022 2</c:v>
                </c:pt>
                <c:pt idx="12216">
                  <c:v>2022 2</c:v>
                </c:pt>
                <c:pt idx="12217">
                  <c:v>2022 2</c:v>
                </c:pt>
                <c:pt idx="12218">
                  <c:v>2022 2</c:v>
                </c:pt>
                <c:pt idx="12219">
                  <c:v>2022 2</c:v>
                </c:pt>
                <c:pt idx="12220">
                  <c:v>2022 2</c:v>
                </c:pt>
                <c:pt idx="12221">
                  <c:v>2022 2</c:v>
                </c:pt>
                <c:pt idx="12222">
                  <c:v>2022 2</c:v>
                </c:pt>
                <c:pt idx="12223">
                  <c:v>2022 2</c:v>
                </c:pt>
                <c:pt idx="12224">
                  <c:v>2022 2</c:v>
                </c:pt>
                <c:pt idx="12225">
                  <c:v>2022 2</c:v>
                </c:pt>
                <c:pt idx="12226">
                  <c:v>2022 2</c:v>
                </c:pt>
                <c:pt idx="12227">
                  <c:v>2022 2</c:v>
                </c:pt>
                <c:pt idx="12228">
                  <c:v>2022 2</c:v>
                </c:pt>
                <c:pt idx="12229">
                  <c:v>2022 2</c:v>
                </c:pt>
                <c:pt idx="12230">
                  <c:v>2022 2</c:v>
                </c:pt>
                <c:pt idx="12231">
                  <c:v>2022 2</c:v>
                </c:pt>
                <c:pt idx="12232">
                  <c:v>2022 2</c:v>
                </c:pt>
                <c:pt idx="12233">
                  <c:v>2022 2</c:v>
                </c:pt>
                <c:pt idx="12234">
                  <c:v>2022 2</c:v>
                </c:pt>
                <c:pt idx="12235">
                  <c:v>2022 2</c:v>
                </c:pt>
                <c:pt idx="12236">
                  <c:v>2022 2</c:v>
                </c:pt>
                <c:pt idx="12237">
                  <c:v>2022 2</c:v>
                </c:pt>
                <c:pt idx="12238">
                  <c:v>2022 2</c:v>
                </c:pt>
                <c:pt idx="12239">
                  <c:v>2022 2</c:v>
                </c:pt>
                <c:pt idx="12240">
                  <c:v>2022 2</c:v>
                </c:pt>
                <c:pt idx="12241">
                  <c:v>2022 2</c:v>
                </c:pt>
                <c:pt idx="12242">
                  <c:v>2022 2</c:v>
                </c:pt>
                <c:pt idx="12243">
                  <c:v>2022 2</c:v>
                </c:pt>
                <c:pt idx="12244">
                  <c:v>2022 2</c:v>
                </c:pt>
                <c:pt idx="12245">
                  <c:v>2022 2</c:v>
                </c:pt>
                <c:pt idx="12246">
                  <c:v>2022 2</c:v>
                </c:pt>
                <c:pt idx="12247">
                  <c:v>2022 2</c:v>
                </c:pt>
                <c:pt idx="12248">
                  <c:v>2022 2</c:v>
                </c:pt>
                <c:pt idx="12249">
                  <c:v>2022 2</c:v>
                </c:pt>
                <c:pt idx="12250">
                  <c:v>2022 2</c:v>
                </c:pt>
                <c:pt idx="12251">
                  <c:v>2022 2</c:v>
                </c:pt>
                <c:pt idx="12252">
                  <c:v>2022 2</c:v>
                </c:pt>
                <c:pt idx="12253">
                  <c:v>2022 2</c:v>
                </c:pt>
                <c:pt idx="12254">
                  <c:v>2022 2</c:v>
                </c:pt>
                <c:pt idx="12255">
                  <c:v>2022 2</c:v>
                </c:pt>
                <c:pt idx="12256">
                  <c:v>2022 2</c:v>
                </c:pt>
                <c:pt idx="12257">
                  <c:v>2022 2</c:v>
                </c:pt>
                <c:pt idx="12258">
                  <c:v>2022 2</c:v>
                </c:pt>
                <c:pt idx="12259">
                  <c:v>2022 2</c:v>
                </c:pt>
                <c:pt idx="12260">
                  <c:v>2022 2</c:v>
                </c:pt>
                <c:pt idx="12261">
                  <c:v>2022 2</c:v>
                </c:pt>
                <c:pt idx="12262">
                  <c:v>2022 2</c:v>
                </c:pt>
                <c:pt idx="12263">
                  <c:v>2022 2</c:v>
                </c:pt>
                <c:pt idx="12264">
                  <c:v>2022 2</c:v>
                </c:pt>
                <c:pt idx="12265">
                  <c:v>2022 2</c:v>
                </c:pt>
                <c:pt idx="12266">
                  <c:v>2022 2</c:v>
                </c:pt>
                <c:pt idx="12267">
                  <c:v>2022 2</c:v>
                </c:pt>
                <c:pt idx="12268">
                  <c:v>2022 2</c:v>
                </c:pt>
                <c:pt idx="12269">
                  <c:v>2022 2</c:v>
                </c:pt>
                <c:pt idx="12270">
                  <c:v>2022 2</c:v>
                </c:pt>
                <c:pt idx="12271">
                  <c:v>2022 2</c:v>
                </c:pt>
                <c:pt idx="12272">
                  <c:v>2022 2</c:v>
                </c:pt>
                <c:pt idx="12273">
                  <c:v>2022 2</c:v>
                </c:pt>
                <c:pt idx="12274">
                  <c:v>2022 2</c:v>
                </c:pt>
                <c:pt idx="12275">
                  <c:v>2022 2</c:v>
                </c:pt>
                <c:pt idx="12276">
                  <c:v>2022 2</c:v>
                </c:pt>
                <c:pt idx="12277">
                  <c:v>2022 2</c:v>
                </c:pt>
                <c:pt idx="12278">
                  <c:v>2022 2</c:v>
                </c:pt>
                <c:pt idx="12279">
                  <c:v>2022 2</c:v>
                </c:pt>
                <c:pt idx="12280">
                  <c:v>2022 2</c:v>
                </c:pt>
                <c:pt idx="12281">
                  <c:v>2022 2</c:v>
                </c:pt>
                <c:pt idx="12282">
                  <c:v>2022 2</c:v>
                </c:pt>
                <c:pt idx="12283">
                  <c:v>2022 2</c:v>
                </c:pt>
                <c:pt idx="12284">
                  <c:v>2022 2</c:v>
                </c:pt>
                <c:pt idx="12285">
                  <c:v>2022 2</c:v>
                </c:pt>
                <c:pt idx="12286">
                  <c:v>2022 2</c:v>
                </c:pt>
                <c:pt idx="12287">
                  <c:v>2022 2</c:v>
                </c:pt>
                <c:pt idx="12288">
                  <c:v>2022 2</c:v>
                </c:pt>
                <c:pt idx="12289">
                  <c:v>2022 2</c:v>
                </c:pt>
                <c:pt idx="12290">
                  <c:v>2022 2</c:v>
                </c:pt>
                <c:pt idx="12291">
                  <c:v>2022 2</c:v>
                </c:pt>
                <c:pt idx="12292">
                  <c:v>2022 2</c:v>
                </c:pt>
                <c:pt idx="12293">
                  <c:v>2022 2</c:v>
                </c:pt>
                <c:pt idx="12294">
                  <c:v>2022 2</c:v>
                </c:pt>
                <c:pt idx="12295">
                  <c:v>2022 2</c:v>
                </c:pt>
                <c:pt idx="12296">
                  <c:v>2022 2</c:v>
                </c:pt>
                <c:pt idx="12297">
                  <c:v>2022 2</c:v>
                </c:pt>
                <c:pt idx="12298">
                  <c:v>2022 2</c:v>
                </c:pt>
                <c:pt idx="12299">
                  <c:v>2022 2</c:v>
                </c:pt>
                <c:pt idx="12300">
                  <c:v>2022 2</c:v>
                </c:pt>
                <c:pt idx="12301">
                  <c:v>2022 2</c:v>
                </c:pt>
                <c:pt idx="12302">
                  <c:v>2022 2</c:v>
                </c:pt>
                <c:pt idx="12303">
                  <c:v>2022 2</c:v>
                </c:pt>
                <c:pt idx="12304">
                  <c:v>2022 2</c:v>
                </c:pt>
                <c:pt idx="12305">
                  <c:v>2022 2</c:v>
                </c:pt>
                <c:pt idx="12306">
                  <c:v>2022 2</c:v>
                </c:pt>
                <c:pt idx="12307">
                  <c:v>2022 2</c:v>
                </c:pt>
                <c:pt idx="12308">
                  <c:v>2022 3</c:v>
                </c:pt>
                <c:pt idx="12309">
                  <c:v>2022 3</c:v>
                </c:pt>
                <c:pt idx="12310">
                  <c:v>2022 3</c:v>
                </c:pt>
                <c:pt idx="12311">
                  <c:v>2022 3</c:v>
                </c:pt>
                <c:pt idx="12312">
                  <c:v>2022 3</c:v>
                </c:pt>
                <c:pt idx="12313">
                  <c:v>2022 3</c:v>
                </c:pt>
                <c:pt idx="12314">
                  <c:v>2022 3</c:v>
                </c:pt>
                <c:pt idx="12315">
                  <c:v>2022 3</c:v>
                </c:pt>
                <c:pt idx="12316">
                  <c:v>2022 3</c:v>
                </c:pt>
                <c:pt idx="12317">
                  <c:v>2022 3</c:v>
                </c:pt>
                <c:pt idx="12318">
                  <c:v>2022 3</c:v>
                </c:pt>
                <c:pt idx="12319">
                  <c:v>2022 3</c:v>
                </c:pt>
                <c:pt idx="12320">
                  <c:v>2022 3</c:v>
                </c:pt>
                <c:pt idx="12321">
                  <c:v>2022 3</c:v>
                </c:pt>
                <c:pt idx="12322">
                  <c:v>2022 3</c:v>
                </c:pt>
                <c:pt idx="12323">
                  <c:v>2022 3</c:v>
                </c:pt>
                <c:pt idx="12324">
                  <c:v>2022 3</c:v>
                </c:pt>
                <c:pt idx="12325">
                  <c:v>2022 3</c:v>
                </c:pt>
                <c:pt idx="12326">
                  <c:v>2022 3</c:v>
                </c:pt>
                <c:pt idx="12327">
                  <c:v>2022 3</c:v>
                </c:pt>
                <c:pt idx="12328">
                  <c:v>2022 3</c:v>
                </c:pt>
                <c:pt idx="12329">
                  <c:v>2022 3</c:v>
                </c:pt>
                <c:pt idx="12330">
                  <c:v>2022 3</c:v>
                </c:pt>
                <c:pt idx="12331">
                  <c:v>2022 3</c:v>
                </c:pt>
                <c:pt idx="12332">
                  <c:v>2022 3</c:v>
                </c:pt>
                <c:pt idx="12333">
                  <c:v>2022 3</c:v>
                </c:pt>
                <c:pt idx="12334">
                  <c:v>2022 3</c:v>
                </c:pt>
                <c:pt idx="12335">
                  <c:v>2022 3</c:v>
                </c:pt>
                <c:pt idx="12336">
                  <c:v>2022 3</c:v>
                </c:pt>
                <c:pt idx="12337">
                  <c:v>2022 3</c:v>
                </c:pt>
                <c:pt idx="12338">
                  <c:v>2022 3</c:v>
                </c:pt>
                <c:pt idx="12339">
                  <c:v>2022 3</c:v>
                </c:pt>
                <c:pt idx="12340">
                  <c:v>2022 3</c:v>
                </c:pt>
                <c:pt idx="12341">
                  <c:v>2022 3</c:v>
                </c:pt>
                <c:pt idx="12342">
                  <c:v>2022 3</c:v>
                </c:pt>
                <c:pt idx="12343">
                  <c:v>2022 3</c:v>
                </c:pt>
                <c:pt idx="12344">
                  <c:v>2022 3</c:v>
                </c:pt>
                <c:pt idx="12345">
                  <c:v>2022 3</c:v>
                </c:pt>
                <c:pt idx="12346">
                  <c:v>2022 3</c:v>
                </c:pt>
                <c:pt idx="12347">
                  <c:v>2022 3</c:v>
                </c:pt>
                <c:pt idx="12348">
                  <c:v>2022 3</c:v>
                </c:pt>
                <c:pt idx="12349">
                  <c:v>2022 3</c:v>
                </c:pt>
                <c:pt idx="12350">
                  <c:v>2022 3</c:v>
                </c:pt>
                <c:pt idx="12351">
                  <c:v>2022 3</c:v>
                </c:pt>
                <c:pt idx="12352">
                  <c:v>2022 3</c:v>
                </c:pt>
                <c:pt idx="12353">
                  <c:v>2022 3</c:v>
                </c:pt>
                <c:pt idx="12354">
                  <c:v>2022 3</c:v>
                </c:pt>
                <c:pt idx="12355">
                  <c:v>2022 3</c:v>
                </c:pt>
                <c:pt idx="12356">
                  <c:v>2022 3</c:v>
                </c:pt>
                <c:pt idx="12357">
                  <c:v>2022 3</c:v>
                </c:pt>
                <c:pt idx="12358">
                  <c:v>2022 3</c:v>
                </c:pt>
                <c:pt idx="12359">
                  <c:v>2022 3</c:v>
                </c:pt>
                <c:pt idx="12360">
                  <c:v>2022 3</c:v>
                </c:pt>
                <c:pt idx="12361">
                  <c:v>2022 3</c:v>
                </c:pt>
                <c:pt idx="12362">
                  <c:v>2022 3</c:v>
                </c:pt>
                <c:pt idx="12363">
                  <c:v>2022 3</c:v>
                </c:pt>
                <c:pt idx="12364">
                  <c:v>2022 3</c:v>
                </c:pt>
                <c:pt idx="12365">
                  <c:v>2022 3</c:v>
                </c:pt>
                <c:pt idx="12366">
                  <c:v>2022 3</c:v>
                </c:pt>
                <c:pt idx="12367">
                  <c:v>2022 3</c:v>
                </c:pt>
                <c:pt idx="12368">
                  <c:v>2022 3</c:v>
                </c:pt>
                <c:pt idx="12369">
                  <c:v>2022 3</c:v>
                </c:pt>
                <c:pt idx="12370">
                  <c:v>2022 3</c:v>
                </c:pt>
                <c:pt idx="12371">
                  <c:v>2022 3</c:v>
                </c:pt>
                <c:pt idx="12372">
                  <c:v>2022 3</c:v>
                </c:pt>
                <c:pt idx="12373">
                  <c:v>2022 3</c:v>
                </c:pt>
                <c:pt idx="12374">
                  <c:v>2022 3</c:v>
                </c:pt>
                <c:pt idx="12375">
                  <c:v>2022 3</c:v>
                </c:pt>
                <c:pt idx="12376">
                  <c:v>2022 3</c:v>
                </c:pt>
                <c:pt idx="12377">
                  <c:v>2022 3</c:v>
                </c:pt>
                <c:pt idx="12378">
                  <c:v>2022 3</c:v>
                </c:pt>
                <c:pt idx="12379">
                  <c:v>2022 3</c:v>
                </c:pt>
                <c:pt idx="12380">
                  <c:v>2022 3</c:v>
                </c:pt>
                <c:pt idx="12381">
                  <c:v>2022 3</c:v>
                </c:pt>
                <c:pt idx="12382">
                  <c:v>2022 3</c:v>
                </c:pt>
                <c:pt idx="12383">
                  <c:v>2022 3</c:v>
                </c:pt>
                <c:pt idx="12384">
                  <c:v>2022 3</c:v>
                </c:pt>
                <c:pt idx="12385">
                  <c:v>2022 3</c:v>
                </c:pt>
                <c:pt idx="12386">
                  <c:v>2022 3</c:v>
                </c:pt>
                <c:pt idx="12387">
                  <c:v>2022 3</c:v>
                </c:pt>
                <c:pt idx="12388">
                  <c:v>2022 3</c:v>
                </c:pt>
                <c:pt idx="12389">
                  <c:v>2022 3</c:v>
                </c:pt>
                <c:pt idx="12390">
                  <c:v>2022 3</c:v>
                </c:pt>
                <c:pt idx="12391">
                  <c:v>2022 3</c:v>
                </c:pt>
                <c:pt idx="12392">
                  <c:v>2022 3</c:v>
                </c:pt>
                <c:pt idx="12393">
                  <c:v>2022 3</c:v>
                </c:pt>
                <c:pt idx="12394">
                  <c:v>2022 3</c:v>
                </c:pt>
                <c:pt idx="12395">
                  <c:v>2022 3</c:v>
                </c:pt>
                <c:pt idx="12396">
                  <c:v>2022 3</c:v>
                </c:pt>
                <c:pt idx="12397">
                  <c:v>2022 3</c:v>
                </c:pt>
                <c:pt idx="12398">
                  <c:v>2022 3</c:v>
                </c:pt>
                <c:pt idx="12399">
                  <c:v>2022 3</c:v>
                </c:pt>
                <c:pt idx="12400">
                  <c:v>2022 3</c:v>
                </c:pt>
                <c:pt idx="12401">
                  <c:v>2022 3</c:v>
                </c:pt>
                <c:pt idx="12402">
                  <c:v>2022 3</c:v>
                </c:pt>
                <c:pt idx="12403">
                  <c:v>2022 3</c:v>
                </c:pt>
                <c:pt idx="12404">
                  <c:v>2022 3</c:v>
                </c:pt>
                <c:pt idx="12405">
                  <c:v>2022 3</c:v>
                </c:pt>
                <c:pt idx="12406">
                  <c:v>2022 3</c:v>
                </c:pt>
                <c:pt idx="12407">
                  <c:v>2022 3</c:v>
                </c:pt>
                <c:pt idx="12408">
                  <c:v>2022 3</c:v>
                </c:pt>
                <c:pt idx="12409">
                  <c:v>2022 3</c:v>
                </c:pt>
                <c:pt idx="12410">
                  <c:v>2022 3</c:v>
                </c:pt>
                <c:pt idx="12411">
                  <c:v>2022 3</c:v>
                </c:pt>
                <c:pt idx="12412">
                  <c:v>2022 3</c:v>
                </c:pt>
                <c:pt idx="12413">
                  <c:v>2022 3</c:v>
                </c:pt>
                <c:pt idx="12414">
                  <c:v>2022 3</c:v>
                </c:pt>
                <c:pt idx="12415">
                  <c:v>2022 3</c:v>
                </c:pt>
                <c:pt idx="12416">
                  <c:v>2022 3</c:v>
                </c:pt>
                <c:pt idx="12417">
                  <c:v>2022 3</c:v>
                </c:pt>
                <c:pt idx="12418">
                  <c:v>2022 3</c:v>
                </c:pt>
                <c:pt idx="12419">
                  <c:v>2022 3</c:v>
                </c:pt>
                <c:pt idx="12420">
                  <c:v>2022 3</c:v>
                </c:pt>
                <c:pt idx="12421">
                  <c:v>2022 3</c:v>
                </c:pt>
                <c:pt idx="12422">
                  <c:v>2022 3</c:v>
                </c:pt>
                <c:pt idx="12423">
                  <c:v>2022 3</c:v>
                </c:pt>
                <c:pt idx="12424">
                  <c:v>2022 3</c:v>
                </c:pt>
                <c:pt idx="12425">
                  <c:v>2022 3</c:v>
                </c:pt>
                <c:pt idx="12426">
                  <c:v>2022 3</c:v>
                </c:pt>
                <c:pt idx="12427">
                  <c:v>2022 3</c:v>
                </c:pt>
                <c:pt idx="12428">
                  <c:v>2022 3</c:v>
                </c:pt>
                <c:pt idx="12429">
                  <c:v>2022 3</c:v>
                </c:pt>
                <c:pt idx="12430">
                  <c:v>2022 3</c:v>
                </c:pt>
                <c:pt idx="12431">
                  <c:v>2022 3</c:v>
                </c:pt>
                <c:pt idx="12432">
                  <c:v>2022 3</c:v>
                </c:pt>
                <c:pt idx="12433">
                  <c:v>2022 3</c:v>
                </c:pt>
                <c:pt idx="12434">
                  <c:v>2022 3</c:v>
                </c:pt>
                <c:pt idx="12435">
                  <c:v>2022 3</c:v>
                </c:pt>
                <c:pt idx="12436">
                  <c:v>2022 3</c:v>
                </c:pt>
                <c:pt idx="12437">
                  <c:v>2022 3</c:v>
                </c:pt>
                <c:pt idx="12438">
                  <c:v>2022 3</c:v>
                </c:pt>
                <c:pt idx="12439">
                  <c:v>2022 3</c:v>
                </c:pt>
                <c:pt idx="12440">
                  <c:v>2022 3</c:v>
                </c:pt>
                <c:pt idx="12441">
                  <c:v>2022 4</c:v>
                </c:pt>
                <c:pt idx="12442">
                  <c:v>2022 4</c:v>
                </c:pt>
                <c:pt idx="12443">
                  <c:v>2022 4</c:v>
                </c:pt>
                <c:pt idx="12444">
                  <c:v>2022 4</c:v>
                </c:pt>
                <c:pt idx="12445">
                  <c:v>2022 4</c:v>
                </c:pt>
                <c:pt idx="12446">
                  <c:v>2022 4</c:v>
                </c:pt>
                <c:pt idx="12447">
                  <c:v>2022 4</c:v>
                </c:pt>
                <c:pt idx="12448">
                  <c:v>2022 4</c:v>
                </c:pt>
                <c:pt idx="12449">
                  <c:v>2022 4</c:v>
                </c:pt>
                <c:pt idx="12450">
                  <c:v>2022 4</c:v>
                </c:pt>
                <c:pt idx="12451">
                  <c:v>2022 4</c:v>
                </c:pt>
                <c:pt idx="12452">
                  <c:v>2022 4</c:v>
                </c:pt>
                <c:pt idx="12453">
                  <c:v>2022 4</c:v>
                </c:pt>
                <c:pt idx="12454">
                  <c:v>2022 4</c:v>
                </c:pt>
                <c:pt idx="12455">
                  <c:v>2022 4</c:v>
                </c:pt>
                <c:pt idx="12456">
                  <c:v>2022 4</c:v>
                </c:pt>
                <c:pt idx="12457">
                  <c:v>2022 4</c:v>
                </c:pt>
                <c:pt idx="12458">
                  <c:v>2022 4</c:v>
                </c:pt>
                <c:pt idx="12459">
                  <c:v>2022 4</c:v>
                </c:pt>
                <c:pt idx="12460">
                  <c:v>2022 4</c:v>
                </c:pt>
                <c:pt idx="12461">
                  <c:v>2022 4</c:v>
                </c:pt>
                <c:pt idx="12462">
                  <c:v>2022 4</c:v>
                </c:pt>
                <c:pt idx="12463">
                  <c:v>2022 4</c:v>
                </c:pt>
                <c:pt idx="12464">
                  <c:v>2022 4</c:v>
                </c:pt>
                <c:pt idx="12465">
                  <c:v>2022 4</c:v>
                </c:pt>
                <c:pt idx="12466">
                  <c:v>2022 4</c:v>
                </c:pt>
                <c:pt idx="12467">
                  <c:v>2022 4</c:v>
                </c:pt>
                <c:pt idx="12468">
                  <c:v>2022 4</c:v>
                </c:pt>
                <c:pt idx="12469">
                  <c:v>2022 4</c:v>
                </c:pt>
                <c:pt idx="12470">
                  <c:v>2022 4</c:v>
                </c:pt>
                <c:pt idx="12471">
                  <c:v>2022 4</c:v>
                </c:pt>
                <c:pt idx="12472">
                  <c:v>2022 4</c:v>
                </c:pt>
                <c:pt idx="12473">
                  <c:v>2022 4</c:v>
                </c:pt>
                <c:pt idx="12474">
                  <c:v>2022 4</c:v>
                </c:pt>
                <c:pt idx="12475">
                  <c:v>2022 4</c:v>
                </c:pt>
                <c:pt idx="12476">
                  <c:v>2022 4</c:v>
                </c:pt>
                <c:pt idx="12477">
                  <c:v>2022 4</c:v>
                </c:pt>
                <c:pt idx="12478">
                  <c:v>2022 4</c:v>
                </c:pt>
                <c:pt idx="12479">
                  <c:v>2022 4</c:v>
                </c:pt>
                <c:pt idx="12480">
                  <c:v>2022 4</c:v>
                </c:pt>
                <c:pt idx="12481">
                  <c:v>2022 4</c:v>
                </c:pt>
                <c:pt idx="12482">
                  <c:v>2022 4</c:v>
                </c:pt>
                <c:pt idx="12483">
                  <c:v>2022 4</c:v>
                </c:pt>
                <c:pt idx="12484">
                  <c:v>2022 4</c:v>
                </c:pt>
                <c:pt idx="12485">
                  <c:v>2022 4</c:v>
                </c:pt>
                <c:pt idx="12486">
                  <c:v>2022 4</c:v>
                </c:pt>
                <c:pt idx="12487">
                  <c:v>2022 4</c:v>
                </c:pt>
                <c:pt idx="12488">
                  <c:v>2022 4</c:v>
                </c:pt>
                <c:pt idx="12489">
                  <c:v>2022 4</c:v>
                </c:pt>
                <c:pt idx="12490">
                  <c:v>2022 4</c:v>
                </c:pt>
                <c:pt idx="12491">
                  <c:v>2022 4</c:v>
                </c:pt>
                <c:pt idx="12492">
                  <c:v>2022 4</c:v>
                </c:pt>
                <c:pt idx="12493">
                  <c:v>2022 4</c:v>
                </c:pt>
                <c:pt idx="12494">
                  <c:v>2022 4</c:v>
                </c:pt>
                <c:pt idx="12495">
                  <c:v>2022 4</c:v>
                </c:pt>
                <c:pt idx="12496">
                  <c:v>2022 4</c:v>
                </c:pt>
                <c:pt idx="12497">
                  <c:v>2022 4</c:v>
                </c:pt>
                <c:pt idx="12498">
                  <c:v>2022 4</c:v>
                </c:pt>
                <c:pt idx="12499">
                  <c:v>2022 4</c:v>
                </c:pt>
                <c:pt idx="12500">
                  <c:v>2022 4</c:v>
                </c:pt>
                <c:pt idx="12501">
                  <c:v>2022 4</c:v>
                </c:pt>
                <c:pt idx="12502">
                  <c:v>2022 4</c:v>
                </c:pt>
                <c:pt idx="12503">
                  <c:v>2022 4</c:v>
                </c:pt>
                <c:pt idx="12504">
                  <c:v>2022 4</c:v>
                </c:pt>
                <c:pt idx="12505">
                  <c:v>2022 4</c:v>
                </c:pt>
                <c:pt idx="12506">
                  <c:v>2022 4</c:v>
                </c:pt>
                <c:pt idx="12507">
                  <c:v>2022 4</c:v>
                </c:pt>
                <c:pt idx="12508">
                  <c:v>2022 4</c:v>
                </c:pt>
                <c:pt idx="12509">
                  <c:v>2022 4</c:v>
                </c:pt>
                <c:pt idx="12510">
                  <c:v>2022 4</c:v>
                </c:pt>
                <c:pt idx="12511">
                  <c:v>2022 4</c:v>
                </c:pt>
                <c:pt idx="12512">
                  <c:v>2022 4</c:v>
                </c:pt>
                <c:pt idx="12513">
                  <c:v>2022 4</c:v>
                </c:pt>
                <c:pt idx="12514">
                  <c:v>2022 4</c:v>
                </c:pt>
                <c:pt idx="12515">
                  <c:v>2022 4</c:v>
                </c:pt>
                <c:pt idx="12516">
                  <c:v>2022 4</c:v>
                </c:pt>
                <c:pt idx="12517">
                  <c:v>2022 4</c:v>
                </c:pt>
                <c:pt idx="12518">
                  <c:v>2022 4</c:v>
                </c:pt>
                <c:pt idx="12519">
                  <c:v>2022 4</c:v>
                </c:pt>
                <c:pt idx="12520">
                  <c:v>2022 4</c:v>
                </c:pt>
                <c:pt idx="12521">
                  <c:v>2022 4</c:v>
                </c:pt>
                <c:pt idx="12522">
                  <c:v>2022 4</c:v>
                </c:pt>
                <c:pt idx="12523">
                  <c:v>2022 4</c:v>
                </c:pt>
                <c:pt idx="12524">
                  <c:v>2022 4</c:v>
                </c:pt>
                <c:pt idx="12525">
                  <c:v>2022 4</c:v>
                </c:pt>
                <c:pt idx="12526">
                  <c:v>2022 4</c:v>
                </c:pt>
                <c:pt idx="12527">
                  <c:v>2022 4</c:v>
                </c:pt>
                <c:pt idx="12528">
                  <c:v>2022 4</c:v>
                </c:pt>
                <c:pt idx="12529">
                  <c:v>2022 4</c:v>
                </c:pt>
                <c:pt idx="12530">
                  <c:v>2022 4</c:v>
                </c:pt>
                <c:pt idx="12531">
                  <c:v>2022 4</c:v>
                </c:pt>
                <c:pt idx="12532">
                  <c:v>2022 4</c:v>
                </c:pt>
                <c:pt idx="12533">
                  <c:v>2022 4</c:v>
                </c:pt>
                <c:pt idx="12534">
                  <c:v>2022 4</c:v>
                </c:pt>
                <c:pt idx="12535">
                  <c:v>2022 4</c:v>
                </c:pt>
                <c:pt idx="12536">
                  <c:v>2022 4</c:v>
                </c:pt>
                <c:pt idx="12537">
                  <c:v>2022 4</c:v>
                </c:pt>
                <c:pt idx="12538">
                  <c:v>2022 4</c:v>
                </c:pt>
                <c:pt idx="12539">
                  <c:v>2022 4</c:v>
                </c:pt>
                <c:pt idx="12540">
                  <c:v>2022 4</c:v>
                </c:pt>
                <c:pt idx="12541">
                  <c:v>2022 4</c:v>
                </c:pt>
                <c:pt idx="12542">
                  <c:v>2022 4</c:v>
                </c:pt>
                <c:pt idx="12543">
                  <c:v>2022 4</c:v>
                </c:pt>
                <c:pt idx="12544">
                  <c:v>2022 4</c:v>
                </c:pt>
                <c:pt idx="12545">
                  <c:v>2022 4</c:v>
                </c:pt>
                <c:pt idx="12546">
                  <c:v>2022 4</c:v>
                </c:pt>
                <c:pt idx="12547">
                  <c:v>2022 4</c:v>
                </c:pt>
                <c:pt idx="12548">
                  <c:v>2022 4</c:v>
                </c:pt>
                <c:pt idx="12549">
                  <c:v>2022 4</c:v>
                </c:pt>
                <c:pt idx="12550">
                  <c:v>2022 4</c:v>
                </c:pt>
                <c:pt idx="12551">
                  <c:v>2022 4</c:v>
                </c:pt>
                <c:pt idx="12552">
                  <c:v>2022 4</c:v>
                </c:pt>
                <c:pt idx="12553">
                  <c:v>2022 4</c:v>
                </c:pt>
                <c:pt idx="12554">
                  <c:v>2022 4</c:v>
                </c:pt>
                <c:pt idx="12555">
                  <c:v>2022 4</c:v>
                </c:pt>
                <c:pt idx="12556">
                  <c:v>2022 4</c:v>
                </c:pt>
                <c:pt idx="12557">
                  <c:v>2022 4</c:v>
                </c:pt>
                <c:pt idx="12558">
                  <c:v>2022 4</c:v>
                </c:pt>
                <c:pt idx="12559">
                  <c:v>2022 4</c:v>
                </c:pt>
                <c:pt idx="12560">
                  <c:v>2022 4</c:v>
                </c:pt>
                <c:pt idx="12561">
                  <c:v>2022 4</c:v>
                </c:pt>
                <c:pt idx="12562">
                  <c:v>2022 4</c:v>
                </c:pt>
                <c:pt idx="12563">
                  <c:v>2022 4</c:v>
                </c:pt>
                <c:pt idx="12564">
                  <c:v>2022 4</c:v>
                </c:pt>
                <c:pt idx="12565">
                  <c:v>2022 4</c:v>
                </c:pt>
                <c:pt idx="12566">
                  <c:v>2022 4</c:v>
                </c:pt>
                <c:pt idx="12567">
                  <c:v>2022 4</c:v>
                </c:pt>
                <c:pt idx="12568">
                  <c:v>2022 4</c:v>
                </c:pt>
                <c:pt idx="12569">
                  <c:v>2022 4</c:v>
                </c:pt>
                <c:pt idx="12570">
                  <c:v>2022 4</c:v>
                </c:pt>
                <c:pt idx="12571">
                  <c:v>2022 4</c:v>
                </c:pt>
                <c:pt idx="12572">
                  <c:v>2022 4</c:v>
                </c:pt>
                <c:pt idx="12573">
                  <c:v>2022 4</c:v>
                </c:pt>
                <c:pt idx="12574">
                  <c:v>2022 4</c:v>
                </c:pt>
                <c:pt idx="12575">
                  <c:v>2022 5</c:v>
                </c:pt>
                <c:pt idx="12576">
                  <c:v>2022 5</c:v>
                </c:pt>
                <c:pt idx="12577">
                  <c:v>2022 5</c:v>
                </c:pt>
                <c:pt idx="12578">
                  <c:v>2022 5</c:v>
                </c:pt>
                <c:pt idx="12579">
                  <c:v>2022 5</c:v>
                </c:pt>
                <c:pt idx="12580">
                  <c:v>2022 5</c:v>
                </c:pt>
                <c:pt idx="12581">
                  <c:v>2022 5</c:v>
                </c:pt>
                <c:pt idx="12582">
                  <c:v>2022 5</c:v>
                </c:pt>
                <c:pt idx="12583">
                  <c:v>2022 5</c:v>
                </c:pt>
                <c:pt idx="12584">
                  <c:v>2022 5</c:v>
                </c:pt>
                <c:pt idx="12585">
                  <c:v>2022 5</c:v>
                </c:pt>
                <c:pt idx="12586">
                  <c:v>2022 5</c:v>
                </c:pt>
                <c:pt idx="12587">
                  <c:v>2022 5</c:v>
                </c:pt>
                <c:pt idx="12588">
                  <c:v>2022 5</c:v>
                </c:pt>
                <c:pt idx="12589">
                  <c:v>2022 5</c:v>
                </c:pt>
                <c:pt idx="12590">
                  <c:v>2022 5</c:v>
                </c:pt>
                <c:pt idx="12591">
                  <c:v>2022 5</c:v>
                </c:pt>
                <c:pt idx="12592">
                  <c:v>2022 5</c:v>
                </c:pt>
                <c:pt idx="12593">
                  <c:v>2022 5</c:v>
                </c:pt>
                <c:pt idx="12594">
                  <c:v>2022 5</c:v>
                </c:pt>
                <c:pt idx="12595">
                  <c:v>2022 5</c:v>
                </c:pt>
                <c:pt idx="12596">
                  <c:v>2022 5</c:v>
                </c:pt>
                <c:pt idx="12597">
                  <c:v>2022 5</c:v>
                </c:pt>
                <c:pt idx="12598">
                  <c:v>2022 5</c:v>
                </c:pt>
                <c:pt idx="12599">
                  <c:v>2022 5</c:v>
                </c:pt>
                <c:pt idx="12600">
                  <c:v>2022 5</c:v>
                </c:pt>
                <c:pt idx="12601">
                  <c:v>2022 5</c:v>
                </c:pt>
                <c:pt idx="12602">
                  <c:v>2022 5</c:v>
                </c:pt>
                <c:pt idx="12603">
                  <c:v>2022 5</c:v>
                </c:pt>
                <c:pt idx="12604">
                  <c:v>2022 5</c:v>
                </c:pt>
                <c:pt idx="12605">
                  <c:v>2022 5</c:v>
                </c:pt>
                <c:pt idx="12606">
                  <c:v>2022 5</c:v>
                </c:pt>
                <c:pt idx="12607">
                  <c:v>2022 5</c:v>
                </c:pt>
                <c:pt idx="12608">
                  <c:v>2022 5</c:v>
                </c:pt>
                <c:pt idx="12609">
                  <c:v>2022 5</c:v>
                </c:pt>
                <c:pt idx="12610">
                  <c:v>2022 5</c:v>
                </c:pt>
                <c:pt idx="12611">
                  <c:v>2022 5</c:v>
                </c:pt>
                <c:pt idx="12612">
                  <c:v>2022 5</c:v>
                </c:pt>
                <c:pt idx="12613">
                  <c:v>2022 5</c:v>
                </c:pt>
                <c:pt idx="12614">
                  <c:v>2022 5</c:v>
                </c:pt>
                <c:pt idx="12615">
                  <c:v>2022 5</c:v>
                </c:pt>
                <c:pt idx="12616">
                  <c:v>2022 5</c:v>
                </c:pt>
                <c:pt idx="12617">
                  <c:v>2022 5</c:v>
                </c:pt>
                <c:pt idx="12618">
                  <c:v>2022 5</c:v>
                </c:pt>
                <c:pt idx="12619">
                  <c:v>2022 5</c:v>
                </c:pt>
                <c:pt idx="12620">
                  <c:v>2022 5</c:v>
                </c:pt>
                <c:pt idx="12621">
                  <c:v>2022 5</c:v>
                </c:pt>
                <c:pt idx="12622">
                  <c:v>2022 5</c:v>
                </c:pt>
                <c:pt idx="12623">
                  <c:v>2022 5</c:v>
                </c:pt>
                <c:pt idx="12624">
                  <c:v>2022 5</c:v>
                </c:pt>
                <c:pt idx="12625">
                  <c:v>2022 5</c:v>
                </c:pt>
                <c:pt idx="12626">
                  <c:v>2022 5</c:v>
                </c:pt>
                <c:pt idx="12627">
                  <c:v>2022 5</c:v>
                </c:pt>
                <c:pt idx="12628">
                  <c:v>2022 5</c:v>
                </c:pt>
                <c:pt idx="12629">
                  <c:v>2022 5</c:v>
                </c:pt>
                <c:pt idx="12630">
                  <c:v>2022 5</c:v>
                </c:pt>
                <c:pt idx="12631">
                  <c:v>2022 5</c:v>
                </c:pt>
                <c:pt idx="12632">
                  <c:v>2022 5</c:v>
                </c:pt>
                <c:pt idx="12633">
                  <c:v>2022 5</c:v>
                </c:pt>
                <c:pt idx="12634">
                  <c:v>2022 5</c:v>
                </c:pt>
                <c:pt idx="12635">
                  <c:v>2022 5</c:v>
                </c:pt>
                <c:pt idx="12636">
                  <c:v>2022 5</c:v>
                </c:pt>
                <c:pt idx="12637">
                  <c:v>2022 5</c:v>
                </c:pt>
                <c:pt idx="12638">
                  <c:v>2022 5</c:v>
                </c:pt>
                <c:pt idx="12639">
                  <c:v>2022 5</c:v>
                </c:pt>
                <c:pt idx="12640">
                  <c:v>2022 5</c:v>
                </c:pt>
                <c:pt idx="12641">
                  <c:v>2022 5</c:v>
                </c:pt>
                <c:pt idx="12642">
                  <c:v>2022 5</c:v>
                </c:pt>
                <c:pt idx="12643">
                  <c:v>2022 5</c:v>
                </c:pt>
                <c:pt idx="12644">
                  <c:v>2022 5</c:v>
                </c:pt>
                <c:pt idx="12645">
                  <c:v>2022 5</c:v>
                </c:pt>
                <c:pt idx="12646">
                  <c:v>2022 5</c:v>
                </c:pt>
                <c:pt idx="12647">
                  <c:v>2022 5</c:v>
                </c:pt>
                <c:pt idx="12648">
                  <c:v>2022 5</c:v>
                </c:pt>
                <c:pt idx="12649">
                  <c:v>2022 5</c:v>
                </c:pt>
                <c:pt idx="12650">
                  <c:v>2022 5</c:v>
                </c:pt>
                <c:pt idx="12651">
                  <c:v>2022 5</c:v>
                </c:pt>
                <c:pt idx="12652">
                  <c:v>2022 5</c:v>
                </c:pt>
                <c:pt idx="12653">
                  <c:v>2022 5</c:v>
                </c:pt>
                <c:pt idx="12654">
                  <c:v>2022 5</c:v>
                </c:pt>
                <c:pt idx="12655">
                  <c:v>2022 5</c:v>
                </c:pt>
                <c:pt idx="12656">
                  <c:v>2022 5</c:v>
                </c:pt>
                <c:pt idx="12657">
                  <c:v>2022 5</c:v>
                </c:pt>
                <c:pt idx="12658">
                  <c:v>2022 5</c:v>
                </c:pt>
                <c:pt idx="12659">
                  <c:v>2022 5</c:v>
                </c:pt>
                <c:pt idx="12660">
                  <c:v>2022 5</c:v>
                </c:pt>
                <c:pt idx="12661">
                  <c:v>2022 5</c:v>
                </c:pt>
                <c:pt idx="12662">
                  <c:v>2022 5</c:v>
                </c:pt>
                <c:pt idx="12663">
                  <c:v>2022 5</c:v>
                </c:pt>
                <c:pt idx="12664">
                  <c:v>2022 5</c:v>
                </c:pt>
                <c:pt idx="12665">
                  <c:v>2022 5</c:v>
                </c:pt>
                <c:pt idx="12666">
                  <c:v>2022 5</c:v>
                </c:pt>
                <c:pt idx="12667">
                  <c:v>2022 5</c:v>
                </c:pt>
                <c:pt idx="12668">
                  <c:v>2022 5</c:v>
                </c:pt>
                <c:pt idx="12669">
                  <c:v>2022 5</c:v>
                </c:pt>
                <c:pt idx="12670">
                  <c:v>2022 5</c:v>
                </c:pt>
                <c:pt idx="12671">
                  <c:v>2022 5</c:v>
                </c:pt>
                <c:pt idx="12672">
                  <c:v>2022 5</c:v>
                </c:pt>
                <c:pt idx="12673">
                  <c:v>2022 5</c:v>
                </c:pt>
                <c:pt idx="12674">
                  <c:v>2022 5</c:v>
                </c:pt>
                <c:pt idx="12675">
                  <c:v>2022 5</c:v>
                </c:pt>
                <c:pt idx="12676">
                  <c:v>2022 5</c:v>
                </c:pt>
                <c:pt idx="12677">
                  <c:v>2022 5</c:v>
                </c:pt>
                <c:pt idx="12678">
                  <c:v>2022 5</c:v>
                </c:pt>
                <c:pt idx="12679">
                  <c:v>2022 5</c:v>
                </c:pt>
                <c:pt idx="12680">
                  <c:v>2022 5</c:v>
                </c:pt>
                <c:pt idx="12681">
                  <c:v>2022 5</c:v>
                </c:pt>
                <c:pt idx="12682">
                  <c:v>2022 5</c:v>
                </c:pt>
                <c:pt idx="12683">
                  <c:v>2022 5</c:v>
                </c:pt>
                <c:pt idx="12684">
                  <c:v>2022 5</c:v>
                </c:pt>
                <c:pt idx="12685">
                  <c:v>2022 5</c:v>
                </c:pt>
                <c:pt idx="12686">
                  <c:v>2022 5</c:v>
                </c:pt>
                <c:pt idx="12687">
                  <c:v>2022 5</c:v>
                </c:pt>
                <c:pt idx="12688">
                  <c:v>2022 5</c:v>
                </c:pt>
                <c:pt idx="12689">
                  <c:v>2022 5</c:v>
                </c:pt>
                <c:pt idx="12690">
                  <c:v>2022 5</c:v>
                </c:pt>
                <c:pt idx="12691">
                  <c:v>2022 5</c:v>
                </c:pt>
                <c:pt idx="12692">
                  <c:v>2022 5</c:v>
                </c:pt>
                <c:pt idx="12693">
                  <c:v>2022 5</c:v>
                </c:pt>
                <c:pt idx="12694">
                  <c:v>2022 5</c:v>
                </c:pt>
                <c:pt idx="12695">
                  <c:v>2022 5</c:v>
                </c:pt>
                <c:pt idx="12696">
                  <c:v>2022 5</c:v>
                </c:pt>
                <c:pt idx="12697">
                  <c:v>2022 5</c:v>
                </c:pt>
                <c:pt idx="12698">
                  <c:v>2022 5</c:v>
                </c:pt>
                <c:pt idx="12699">
                  <c:v>2022 5</c:v>
                </c:pt>
                <c:pt idx="12700">
                  <c:v>2022 5</c:v>
                </c:pt>
                <c:pt idx="12701">
                  <c:v>2022 5</c:v>
                </c:pt>
                <c:pt idx="12702">
                  <c:v>2022 5</c:v>
                </c:pt>
                <c:pt idx="12703">
                  <c:v>2022 5</c:v>
                </c:pt>
                <c:pt idx="12704">
                  <c:v>2022 5</c:v>
                </c:pt>
                <c:pt idx="12705">
                  <c:v>2022 5</c:v>
                </c:pt>
                <c:pt idx="12706">
                  <c:v>2022 5</c:v>
                </c:pt>
                <c:pt idx="12707">
                  <c:v>2022 5</c:v>
                </c:pt>
                <c:pt idx="12708">
                  <c:v>2022 5</c:v>
                </c:pt>
                <c:pt idx="12709">
                  <c:v>2022 5</c:v>
                </c:pt>
                <c:pt idx="12710">
                  <c:v>2022 5</c:v>
                </c:pt>
                <c:pt idx="12711">
                  <c:v>2022 5</c:v>
                </c:pt>
                <c:pt idx="12712">
                  <c:v>2022 6</c:v>
                </c:pt>
                <c:pt idx="12713">
                  <c:v>2022 6</c:v>
                </c:pt>
                <c:pt idx="12714">
                  <c:v>2022 6</c:v>
                </c:pt>
                <c:pt idx="12715">
                  <c:v>2022 6</c:v>
                </c:pt>
                <c:pt idx="12716">
                  <c:v>2022 6</c:v>
                </c:pt>
                <c:pt idx="12717">
                  <c:v>2022 6</c:v>
                </c:pt>
                <c:pt idx="12718">
                  <c:v>2022 6</c:v>
                </c:pt>
                <c:pt idx="12719">
                  <c:v>2022 6</c:v>
                </c:pt>
                <c:pt idx="12720">
                  <c:v>2022 6</c:v>
                </c:pt>
                <c:pt idx="12721">
                  <c:v>2022 6</c:v>
                </c:pt>
                <c:pt idx="12722">
                  <c:v>2022 6</c:v>
                </c:pt>
                <c:pt idx="12723">
                  <c:v>2022 6</c:v>
                </c:pt>
                <c:pt idx="12724">
                  <c:v>2022 6</c:v>
                </c:pt>
                <c:pt idx="12725">
                  <c:v>2022 6</c:v>
                </c:pt>
                <c:pt idx="12726">
                  <c:v>2022 6</c:v>
                </c:pt>
                <c:pt idx="12727">
                  <c:v>2022 6</c:v>
                </c:pt>
                <c:pt idx="12728">
                  <c:v>2022 6</c:v>
                </c:pt>
                <c:pt idx="12729">
                  <c:v>2022 6</c:v>
                </c:pt>
                <c:pt idx="12730">
                  <c:v>2022 6</c:v>
                </c:pt>
                <c:pt idx="12731">
                  <c:v>2022 6</c:v>
                </c:pt>
                <c:pt idx="12732">
                  <c:v>2022 6</c:v>
                </c:pt>
                <c:pt idx="12733">
                  <c:v>2022 6</c:v>
                </c:pt>
                <c:pt idx="12734">
                  <c:v>2022 6</c:v>
                </c:pt>
                <c:pt idx="12735">
                  <c:v>2022 6</c:v>
                </c:pt>
                <c:pt idx="12736">
                  <c:v>2022 6</c:v>
                </c:pt>
                <c:pt idx="12737">
                  <c:v>2022 6</c:v>
                </c:pt>
                <c:pt idx="12738">
                  <c:v>2022 6</c:v>
                </c:pt>
                <c:pt idx="12739">
                  <c:v>2022 6</c:v>
                </c:pt>
                <c:pt idx="12740">
                  <c:v>2022 6</c:v>
                </c:pt>
                <c:pt idx="12741">
                  <c:v>2022 6</c:v>
                </c:pt>
                <c:pt idx="12742">
                  <c:v>2022 6</c:v>
                </c:pt>
                <c:pt idx="12743">
                  <c:v>2022 6</c:v>
                </c:pt>
                <c:pt idx="12744">
                  <c:v>2022 6</c:v>
                </c:pt>
                <c:pt idx="12745">
                  <c:v>2022 6</c:v>
                </c:pt>
                <c:pt idx="12746">
                  <c:v>2022 6</c:v>
                </c:pt>
                <c:pt idx="12747">
                  <c:v>2022 6</c:v>
                </c:pt>
                <c:pt idx="12748">
                  <c:v>2022 6</c:v>
                </c:pt>
                <c:pt idx="12749">
                  <c:v>2022 6</c:v>
                </c:pt>
                <c:pt idx="12750">
                  <c:v>2022 6</c:v>
                </c:pt>
                <c:pt idx="12751">
                  <c:v>2022 6</c:v>
                </c:pt>
                <c:pt idx="12752">
                  <c:v>2022 6</c:v>
                </c:pt>
                <c:pt idx="12753">
                  <c:v>2022 6</c:v>
                </c:pt>
                <c:pt idx="12754">
                  <c:v>2022 6</c:v>
                </c:pt>
                <c:pt idx="12755">
                  <c:v>2022 6</c:v>
                </c:pt>
                <c:pt idx="12756">
                  <c:v>2022 6</c:v>
                </c:pt>
                <c:pt idx="12757">
                  <c:v>2022 6</c:v>
                </c:pt>
                <c:pt idx="12758">
                  <c:v>2022 6</c:v>
                </c:pt>
                <c:pt idx="12759">
                  <c:v>2022 6</c:v>
                </c:pt>
                <c:pt idx="12760">
                  <c:v>2022 6</c:v>
                </c:pt>
                <c:pt idx="12761">
                  <c:v>2022 6</c:v>
                </c:pt>
                <c:pt idx="12762">
                  <c:v>2022 6</c:v>
                </c:pt>
                <c:pt idx="12763">
                  <c:v>2022 6</c:v>
                </c:pt>
                <c:pt idx="12764">
                  <c:v>2022 6</c:v>
                </c:pt>
                <c:pt idx="12765">
                  <c:v>2022 6</c:v>
                </c:pt>
                <c:pt idx="12766">
                  <c:v>2022 6</c:v>
                </c:pt>
                <c:pt idx="12767">
                  <c:v>2022 6</c:v>
                </c:pt>
                <c:pt idx="12768">
                  <c:v>2022 6</c:v>
                </c:pt>
                <c:pt idx="12769">
                  <c:v>2022 6</c:v>
                </c:pt>
                <c:pt idx="12770">
                  <c:v>2022 6</c:v>
                </c:pt>
                <c:pt idx="12771">
                  <c:v>2022 6</c:v>
                </c:pt>
                <c:pt idx="12772">
                  <c:v>2022 6</c:v>
                </c:pt>
                <c:pt idx="12773">
                  <c:v>2022 6</c:v>
                </c:pt>
                <c:pt idx="12774">
                  <c:v>2022 6</c:v>
                </c:pt>
                <c:pt idx="12775">
                  <c:v>2022 6</c:v>
                </c:pt>
                <c:pt idx="12776">
                  <c:v>2022 6</c:v>
                </c:pt>
                <c:pt idx="12777">
                  <c:v>2022 6</c:v>
                </c:pt>
                <c:pt idx="12778">
                  <c:v>2022 6</c:v>
                </c:pt>
                <c:pt idx="12779">
                  <c:v>2022 6</c:v>
                </c:pt>
                <c:pt idx="12780">
                  <c:v>2022 6</c:v>
                </c:pt>
                <c:pt idx="12781">
                  <c:v>2022 6</c:v>
                </c:pt>
                <c:pt idx="12782">
                  <c:v>2022 6</c:v>
                </c:pt>
                <c:pt idx="12783">
                  <c:v>2022 6</c:v>
                </c:pt>
                <c:pt idx="12784">
                  <c:v>2022 6</c:v>
                </c:pt>
                <c:pt idx="12785">
                  <c:v>2022 6</c:v>
                </c:pt>
                <c:pt idx="12786">
                  <c:v>2022 6</c:v>
                </c:pt>
                <c:pt idx="12787">
                  <c:v>2022 6</c:v>
                </c:pt>
                <c:pt idx="12788">
                  <c:v>2022 6</c:v>
                </c:pt>
                <c:pt idx="12789">
                  <c:v>2022 6</c:v>
                </c:pt>
                <c:pt idx="12790">
                  <c:v>2022 6</c:v>
                </c:pt>
                <c:pt idx="12791">
                  <c:v>2022 6</c:v>
                </c:pt>
                <c:pt idx="12792">
                  <c:v>2022 6</c:v>
                </c:pt>
                <c:pt idx="12793">
                  <c:v>2022 6</c:v>
                </c:pt>
                <c:pt idx="12794">
                  <c:v>2022 6</c:v>
                </c:pt>
                <c:pt idx="12795">
                  <c:v>2022 6</c:v>
                </c:pt>
                <c:pt idx="12796">
                  <c:v>2022 6</c:v>
                </c:pt>
                <c:pt idx="12797">
                  <c:v>2022 6</c:v>
                </c:pt>
                <c:pt idx="12798">
                  <c:v>2022 6</c:v>
                </c:pt>
                <c:pt idx="12799">
                  <c:v>2022 6</c:v>
                </c:pt>
                <c:pt idx="12800">
                  <c:v>2022 6</c:v>
                </c:pt>
                <c:pt idx="12801">
                  <c:v>2022 6</c:v>
                </c:pt>
                <c:pt idx="12802">
                  <c:v>2022 6</c:v>
                </c:pt>
                <c:pt idx="12803">
                  <c:v>2022 6</c:v>
                </c:pt>
                <c:pt idx="12804">
                  <c:v>2022 6</c:v>
                </c:pt>
                <c:pt idx="12805">
                  <c:v>2022 6</c:v>
                </c:pt>
                <c:pt idx="12806">
                  <c:v>2022 6</c:v>
                </c:pt>
                <c:pt idx="12807">
                  <c:v>2022 6</c:v>
                </c:pt>
                <c:pt idx="12808">
                  <c:v>2022 6</c:v>
                </c:pt>
                <c:pt idx="12809">
                  <c:v>2022 6</c:v>
                </c:pt>
                <c:pt idx="12810">
                  <c:v>2022 6</c:v>
                </c:pt>
                <c:pt idx="12811">
                  <c:v>2022 6</c:v>
                </c:pt>
                <c:pt idx="12812">
                  <c:v>2022 6</c:v>
                </c:pt>
                <c:pt idx="12813">
                  <c:v>2022 6</c:v>
                </c:pt>
                <c:pt idx="12814">
                  <c:v>2022 6</c:v>
                </c:pt>
                <c:pt idx="12815">
                  <c:v>2022 6</c:v>
                </c:pt>
                <c:pt idx="12816">
                  <c:v>2022 6</c:v>
                </c:pt>
                <c:pt idx="12817">
                  <c:v>2022 6</c:v>
                </c:pt>
                <c:pt idx="12818">
                  <c:v>2022 6</c:v>
                </c:pt>
                <c:pt idx="12819">
                  <c:v>2022 6</c:v>
                </c:pt>
                <c:pt idx="12820">
                  <c:v>2022 6</c:v>
                </c:pt>
                <c:pt idx="12821">
                  <c:v>2022 6</c:v>
                </c:pt>
                <c:pt idx="12822">
                  <c:v>2022 6</c:v>
                </c:pt>
                <c:pt idx="12823">
                  <c:v>2022 6</c:v>
                </c:pt>
                <c:pt idx="12824">
                  <c:v>2022 6</c:v>
                </c:pt>
                <c:pt idx="12825">
                  <c:v>2022 6</c:v>
                </c:pt>
                <c:pt idx="12826">
                  <c:v>2022 6</c:v>
                </c:pt>
                <c:pt idx="12827">
                  <c:v>2022 6</c:v>
                </c:pt>
                <c:pt idx="12828">
                  <c:v>2022 6</c:v>
                </c:pt>
                <c:pt idx="12829">
                  <c:v>2022 6</c:v>
                </c:pt>
                <c:pt idx="12830">
                  <c:v>2022 6</c:v>
                </c:pt>
                <c:pt idx="12831">
                  <c:v>2022 6</c:v>
                </c:pt>
                <c:pt idx="12832">
                  <c:v>2022 6</c:v>
                </c:pt>
                <c:pt idx="12833">
                  <c:v>2022 6</c:v>
                </c:pt>
                <c:pt idx="12834">
                  <c:v>2022 6</c:v>
                </c:pt>
                <c:pt idx="12835">
                  <c:v>2022 6</c:v>
                </c:pt>
                <c:pt idx="12836">
                  <c:v>2022 6</c:v>
                </c:pt>
                <c:pt idx="12837">
                  <c:v>2022 6</c:v>
                </c:pt>
                <c:pt idx="12838">
                  <c:v>2022 6</c:v>
                </c:pt>
                <c:pt idx="12839">
                  <c:v>2022 6</c:v>
                </c:pt>
                <c:pt idx="12840">
                  <c:v>2022 6</c:v>
                </c:pt>
                <c:pt idx="12841">
                  <c:v>2022 6</c:v>
                </c:pt>
                <c:pt idx="12842">
                  <c:v>2022 6</c:v>
                </c:pt>
              </c:strCache>
            </c:strRef>
          </c:cat>
          <c:val>
            <c:numRef>
              <c:f>'[1. Температура_общее.xlsx]Общий тренд'!$G$2:$G$12844</c:f>
              <c:numCache>
                <c:formatCode>General</c:formatCode>
                <c:ptCount val="12843"/>
                <c:pt idx="0">
                  <c:v>-4.2</c:v>
                </c:pt>
                <c:pt idx="1">
                  <c:v>-4.3</c:v>
                </c:pt>
                <c:pt idx="2">
                  <c:v>-6.6</c:v>
                </c:pt>
                <c:pt idx="3">
                  <c:v>-4.2</c:v>
                </c:pt>
                <c:pt idx="4">
                  <c:v>-3.3</c:v>
                </c:pt>
                <c:pt idx="5">
                  <c:v>-3.4</c:v>
                </c:pt>
                <c:pt idx="6">
                  <c:v>-4.5</c:v>
                </c:pt>
                <c:pt idx="7">
                  <c:v>-3.4</c:v>
                </c:pt>
                <c:pt idx="8">
                  <c:v>-3.7</c:v>
                </c:pt>
                <c:pt idx="9">
                  <c:v>-3.2</c:v>
                </c:pt>
                <c:pt idx="10">
                  <c:v>-2.2999999999999998</c:v>
                </c:pt>
                <c:pt idx="11">
                  <c:v>-1.7</c:v>
                </c:pt>
                <c:pt idx="12">
                  <c:v>-1.2</c:v>
                </c:pt>
                <c:pt idx="13">
                  <c:v>-1.2</c:v>
                </c:pt>
                <c:pt idx="14">
                  <c:v>-4.8</c:v>
                </c:pt>
                <c:pt idx="15">
                  <c:v>13.4</c:v>
                </c:pt>
                <c:pt idx="16">
                  <c:v>14</c:v>
                </c:pt>
                <c:pt idx="17">
                  <c:v>14.5</c:v>
                </c:pt>
                <c:pt idx="18">
                  <c:v>9.3000000000000007</c:v>
                </c:pt>
                <c:pt idx="19">
                  <c:v>14.3</c:v>
                </c:pt>
                <c:pt idx="20">
                  <c:v>13.5</c:v>
                </c:pt>
                <c:pt idx="21">
                  <c:v>14.3</c:v>
                </c:pt>
                <c:pt idx="22">
                  <c:v>13.9</c:v>
                </c:pt>
                <c:pt idx="23">
                  <c:v>13.5</c:v>
                </c:pt>
                <c:pt idx="24">
                  <c:v>14</c:v>
                </c:pt>
                <c:pt idx="25">
                  <c:v>14.5</c:v>
                </c:pt>
                <c:pt idx="26">
                  <c:v>13.8</c:v>
                </c:pt>
                <c:pt idx="27">
                  <c:v>14.2</c:v>
                </c:pt>
                <c:pt idx="28">
                  <c:v>14.8</c:v>
                </c:pt>
                <c:pt idx="29">
                  <c:v>14.8</c:v>
                </c:pt>
                <c:pt idx="30">
                  <c:v>14.4</c:v>
                </c:pt>
                <c:pt idx="31">
                  <c:v>8.3000000000000007</c:v>
                </c:pt>
                <c:pt idx="32">
                  <c:v>8.1999999999999993</c:v>
                </c:pt>
                <c:pt idx="33">
                  <c:v>14.5</c:v>
                </c:pt>
                <c:pt idx="34">
                  <c:v>13.9</c:v>
                </c:pt>
                <c:pt idx="35">
                  <c:v>14.9</c:v>
                </c:pt>
                <c:pt idx="36">
                  <c:v>14.7</c:v>
                </c:pt>
                <c:pt idx="37">
                  <c:v>13.9</c:v>
                </c:pt>
                <c:pt idx="38">
                  <c:v>15</c:v>
                </c:pt>
                <c:pt idx="39">
                  <c:v>14.6</c:v>
                </c:pt>
                <c:pt idx="40">
                  <c:v>15</c:v>
                </c:pt>
                <c:pt idx="41">
                  <c:v>13.8</c:v>
                </c:pt>
                <c:pt idx="42">
                  <c:v>14.1</c:v>
                </c:pt>
                <c:pt idx="43">
                  <c:v>14</c:v>
                </c:pt>
                <c:pt idx="44">
                  <c:v>14.2</c:v>
                </c:pt>
                <c:pt idx="45">
                  <c:v>13.9</c:v>
                </c:pt>
                <c:pt idx="46">
                  <c:v>14</c:v>
                </c:pt>
                <c:pt idx="47">
                  <c:v>2.8</c:v>
                </c:pt>
                <c:pt idx="48">
                  <c:v>2.2999999999999998</c:v>
                </c:pt>
                <c:pt idx="49">
                  <c:v>2.8</c:v>
                </c:pt>
                <c:pt idx="50">
                  <c:v>2.2000000000000002</c:v>
                </c:pt>
                <c:pt idx="51">
                  <c:v>3.6</c:v>
                </c:pt>
                <c:pt idx="52">
                  <c:v>3</c:v>
                </c:pt>
                <c:pt idx="53">
                  <c:v>3.1</c:v>
                </c:pt>
                <c:pt idx="54">
                  <c:v>2.8</c:v>
                </c:pt>
                <c:pt idx="55">
                  <c:v>2.7</c:v>
                </c:pt>
                <c:pt idx="56">
                  <c:v>2.7</c:v>
                </c:pt>
                <c:pt idx="57">
                  <c:v>3.1</c:v>
                </c:pt>
                <c:pt idx="58">
                  <c:v>3.2</c:v>
                </c:pt>
                <c:pt idx="59">
                  <c:v>3.2</c:v>
                </c:pt>
                <c:pt idx="60">
                  <c:v>3</c:v>
                </c:pt>
                <c:pt idx="61">
                  <c:v>3.2</c:v>
                </c:pt>
                <c:pt idx="62">
                  <c:v>2.7</c:v>
                </c:pt>
                <c:pt idx="63">
                  <c:v>3.9</c:v>
                </c:pt>
                <c:pt idx="64">
                  <c:v>4</c:v>
                </c:pt>
                <c:pt idx="65">
                  <c:v>3.7</c:v>
                </c:pt>
                <c:pt idx="66">
                  <c:v>3.6</c:v>
                </c:pt>
                <c:pt idx="67">
                  <c:v>4.3</c:v>
                </c:pt>
                <c:pt idx="68">
                  <c:v>5.4</c:v>
                </c:pt>
                <c:pt idx="69">
                  <c:v>4.4000000000000004</c:v>
                </c:pt>
                <c:pt idx="70">
                  <c:v>3.7</c:v>
                </c:pt>
                <c:pt idx="71">
                  <c:v>1.9</c:v>
                </c:pt>
                <c:pt idx="72">
                  <c:v>2.5</c:v>
                </c:pt>
                <c:pt idx="73">
                  <c:v>2.4</c:v>
                </c:pt>
                <c:pt idx="74">
                  <c:v>2.6</c:v>
                </c:pt>
                <c:pt idx="75">
                  <c:v>4.8</c:v>
                </c:pt>
                <c:pt idx="76">
                  <c:v>10.3</c:v>
                </c:pt>
                <c:pt idx="77">
                  <c:v>10</c:v>
                </c:pt>
                <c:pt idx="78">
                  <c:v>11.8</c:v>
                </c:pt>
                <c:pt idx="79">
                  <c:v>11.3</c:v>
                </c:pt>
                <c:pt idx="80">
                  <c:v>11</c:v>
                </c:pt>
                <c:pt idx="81">
                  <c:v>11.9</c:v>
                </c:pt>
                <c:pt idx="82">
                  <c:v>12.5</c:v>
                </c:pt>
                <c:pt idx="83">
                  <c:v>12.9</c:v>
                </c:pt>
                <c:pt idx="84">
                  <c:v>12.7</c:v>
                </c:pt>
                <c:pt idx="85">
                  <c:v>12.1</c:v>
                </c:pt>
                <c:pt idx="86">
                  <c:v>11.8</c:v>
                </c:pt>
                <c:pt idx="87">
                  <c:v>11.6</c:v>
                </c:pt>
                <c:pt idx="88">
                  <c:v>12.4</c:v>
                </c:pt>
                <c:pt idx="89">
                  <c:v>12.8</c:v>
                </c:pt>
                <c:pt idx="90">
                  <c:v>13</c:v>
                </c:pt>
                <c:pt idx="91">
                  <c:v>2.5</c:v>
                </c:pt>
                <c:pt idx="92">
                  <c:v>16.2</c:v>
                </c:pt>
                <c:pt idx="93">
                  <c:v>16.8</c:v>
                </c:pt>
                <c:pt idx="94">
                  <c:v>18.8</c:v>
                </c:pt>
                <c:pt idx="95">
                  <c:v>17.3</c:v>
                </c:pt>
                <c:pt idx="96">
                  <c:v>18.7</c:v>
                </c:pt>
                <c:pt idx="97">
                  <c:v>18.399999999999999</c:v>
                </c:pt>
                <c:pt idx="98">
                  <c:v>18.399999999999999</c:v>
                </c:pt>
                <c:pt idx="99">
                  <c:v>17.5</c:v>
                </c:pt>
                <c:pt idx="100">
                  <c:v>17.600000000000001</c:v>
                </c:pt>
                <c:pt idx="101">
                  <c:v>18.100000000000001</c:v>
                </c:pt>
                <c:pt idx="102">
                  <c:v>17.7</c:v>
                </c:pt>
                <c:pt idx="103">
                  <c:v>18</c:v>
                </c:pt>
                <c:pt idx="104">
                  <c:v>17.899999999999999</c:v>
                </c:pt>
                <c:pt idx="105">
                  <c:v>18.8</c:v>
                </c:pt>
                <c:pt idx="106">
                  <c:v>19.100000000000001</c:v>
                </c:pt>
                <c:pt idx="107">
                  <c:v>17.8</c:v>
                </c:pt>
                <c:pt idx="108">
                  <c:v>27.2</c:v>
                </c:pt>
                <c:pt idx="109">
                  <c:v>27.4</c:v>
                </c:pt>
                <c:pt idx="110">
                  <c:v>26.5</c:v>
                </c:pt>
                <c:pt idx="111">
                  <c:v>28.5</c:v>
                </c:pt>
                <c:pt idx="112">
                  <c:v>27.3</c:v>
                </c:pt>
                <c:pt idx="113">
                  <c:v>27.4</c:v>
                </c:pt>
                <c:pt idx="114">
                  <c:v>27.1</c:v>
                </c:pt>
                <c:pt idx="115">
                  <c:v>26.9</c:v>
                </c:pt>
                <c:pt idx="116">
                  <c:v>27.2</c:v>
                </c:pt>
                <c:pt idx="117">
                  <c:v>26.2</c:v>
                </c:pt>
                <c:pt idx="118">
                  <c:v>26.4</c:v>
                </c:pt>
                <c:pt idx="119">
                  <c:v>26.7</c:v>
                </c:pt>
                <c:pt idx="120">
                  <c:v>26.1</c:v>
                </c:pt>
                <c:pt idx="121">
                  <c:v>26.1</c:v>
                </c:pt>
                <c:pt idx="122">
                  <c:v>27.9</c:v>
                </c:pt>
                <c:pt idx="123">
                  <c:v>31.4</c:v>
                </c:pt>
                <c:pt idx="124">
                  <c:v>31.3</c:v>
                </c:pt>
                <c:pt idx="125">
                  <c:v>31.8</c:v>
                </c:pt>
                <c:pt idx="126">
                  <c:v>31.4</c:v>
                </c:pt>
                <c:pt idx="127">
                  <c:v>31.9</c:v>
                </c:pt>
                <c:pt idx="128">
                  <c:v>31.2</c:v>
                </c:pt>
                <c:pt idx="129">
                  <c:v>33</c:v>
                </c:pt>
                <c:pt idx="130">
                  <c:v>27.4</c:v>
                </c:pt>
                <c:pt idx="131">
                  <c:v>27.7</c:v>
                </c:pt>
                <c:pt idx="132">
                  <c:v>31</c:v>
                </c:pt>
                <c:pt idx="133">
                  <c:v>28.4</c:v>
                </c:pt>
                <c:pt idx="134">
                  <c:v>31.2</c:v>
                </c:pt>
                <c:pt idx="135">
                  <c:v>30.3</c:v>
                </c:pt>
                <c:pt idx="136">
                  <c:v>30.9</c:v>
                </c:pt>
                <c:pt idx="137">
                  <c:v>31.2</c:v>
                </c:pt>
                <c:pt idx="138">
                  <c:v>32.799999999999997</c:v>
                </c:pt>
                <c:pt idx="139">
                  <c:v>37.1</c:v>
                </c:pt>
                <c:pt idx="140">
                  <c:v>36.200000000000003</c:v>
                </c:pt>
                <c:pt idx="141">
                  <c:v>37.1</c:v>
                </c:pt>
                <c:pt idx="142">
                  <c:v>36.9</c:v>
                </c:pt>
                <c:pt idx="143">
                  <c:v>37.799999999999997</c:v>
                </c:pt>
                <c:pt idx="144">
                  <c:v>37.1</c:v>
                </c:pt>
                <c:pt idx="145">
                  <c:v>37.5</c:v>
                </c:pt>
                <c:pt idx="146">
                  <c:v>37.200000000000003</c:v>
                </c:pt>
                <c:pt idx="147">
                  <c:v>36.9</c:v>
                </c:pt>
                <c:pt idx="148">
                  <c:v>36.700000000000003</c:v>
                </c:pt>
                <c:pt idx="149">
                  <c:v>35.9</c:v>
                </c:pt>
                <c:pt idx="150">
                  <c:v>35.700000000000003</c:v>
                </c:pt>
                <c:pt idx="151">
                  <c:v>34.200000000000003</c:v>
                </c:pt>
                <c:pt idx="152">
                  <c:v>35.1</c:v>
                </c:pt>
                <c:pt idx="153">
                  <c:v>35.4</c:v>
                </c:pt>
                <c:pt idx="154">
                  <c:v>37.799999999999997</c:v>
                </c:pt>
                <c:pt idx="155">
                  <c:v>36.9</c:v>
                </c:pt>
                <c:pt idx="156">
                  <c:v>35.299999999999997</c:v>
                </c:pt>
                <c:pt idx="157">
                  <c:v>36.5</c:v>
                </c:pt>
                <c:pt idx="158">
                  <c:v>35.299999999999997</c:v>
                </c:pt>
                <c:pt idx="159">
                  <c:v>36.9</c:v>
                </c:pt>
                <c:pt idx="160">
                  <c:v>32.9</c:v>
                </c:pt>
                <c:pt idx="161">
                  <c:v>36.299999999999997</c:v>
                </c:pt>
                <c:pt idx="162">
                  <c:v>32</c:v>
                </c:pt>
                <c:pt idx="163">
                  <c:v>37.1</c:v>
                </c:pt>
                <c:pt idx="164">
                  <c:v>34.5</c:v>
                </c:pt>
                <c:pt idx="165">
                  <c:v>34.9</c:v>
                </c:pt>
                <c:pt idx="166">
                  <c:v>34.5</c:v>
                </c:pt>
                <c:pt idx="167">
                  <c:v>34.799999999999997</c:v>
                </c:pt>
                <c:pt idx="168">
                  <c:v>37.1</c:v>
                </c:pt>
                <c:pt idx="169">
                  <c:v>37.700000000000003</c:v>
                </c:pt>
                <c:pt idx="170">
                  <c:v>36.1</c:v>
                </c:pt>
                <c:pt idx="171">
                  <c:v>22.2</c:v>
                </c:pt>
                <c:pt idx="172">
                  <c:v>22.4</c:v>
                </c:pt>
                <c:pt idx="173">
                  <c:v>22.5</c:v>
                </c:pt>
                <c:pt idx="174">
                  <c:v>22.2</c:v>
                </c:pt>
                <c:pt idx="175">
                  <c:v>23.4</c:v>
                </c:pt>
                <c:pt idx="176">
                  <c:v>22.5</c:v>
                </c:pt>
                <c:pt idx="177">
                  <c:v>24.4</c:v>
                </c:pt>
                <c:pt idx="178">
                  <c:v>22.8</c:v>
                </c:pt>
                <c:pt idx="179">
                  <c:v>22.8</c:v>
                </c:pt>
                <c:pt idx="180">
                  <c:v>23.4</c:v>
                </c:pt>
                <c:pt idx="181">
                  <c:v>22.1</c:v>
                </c:pt>
                <c:pt idx="182">
                  <c:v>21.8</c:v>
                </c:pt>
                <c:pt idx="183">
                  <c:v>22.2</c:v>
                </c:pt>
                <c:pt idx="184">
                  <c:v>21.8</c:v>
                </c:pt>
                <c:pt idx="185">
                  <c:v>21.6</c:v>
                </c:pt>
                <c:pt idx="186">
                  <c:v>23.2</c:v>
                </c:pt>
                <c:pt idx="187">
                  <c:v>0.2</c:v>
                </c:pt>
                <c:pt idx="188">
                  <c:v>-0.3</c:v>
                </c:pt>
                <c:pt idx="189">
                  <c:v>0.6</c:v>
                </c:pt>
                <c:pt idx="190">
                  <c:v>0.3</c:v>
                </c:pt>
                <c:pt idx="191">
                  <c:v>0.6</c:v>
                </c:pt>
                <c:pt idx="192">
                  <c:v>0.5</c:v>
                </c:pt>
                <c:pt idx="193">
                  <c:v>0.2</c:v>
                </c:pt>
                <c:pt idx="194">
                  <c:v>0.7</c:v>
                </c:pt>
                <c:pt idx="195">
                  <c:v>0.3</c:v>
                </c:pt>
                <c:pt idx="196">
                  <c:v>0.9</c:v>
                </c:pt>
                <c:pt idx="197">
                  <c:v>0.8</c:v>
                </c:pt>
                <c:pt idx="198">
                  <c:v>1.4</c:v>
                </c:pt>
                <c:pt idx="199">
                  <c:v>1.3</c:v>
                </c:pt>
                <c:pt idx="200">
                  <c:v>-4.0999999999999996</c:v>
                </c:pt>
                <c:pt idx="201">
                  <c:v>0.8</c:v>
                </c:pt>
                <c:pt idx="202">
                  <c:v>0.6</c:v>
                </c:pt>
                <c:pt idx="203">
                  <c:v>0.6</c:v>
                </c:pt>
                <c:pt idx="204">
                  <c:v>20.9</c:v>
                </c:pt>
                <c:pt idx="205">
                  <c:v>20</c:v>
                </c:pt>
                <c:pt idx="206">
                  <c:v>21.1</c:v>
                </c:pt>
                <c:pt idx="207">
                  <c:v>20.7</c:v>
                </c:pt>
                <c:pt idx="208">
                  <c:v>20.8</c:v>
                </c:pt>
                <c:pt idx="209">
                  <c:v>20.9</c:v>
                </c:pt>
                <c:pt idx="210">
                  <c:v>20.399999999999999</c:v>
                </c:pt>
                <c:pt idx="211">
                  <c:v>20.3</c:v>
                </c:pt>
                <c:pt idx="212">
                  <c:v>19.2</c:v>
                </c:pt>
                <c:pt idx="213">
                  <c:v>18.600000000000001</c:v>
                </c:pt>
                <c:pt idx="214">
                  <c:v>18.7</c:v>
                </c:pt>
                <c:pt idx="215">
                  <c:v>19.2</c:v>
                </c:pt>
                <c:pt idx="216">
                  <c:v>18.899999999999999</c:v>
                </c:pt>
                <c:pt idx="217">
                  <c:v>18.5</c:v>
                </c:pt>
                <c:pt idx="218">
                  <c:v>21.4</c:v>
                </c:pt>
                <c:pt idx="219">
                  <c:v>21</c:v>
                </c:pt>
                <c:pt idx="220">
                  <c:v>20.5</c:v>
                </c:pt>
                <c:pt idx="221">
                  <c:v>21.3</c:v>
                </c:pt>
                <c:pt idx="222">
                  <c:v>21.1</c:v>
                </c:pt>
                <c:pt idx="223">
                  <c:v>21.1</c:v>
                </c:pt>
                <c:pt idx="224">
                  <c:v>21.1</c:v>
                </c:pt>
                <c:pt idx="225">
                  <c:v>8</c:v>
                </c:pt>
                <c:pt idx="226">
                  <c:v>7.9</c:v>
                </c:pt>
                <c:pt idx="227">
                  <c:v>8.4</c:v>
                </c:pt>
                <c:pt idx="228">
                  <c:v>8.1999999999999993</c:v>
                </c:pt>
                <c:pt idx="229">
                  <c:v>8.4</c:v>
                </c:pt>
                <c:pt idx="230">
                  <c:v>8.4</c:v>
                </c:pt>
                <c:pt idx="231">
                  <c:v>8.1999999999999993</c:v>
                </c:pt>
                <c:pt idx="232">
                  <c:v>9</c:v>
                </c:pt>
                <c:pt idx="233">
                  <c:v>8.6</c:v>
                </c:pt>
                <c:pt idx="234">
                  <c:v>8.6999999999999993</c:v>
                </c:pt>
                <c:pt idx="235">
                  <c:v>8.6</c:v>
                </c:pt>
                <c:pt idx="236">
                  <c:v>9</c:v>
                </c:pt>
                <c:pt idx="237">
                  <c:v>9.5</c:v>
                </c:pt>
                <c:pt idx="238">
                  <c:v>8.6</c:v>
                </c:pt>
                <c:pt idx="239">
                  <c:v>8.4</c:v>
                </c:pt>
                <c:pt idx="240">
                  <c:v>8.4</c:v>
                </c:pt>
                <c:pt idx="241">
                  <c:v>7.9</c:v>
                </c:pt>
                <c:pt idx="242">
                  <c:v>8.8000000000000007</c:v>
                </c:pt>
                <c:pt idx="243">
                  <c:v>8.6999999999999993</c:v>
                </c:pt>
                <c:pt idx="244">
                  <c:v>9.1</c:v>
                </c:pt>
                <c:pt idx="245">
                  <c:v>8.5</c:v>
                </c:pt>
                <c:pt idx="246">
                  <c:v>7.1</c:v>
                </c:pt>
                <c:pt idx="247">
                  <c:v>6.5</c:v>
                </c:pt>
                <c:pt idx="248">
                  <c:v>7.4</c:v>
                </c:pt>
                <c:pt idx="249">
                  <c:v>7.1</c:v>
                </c:pt>
                <c:pt idx="250">
                  <c:v>7.4</c:v>
                </c:pt>
                <c:pt idx="251">
                  <c:v>8.1</c:v>
                </c:pt>
                <c:pt idx="252">
                  <c:v>7.2</c:v>
                </c:pt>
                <c:pt idx="253">
                  <c:v>7.7</c:v>
                </c:pt>
                <c:pt idx="254">
                  <c:v>7.8</c:v>
                </c:pt>
                <c:pt idx="255">
                  <c:v>7.9</c:v>
                </c:pt>
                <c:pt idx="256">
                  <c:v>8.6</c:v>
                </c:pt>
                <c:pt idx="257">
                  <c:v>8.9</c:v>
                </c:pt>
                <c:pt idx="258">
                  <c:v>9.1</c:v>
                </c:pt>
                <c:pt idx="259">
                  <c:v>7</c:v>
                </c:pt>
                <c:pt idx="260">
                  <c:v>8.1999999999999993</c:v>
                </c:pt>
                <c:pt idx="261">
                  <c:v>7.3</c:v>
                </c:pt>
                <c:pt idx="262">
                  <c:v>7.6</c:v>
                </c:pt>
                <c:pt idx="263">
                  <c:v>8</c:v>
                </c:pt>
                <c:pt idx="264">
                  <c:v>8.3000000000000007</c:v>
                </c:pt>
                <c:pt idx="265">
                  <c:v>8</c:v>
                </c:pt>
                <c:pt idx="266">
                  <c:v>0.6</c:v>
                </c:pt>
                <c:pt idx="267">
                  <c:v>-9.4</c:v>
                </c:pt>
                <c:pt idx="268">
                  <c:v>1.3</c:v>
                </c:pt>
                <c:pt idx="269">
                  <c:v>1</c:v>
                </c:pt>
                <c:pt idx="270">
                  <c:v>0.9</c:v>
                </c:pt>
                <c:pt idx="271">
                  <c:v>1.8</c:v>
                </c:pt>
                <c:pt idx="272">
                  <c:v>1.1000000000000001</c:v>
                </c:pt>
                <c:pt idx="273">
                  <c:v>2.2000000000000002</c:v>
                </c:pt>
                <c:pt idx="274">
                  <c:v>1</c:v>
                </c:pt>
                <c:pt idx="275">
                  <c:v>2.6</c:v>
                </c:pt>
                <c:pt idx="276">
                  <c:v>2.8</c:v>
                </c:pt>
                <c:pt idx="277">
                  <c:v>-7.4</c:v>
                </c:pt>
                <c:pt idx="278">
                  <c:v>3.2</c:v>
                </c:pt>
                <c:pt idx="279">
                  <c:v>-7.3</c:v>
                </c:pt>
                <c:pt idx="280">
                  <c:v>0.5</c:v>
                </c:pt>
                <c:pt idx="281">
                  <c:v>1.3</c:v>
                </c:pt>
                <c:pt idx="282">
                  <c:v>1.2</c:v>
                </c:pt>
                <c:pt idx="283">
                  <c:v>0.9</c:v>
                </c:pt>
                <c:pt idx="284">
                  <c:v>6.4</c:v>
                </c:pt>
                <c:pt idx="285">
                  <c:v>7.6</c:v>
                </c:pt>
                <c:pt idx="286">
                  <c:v>7.7</c:v>
                </c:pt>
                <c:pt idx="287">
                  <c:v>7.8</c:v>
                </c:pt>
                <c:pt idx="288">
                  <c:v>8.1999999999999993</c:v>
                </c:pt>
                <c:pt idx="289">
                  <c:v>8.5</c:v>
                </c:pt>
                <c:pt idx="290">
                  <c:v>8.9</c:v>
                </c:pt>
                <c:pt idx="291">
                  <c:v>6.9</c:v>
                </c:pt>
                <c:pt idx="292">
                  <c:v>6.3</c:v>
                </c:pt>
                <c:pt idx="293">
                  <c:v>7.9</c:v>
                </c:pt>
                <c:pt idx="294">
                  <c:v>8.1999999999999993</c:v>
                </c:pt>
                <c:pt idx="295">
                  <c:v>8.3000000000000007</c:v>
                </c:pt>
                <c:pt idx="296">
                  <c:v>8.5</c:v>
                </c:pt>
                <c:pt idx="297">
                  <c:v>3.5</c:v>
                </c:pt>
                <c:pt idx="298">
                  <c:v>9.3000000000000007</c:v>
                </c:pt>
                <c:pt idx="299">
                  <c:v>5.8</c:v>
                </c:pt>
                <c:pt idx="300">
                  <c:v>6.2</c:v>
                </c:pt>
                <c:pt idx="301">
                  <c:v>6.6</c:v>
                </c:pt>
                <c:pt idx="302">
                  <c:v>21.4</c:v>
                </c:pt>
                <c:pt idx="303">
                  <c:v>21.2</c:v>
                </c:pt>
                <c:pt idx="304">
                  <c:v>22.5</c:v>
                </c:pt>
                <c:pt idx="305">
                  <c:v>21.4</c:v>
                </c:pt>
                <c:pt idx="306">
                  <c:v>21.9</c:v>
                </c:pt>
                <c:pt idx="307">
                  <c:v>21</c:v>
                </c:pt>
                <c:pt idx="308">
                  <c:v>21.5</c:v>
                </c:pt>
                <c:pt idx="309">
                  <c:v>21.8</c:v>
                </c:pt>
                <c:pt idx="310">
                  <c:v>23.7</c:v>
                </c:pt>
                <c:pt idx="311">
                  <c:v>22.6</c:v>
                </c:pt>
                <c:pt idx="312">
                  <c:v>21.9</c:v>
                </c:pt>
                <c:pt idx="313">
                  <c:v>22.6</c:v>
                </c:pt>
                <c:pt idx="314">
                  <c:v>22</c:v>
                </c:pt>
                <c:pt idx="315">
                  <c:v>22.3</c:v>
                </c:pt>
                <c:pt idx="316">
                  <c:v>21.9</c:v>
                </c:pt>
                <c:pt idx="317">
                  <c:v>20.100000000000001</c:v>
                </c:pt>
                <c:pt idx="318">
                  <c:v>21.1</c:v>
                </c:pt>
                <c:pt idx="319">
                  <c:v>22</c:v>
                </c:pt>
                <c:pt idx="320">
                  <c:v>26.1</c:v>
                </c:pt>
                <c:pt idx="321">
                  <c:v>25.8</c:v>
                </c:pt>
                <c:pt idx="322">
                  <c:v>26.8</c:v>
                </c:pt>
                <c:pt idx="323">
                  <c:v>26.7</c:v>
                </c:pt>
                <c:pt idx="324">
                  <c:v>27.2</c:v>
                </c:pt>
                <c:pt idx="325">
                  <c:v>26.6</c:v>
                </c:pt>
                <c:pt idx="326">
                  <c:v>26.4</c:v>
                </c:pt>
                <c:pt idx="327">
                  <c:v>26.7</c:v>
                </c:pt>
                <c:pt idx="328">
                  <c:v>31.3</c:v>
                </c:pt>
                <c:pt idx="329">
                  <c:v>27</c:v>
                </c:pt>
                <c:pt idx="330">
                  <c:v>26.5</c:v>
                </c:pt>
                <c:pt idx="331">
                  <c:v>26.7</c:v>
                </c:pt>
                <c:pt idx="332">
                  <c:v>26.7</c:v>
                </c:pt>
                <c:pt idx="333">
                  <c:v>26.2</c:v>
                </c:pt>
                <c:pt idx="334">
                  <c:v>27.4</c:v>
                </c:pt>
                <c:pt idx="335">
                  <c:v>28.6</c:v>
                </c:pt>
                <c:pt idx="336">
                  <c:v>27.3</c:v>
                </c:pt>
                <c:pt idx="337">
                  <c:v>27.8</c:v>
                </c:pt>
                <c:pt idx="338">
                  <c:v>29.5</c:v>
                </c:pt>
                <c:pt idx="339">
                  <c:v>28.4</c:v>
                </c:pt>
                <c:pt idx="340">
                  <c:v>29.3</c:v>
                </c:pt>
                <c:pt idx="341">
                  <c:v>28</c:v>
                </c:pt>
                <c:pt idx="342">
                  <c:v>30.3</c:v>
                </c:pt>
                <c:pt idx="343">
                  <c:v>28</c:v>
                </c:pt>
                <c:pt idx="344">
                  <c:v>27.7</c:v>
                </c:pt>
                <c:pt idx="345">
                  <c:v>28.3</c:v>
                </c:pt>
                <c:pt idx="346">
                  <c:v>31.1</c:v>
                </c:pt>
                <c:pt idx="347">
                  <c:v>28.2</c:v>
                </c:pt>
                <c:pt idx="348">
                  <c:v>27.7</c:v>
                </c:pt>
                <c:pt idx="349">
                  <c:v>28.8</c:v>
                </c:pt>
                <c:pt idx="350">
                  <c:v>29.5</c:v>
                </c:pt>
                <c:pt idx="351">
                  <c:v>28.9</c:v>
                </c:pt>
                <c:pt idx="352">
                  <c:v>28.9</c:v>
                </c:pt>
                <c:pt idx="353">
                  <c:v>30.4</c:v>
                </c:pt>
                <c:pt idx="354">
                  <c:v>31.1</c:v>
                </c:pt>
                <c:pt idx="355">
                  <c:v>30.4</c:v>
                </c:pt>
                <c:pt idx="356">
                  <c:v>32.4</c:v>
                </c:pt>
                <c:pt idx="357">
                  <c:v>32.200000000000003</c:v>
                </c:pt>
                <c:pt idx="358">
                  <c:v>32.799999999999997</c:v>
                </c:pt>
                <c:pt idx="359">
                  <c:v>31.6</c:v>
                </c:pt>
                <c:pt idx="360">
                  <c:v>33.799999999999997</c:v>
                </c:pt>
                <c:pt idx="361">
                  <c:v>31.1</c:v>
                </c:pt>
                <c:pt idx="362">
                  <c:v>30.6</c:v>
                </c:pt>
                <c:pt idx="363">
                  <c:v>31</c:v>
                </c:pt>
                <c:pt idx="364">
                  <c:v>32.5</c:v>
                </c:pt>
                <c:pt idx="365">
                  <c:v>30.8</c:v>
                </c:pt>
                <c:pt idx="366">
                  <c:v>30.3</c:v>
                </c:pt>
                <c:pt idx="367">
                  <c:v>30.6</c:v>
                </c:pt>
                <c:pt idx="368">
                  <c:v>30.9</c:v>
                </c:pt>
                <c:pt idx="369">
                  <c:v>30.1</c:v>
                </c:pt>
                <c:pt idx="370">
                  <c:v>33.799999999999997</c:v>
                </c:pt>
                <c:pt idx="371">
                  <c:v>34.4</c:v>
                </c:pt>
                <c:pt idx="372">
                  <c:v>34.299999999999997</c:v>
                </c:pt>
                <c:pt idx="373">
                  <c:v>33</c:v>
                </c:pt>
                <c:pt idx="374">
                  <c:v>31.5</c:v>
                </c:pt>
                <c:pt idx="375">
                  <c:v>30.4</c:v>
                </c:pt>
                <c:pt idx="376">
                  <c:v>31.1</c:v>
                </c:pt>
                <c:pt idx="377">
                  <c:v>30.5</c:v>
                </c:pt>
                <c:pt idx="378">
                  <c:v>32</c:v>
                </c:pt>
                <c:pt idx="379">
                  <c:v>30.6</c:v>
                </c:pt>
                <c:pt idx="380">
                  <c:v>30.4</c:v>
                </c:pt>
                <c:pt idx="381">
                  <c:v>30.8</c:v>
                </c:pt>
                <c:pt idx="382">
                  <c:v>30.6</c:v>
                </c:pt>
                <c:pt idx="383">
                  <c:v>31.1</c:v>
                </c:pt>
                <c:pt idx="384">
                  <c:v>30.4</c:v>
                </c:pt>
                <c:pt idx="385">
                  <c:v>30.6</c:v>
                </c:pt>
                <c:pt idx="386">
                  <c:v>29.9</c:v>
                </c:pt>
                <c:pt idx="387">
                  <c:v>27.9</c:v>
                </c:pt>
                <c:pt idx="388">
                  <c:v>32.200000000000003</c:v>
                </c:pt>
                <c:pt idx="389">
                  <c:v>26.7</c:v>
                </c:pt>
                <c:pt idx="390">
                  <c:v>26.6</c:v>
                </c:pt>
                <c:pt idx="391">
                  <c:v>27.2</c:v>
                </c:pt>
                <c:pt idx="392">
                  <c:v>32.4</c:v>
                </c:pt>
                <c:pt idx="393">
                  <c:v>32.299999999999997</c:v>
                </c:pt>
                <c:pt idx="394">
                  <c:v>31.4</c:v>
                </c:pt>
                <c:pt idx="395">
                  <c:v>20.6</c:v>
                </c:pt>
                <c:pt idx="396">
                  <c:v>20.2</c:v>
                </c:pt>
                <c:pt idx="397">
                  <c:v>21</c:v>
                </c:pt>
                <c:pt idx="398">
                  <c:v>21.1</c:v>
                </c:pt>
                <c:pt idx="399">
                  <c:v>19.8</c:v>
                </c:pt>
                <c:pt idx="400">
                  <c:v>21</c:v>
                </c:pt>
                <c:pt idx="401">
                  <c:v>21.5</c:v>
                </c:pt>
                <c:pt idx="402">
                  <c:v>22</c:v>
                </c:pt>
                <c:pt idx="403">
                  <c:v>22</c:v>
                </c:pt>
                <c:pt idx="404">
                  <c:v>22.1</c:v>
                </c:pt>
                <c:pt idx="405">
                  <c:v>22.2</c:v>
                </c:pt>
                <c:pt idx="406">
                  <c:v>22.7</c:v>
                </c:pt>
                <c:pt idx="407">
                  <c:v>22.3</c:v>
                </c:pt>
                <c:pt idx="408">
                  <c:v>22.5</c:v>
                </c:pt>
                <c:pt idx="409">
                  <c:v>20.100000000000001</c:v>
                </c:pt>
                <c:pt idx="410">
                  <c:v>20.5</c:v>
                </c:pt>
                <c:pt idx="411">
                  <c:v>19.2</c:v>
                </c:pt>
                <c:pt idx="412">
                  <c:v>20.3</c:v>
                </c:pt>
                <c:pt idx="413">
                  <c:v>21.9</c:v>
                </c:pt>
                <c:pt idx="414">
                  <c:v>22.5</c:v>
                </c:pt>
                <c:pt idx="415">
                  <c:v>22.6</c:v>
                </c:pt>
                <c:pt idx="416">
                  <c:v>2.2000000000000002</c:v>
                </c:pt>
                <c:pt idx="417">
                  <c:v>0.3</c:v>
                </c:pt>
                <c:pt idx="418">
                  <c:v>2.8</c:v>
                </c:pt>
                <c:pt idx="419">
                  <c:v>2.2000000000000002</c:v>
                </c:pt>
                <c:pt idx="420">
                  <c:v>2.4</c:v>
                </c:pt>
                <c:pt idx="421">
                  <c:v>2.4</c:v>
                </c:pt>
                <c:pt idx="422">
                  <c:v>2.4</c:v>
                </c:pt>
                <c:pt idx="423">
                  <c:v>2.8</c:v>
                </c:pt>
                <c:pt idx="424">
                  <c:v>2</c:v>
                </c:pt>
                <c:pt idx="425">
                  <c:v>2.8</c:v>
                </c:pt>
                <c:pt idx="426">
                  <c:v>3.3</c:v>
                </c:pt>
                <c:pt idx="427">
                  <c:v>3.2</c:v>
                </c:pt>
                <c:pt idx="428">
                  <c:v>3.1</c:v>
                </c:pt>
                <c:pt idx="429">
                  <c:v>3.1</c:v>
                </c:pt>
                <c:pt idx="430">
                  <c:v>2</c:v>
                </c:pt>
                <c:pt idx="431">
                  <c:v>1</c:v>
                </c:pt>
                <c:pt idx="432">
                  <c:v>2.2999999999999998</c:v>
                </c:pt>
                <c:pt idx="433">
                  <c:v>2.4</c:v>
                </c:pt>
                <c:pt idx="434">
                  <c:v>2.5</c:v>
                </c:pt>
                <c:pt idx="435">
                  <c:v>2.2999999999999998</c:v>
                </c:pt>
                <c:pt idx="436">
                  <c:v>1.2</c:v>
                </c:pt>
                <c:pt idx="437">
                  <c:v>2.1</c:v>
                </c:pt>
                <c:pt idx="438">
                  <c:v>16.899999999999999</c:v>
                </c:pt>
                <c:pt idx="439">
                  <c:v>16.8</c:v>
                </c:pt>
                <c:pt idx="440">
                  <c:v>16.600000000000001</c:v>
                </c:pt>
                <c:pt idx="441">
                  <c:v>16.600000000000001</c:v>
                </c:pt>
                <c:pt idx="442">
                  <c:v>18.600000000000001</c:v>
                </c:pt>
                <c:pt idx="443">
                  <c:v>16.2</c:v>
                </c:pt>
                <c:pt idx="444">
                  <c:v>15.8</c:v>
                </c:pt>
                <c:pt idx="445">
                  <c:v>15.5</c:v>
                </c:pt>
                <c:pt idx="446">
                  <c:v>16.600000000000001</c:v>
                </c:pt>
                <c:pt idx="447">
                  <c:v>15.9</c:v>
                </c:pt>
                <c:pt idx="448">
                  <c:v>16.2</c:v>
                </c:pt>
                <c:pt idx="449">
                  <c:v>15.9</c:v>
                </c:pt>
                <c:pt idx="450">
                  <c:v>15.3</c:v>
                </c:pt>
                <c:pt idx="451">
                  <c:v>17.899999999999999</c:v>
                </c:pt>
                <c:pt idx="452">
                  <c:v>17.7</c:v>
                </c:pt>
                <c:pt idx="453">
                  <c:v>17.7</c:v>
                </c:pt>
                <c:pt idx="454">
                  <c:v>19</c:v>
                </c:pt>
                <c:pt idx="455">
                  <c:v>20.2</c:v>
                </c:pt>
                <c:pt idx="456">
                  <c:v>18.100000000000001</c:v>
                </c:pt>
                <c:pt idx="457">
                  <c:v>18.3</c:v>
                </c:pt>
                <c:pt idx="458">
                  <c:v>18.600000000000001</c:v>
                </c:pt>
                <c:pt idx="459">
                  <c:v>17.600000000000001</c:v>
                </c:pt>
                <c:pt idx="460">
                  <c:v>20.399999999999999</c:v>
                </c:pt>
                <c:pt idx="461">
                  <c:v>22.1</c:v>
                </c:pt>
                <c:pt idx="462">
                  <c:v>19.899999999999999</c:v>
                </c:pt>
                <c:pt idx="463">
                  <c:v>14.6</c:v>
                </c:pt>
                <c:pt idx="464">
                  <c:v>22.7</c:v>
                </c:pt>
                <c:pt idx="465">
                  <c:v>27.7</c:v>
                </c:pt>
                <c:pt idx="466">
                  <c:v>22.3</c:v>
                </c:pt>
                <c:pt idx="467">
                  <c:v>22.7</c:v>
                </c:pt>
                <c:pt idx="468">
                  <c:v>22</c:v>
                </c:pt>
                <c:pt idx="469">
                  <c:v>23.8</c:v>
                </c:pt>
                <c:pt idx="470">
                  <c:v>22.4</c:v>
                </c:pt>
                <c:pt idx="471">
                  <c:v>22.5</c:v>
                </c:pt>
                <c:pt idx="472">
                  <c:v>18.3</c:v>
                </c:pt>
                <c:pt idx="473">
                  <c:v>22.4</c:v>
                </c:pt>
                <c:pt idx="474">
                  <c:v>9.6999999999999993</c:v>
                </c:pt>
                <c:pt idx="475">
                  <c:v>9.3000000000000007</c:v>
                </c:pt>
                <c:pt idx="476">
                  <c:v>9.9</c:v>
                </c:pt>
                <c:pt idx="477">
                  <c:v>9.9</c:v>
                </c:pt>
                <c:pt idx="478">
                  <c:v>9.8000000000000007</c:v>
                </c:pt>
                <c:pt idx="479">
                  <c:v>10.3</c:v>
                </c:pt>
                <c:pt idx="480">
                  <c:v>10.4</c:v>
                </c:pt>
                <c:pt idx="481">
                  <c:v>10.8</c:v>
                </c:pt>
                <c:pt idx="482">
                  <c:v>10.8</c:v>
                </c:pt>
                <c:pt idx="483">
                  <c:v>11.1</c:v>
                </c:pt>
                <c:pt idx="484">
                  <c:v>6.1</c:v>
                </c:pt>
                <c:pt idx="485">
                  <c:v>11.6</c:v>
                </c:pt>
                <c:pt idx="486">
                  <c:v>11.5</c:v>
                </c:pt>
                <c:pt idx="487">
                  <c:v>11.4</c:v>
                </c:pt>
                <c:pt idx="488">
                  <c:v>9.6</c:v>
                </c:pt>
                <c:pt idx="489">
                  <c:v>10.199999999999999</c:v>
                </c:pt>
                <c:pt idx="490">
                  <c:v>10.1</c:v>
                </c:pt>
                <c:pt idx="491">
                  <c:v>11</c:v>
                </c:pt>
                <c:pt idx="492">
                  <c:v>3.1</c:v>
                </c:pt>
                <c:pt idx="493">
                  <c:v>12.3</c:v>
                </c:pt>
                <c:pt idx="494">
                  <c:v>9.6999999999999993</c:v>
                </c:pt>
                <c:pt idx="495">
                  <c:v>10.199999999999999</c:v>
                </c:pt>
                <c:pt idx="496">
                  <c:v>10.8</c:v>
                </c:pt>
                <c:pt idx="497">
                  <c:v>9.1</c:v>
                </c:pt>
                <c:pt idx="498">
                  <c:v>9.9</c:v>
                </c:pt>
                <c:pt idx="499">
                  <c:v>10.8</c:v>
                </c:pt>
                <c:pt idx="500">
                  <c:v>13.3</c:v>
                </c:pt>
                <c:pt idx="501">
                  <c:v>11.2</c:v>
                </c:pt>
                <c:pt idx="502">
                  <c:v>12.1</c:v>
                </c:pt>
                <c:pt idx="503">
                  <c:v>12.7</c:v>
                </c:pt>
                <c:pt idx="504">
                  <c:v>12.6</c:v>
                </c:pt>
                <c:pt idx="505">
                  <c:v>12.5</c:v>
                </c:pt>
                <c:pt idx="506">
                  <c:v>13</c:v>
                </c:pt>
                <c:pt idx="507">
                  <c:v>13.4</c:v>
                </c:pt>
                <c:pt idx="508">
                  <c:v>13.3</c:v>
                </c:pt>
                <c:pt idx="509">
                  <c:v>13.6</c:v>
                </c:pt>
                <c:pt idx="510">
                  <c:v>13.9</c:v>
                </c:pt>
                <c:pt idx="511">
                  <c:v>10.3</c:v>
                </c:pt>
                <c:pt idx="512">
                  <c:v>14.4</c:v>
                </c:pt>
                <c:pt idx="513">
                  <c:v>1.6</c:v>
                </c:pt>
                <c:pt idx="514">
                  <c:v>4.8</c:v>
                </c:pt>
                <c:pt idx="515">
                  <c:v>5.0999999999999996</c:v>
                </c:pt>
                <c:pt idx="516">
                  <c:v>4.5999999999999996</c:v>
                </c:pt>
                <c:pt idx="517">
                  <c:v>4.5999999999999996</c:v>
                </c:pt>
                <c:pt idx="518">
                  <c:v>5.6</c:v>
                </c:pt>
                <c:pt idx="519">
                  <c:v>5.5</c:v>
                </c:pt>
                <c:pt idx="520">
                  <c:v>6</c:v>
                </c:pt>
                <c:pt idx="522">
                  <c:v>1.5</c:v>
                </c:pt>
                <c:pt idx="523">
                  <c:v>4.5</c:v>
                </c:pt>
                <c:pt idx="524">
                  <c:v>4.4000000000000004</c:v>
                </c:pt>
                <c:pt idx="525">
                  <c:v>4.3</c:v>
                </c:pt>
                <c:pt idx="526">
                  <c:v>4</c:v>
                </c:pt>
                <c:pt idx="527">
                  <c:v>3.9</c:v>
                </c:pt>
                <c:pt idx="528">
                  <c:v>4.9000000000000004</c:v>
                </c:pt>
                <c:pt idx="529">
                  <c:v>5.9</c:v>
                </c:pt>
                <c:pt idx="530">
                  <c:v>6.3</c:v>
                </c:pt>
                <c:pt idx="531">
                  <c:v>7.9</c:v>
                </c:pt>
                <c:pt idx="532">
                  <c:v>8</c:v>
                </c:pt>
                <c:pt idx="533">
                  <c:v>4.7</c:v>
                </c:pt>
                <c:pt idx="534">
                  <c:v>5</c:v>
                </c:pt>
                <c:pt idx="535">
                  <c:v>1</c:v>
                </c:pt>
                <c:pt idx="536">
                  <c:v>1.3</c:v>
                </c:pt>
                <c:pt idx="537">
                  <c:v>0.3</c:v>
                </c:pt>
                <c:pt idx="538">
                  <c:v>2.5</c:v>
                </c:pt>
                <c:pt idx="539">
                  <c:v>5.9</c:v>
                </c:pt>
                <c:pt idx="540">
                  <c:v>3.2</c:v>
                </c:pt>
                <c:pt idx="541">
                  <c:v>-1.5</c:v>
                </c:pt>
                <c:pt idx="542">
                  <c:v>-5</c:v>
                </c:pt>
                <c:pt idx="543">
                  <c:v>-0.9</c:v>
                </c:pt>
                <c:pt idx="544">
                  <c:v>-1.1000000000000001</c:v>
                </c:pt>
                <c:pt idx="545">
                  <c:v>5</c:v>
                </c:pt>
                <c:pt idx="546">
                  <c:v>7.3</c:v>
                </c:pt>
                <c:pt idx="547">
                  <c:v>9.3000000000000007</c:v>
                </c:pt>
                <c:pt idx="548">
                  <c:v>7.9</c:v>
                </c:pt>
                <c:pt idx="549">
                  <c:v>8.8000000000000007</c:v>
                </c:pt>
                <c:pt idx="550">
                  <c:v>9.8000000000000007</c:v>
                </c:pt>
                <c:pt idx="551">
                  <c:v>10.1</c:v>
                </c:pt>
                <c:pt idx="552">
                  <c:v>10.3</c:v>
                </c:pt>
                <c:pt idx="553">
                  <c:v>11</c:v>
                </c:pt>
                <c:pt idx="554">
                  <c:v>11.2</c:v>
                </c:pt>
                <c:pt idx="555">
                  <c:v>11.6</c:v>
                </c:pt>
                <c:pt idx="556">
                  <c:v>11.4</c:v>
                </c:pt>
                <c:pt idx="557">
                  <c:v>11.8</c:v>
                </c:pt>
                <c:pt idx="558">
                  <c:v>5.8</c:v>
                </c:pt>
                <c:pt idx="559">
                  <c:v>13.2</c:v>
                </c:pt>
                <c:pt idx="560">
                  <c:v>0.6</c:v>
                </c:pt>
                <c:pt idx="561">
                  <c:v>0.3</c:v>
                </c:pt>
                <c:pt idx="562">
                  <c:v>-0.5</c:v>
                </c:pt>
                <c:pt idx="563">
                  <c:v>0.9</c:v>
                </c:pt>
                <c:pt idx="564">
                  <c:v>-0.2</c:v>
                </c:pt>
                <c:pt idx="565">
                  <c:v>2.1</c:v>
                </c:pt>
                <c:pt idx="566">
                  <c:v>0.7</c:v>
                </c:pt>
                <c:pt idx="567">
                  <c:v>0.9</c:v>
                </c:pt>
                <c:pt idx="568">
                  <c:v>-0.6</c:v>
                </c:pt>
                <c:pt idx="569">
                  <c:v>-0.1</c:v>
                </c:pt>
                <c:pt idx="570">
                  <c:v>1.3</c:v>
                </c:pt>
                <c:pt idx="571">
                  <c:v>1.7</c:v>
                </c:pt>
                <c:pt idx="572">
                  <c:v>1.6</c:v>
                </c:pt>
                <c:pt idx="573">
                  <c:v>1.3</c:v>
                </c:pt>
                <c:pt idx="574">
                  <c:v>1</c:v>
                </c:pt>
                <c:pt idx="575">
                  <c:v>1.1000000000000001</c:v>
                </c:pt>
                <c:pt idx="576">
                  <c:v>1</c:v>
                </c:pt>
                <c:pt idx="577">
                  <c:v>1.6</c:v>
                </c:pt>
                <c:pt idx="578">
                  <c:v>2.5</c:v>
                </c:pt>
                <c:pt idx="579">
                  <c:v>1.5</c:v>
                </c:pt>
                <c:pt idx="580">
                  <c:v>1.6</c:v>
                </c:pt>
                <c:pt idx="581">
                  <c:v>1.8</c:v>
                </c:pt>
                <c:pt idx="582">
                  <c:v>1.7</c:v>
                </c:pt>
                <c:pt idx="583">
                  <c:v>2.1</c:v>
                </c:pt>
                <c:pt idx="584">
                  <c:v>1.1000000000000001</c:v>
                </c:pt>
                <c:pt idx="585">
                  <c:v>0.7</c:v>
                </c:pt>
                <c:pt idx="586">
                  <c:v>0.5</c:v>
                </c:pt>
                <c:pt idx="587">
                  <c:v>1.4</c:v>
                </c:pt>
                <c:pt idx="588">
                  <c:v>1.7</c:v>
                </c:pt>
                <c:pt idx="589">
                  <c:v>0.6</c:v>
                </c:pt>
                <c:pt idx="590">
                  <c:v>0.4</c:v>
                </c:pt>
                <c:pt idx="591">
                  <c:v>4.0999999999999996</c:v>
                </c:pt>
                <c:pt idx="592">
                  <c:v>4.7</c:v>
                </c:pt>
                <c:pt idx="593">
                  <c:v>5.6</c:v>
                </c:pt>
                <c:pt idx="594">
                  <c:v>6.4</c:v>
                </c:pt>
                <c:pt idx="595">
                  <c:v>5</c:v>
                </c:pt>
                <c:pt idx="596">
                  <c:v>7.4</c:v>
                </c:pt>
                <c:pt idx="597">
                  <c:v>7.9</c:v>
                </c:pt>
                <c:pt idx="598">
                  <c:v>6.2</c:v>
                </c:pt>
                <c:pt idx="599">
                  <c:v>7.1</c:v>
                </c:pt>
                <c:pt idx="600">
                  <c:v>5.8</c:v>
                </c:pt>
                <c:pt idx="601">
                  <c:v>5.8</c:v>
                </c:pt>
                <c:pt idx="602">
                  <c:v>6</c:v>
                </c:pt>
                <c:pt idx="603">
                  <c:v>6.9</c:v>
                </c:pt>
                <c:pt idx="604">
                  <c:v>6.9</c:v>
                </c:pt>
                <c:pt idx="605">
                  <c:v>5.7</c:v>
                </c:pt>
                <c:pt idx="606">
                  <c:v>5.0999999999999996</c:v>
                </c:pt>
                <c:pt idx="607">
                  <c:v>4.4000000000000004</c:v>
                </c:pt>
                <c:pt idx="608">
                  <c:v>5.0999999999999996</c:v>
                </c:pt>
                <c:pt idx="609">
                  <c:v>5.3</c:v>
                </c:pt>
                <c:pt idx="610">
                  <c:v>5.0999999999999996</c:v>
                </c:pt>
                <c:pt idx="611">
                  <c:v>4.5</c:v>
                </c:pt>
                <c:pt idx="612">
                  <c:v>28.1</c:v>
                </c:pt>
                <c:pt idx="613">
                  <c:v>27.5</c:v>
                </c:pt>
                <c:pt idx="614">
                  <c:v>28.2</c:v>
                </c:pt>
                <c:pt idx="615">
                  <c:v>27.6</c:v>
                </c:pt>
                <c:pt idx="616">
                  <c:v>28.3</c:v>
                </c:pt>
                <c:pt idx="617">
                  <c:v>27.4</c:v>
                </c:pt>
                <c:pt idx="618">
                  <c:v>27.8</c:v>
                </c:pt>
                <c:pt idx="619">
                  <c:v>27.7</c:v>
                </c:pt>
                <c:pt idx="620">
                  <c:v>26.8</c:v>
                </c:pt>
                <c:pt idx="621">
                  <c:v>27.6</c:v>
                </c:pt>
                <c:pt idx="622">
                  <c:v>27.3</c:v>
                </c:pt>
                <c:pt idx="623">
                  <c:v>28.2</c:v>
                </c:pt>
                <c:pt idx="624">
                  <c:v>28.2</c:v>
                </c:pt>
                <c:pt idx="625">
                  <c:v>28.1</c:v>
                </c:pt>
                <c:pt idx="626">
                  <c:v>27.9</c:v>
                </c:pt>
                <c:pt idx="627">
                  <c:v>24.3</c:v>
                </c:pt>
                <c:pt idx="628">
                  <c:v>28.2</c:v>
                </c:pt>
                <c:pt idx="629">
                  <c:v>29.4</c:v>
                </c:pt>
                <c:pt idx="630">
                  <c:v>28</c:v>
                </c:pt>
                <c:pt idx="631">
                  <c:v>28.9</c:v>
                </c:pt>
                <c:pt idx="632">
                  <c:v>28.9</c:v>
                </c:pt>
                <c:pt idx="633">
                  <c:v>27.8</c:v>
                </c:pt>
                <c:pt idx="634">
                  <c:v>27.3</c:v>
                </c:pt>
                <c:pt idx="635">
                  <c:v>27.9</c:v>
                </c:pt>
                <c:pt idx="636">
                  <c:v>27.6</c:v>
                </c:pt>
                <c:pt idx="637">
                  <c:v>28</c:v>
                </c:pt>
                <c:pt idx="638">
                  <c:v>27.6</c:v>
                </c:pt>
                <c:pt idx="639">
                  <c:v>27.5</c:v>
                </c:pt>
                <c:pt idx="640">
                  <c:v>27.9</c:v>
                </c:pt>
                <c:pt idx="641">
                  <c:v>30.7</c:v>
                </c:pt>
                <c:pt idx="642">
                  <c:v>28.3</c:v>
                </c:pt>
                <c:pt idx="643">
                  <c:v>27.7</c:v>
                </c:pt>
                <c:pt idx="644">
                  <c:v>28.4</c:v>
                </c:pt>
                <c:pt idx="645">
                  <c:v>28</c:v>
                </c:pt>
                <c:pt idx="646">
                  <c:v>27.8</c:v>
                </c:pt>
                <c:pt idx="647">
                  <c:v>28.2</c:v>
                </c:pt>
                <c:pt idx="648">
                  <c:v>24.3</c:v>
                </c:pt>
                <c:pt idx="649">
                  <c:v>25</c:v>
                </c:pt>
                <c:pt idx="650">
                  <c:v>24.5</c:v>
                </c:pt>
                <c:pt idx="651">
                  <c:v>25.1</c:v>
                </c:pt>
                <c:pt idx="652">
                  <c:v>27.5</c:v>
                </c:pt>
                <c:pt idx="653">
                  <c:v>28.2</c:v>
                </c:pt>
                <c:pt idx="654">
                  <c:v>28.7</c:v>
                </c:pt>
                <c:pt idx="655">
                  <c:v>28.2</c:v>
                </c:pt>
                <c:pt idx="656">
                  <c:v>28.7</c:v>
                </c:pt>
                <c:pt idx="657">
                  <c:v>24.7</c:v>
                </c:pt>
                <c:pt idx="658">
                  <c:v>23.9</c:v>
                </c:pt>
                <c:pt idx="659">
                  <c:v>25.3</c:v>
                </c:pt>
                <c:pt idx="660">
                  <c:v>24.9</c:v>
                </c:pt>
                <c:pt idx="661">
                  <c:v>27.9</c:v>
                </c:pt>
                <c:pt idx="662">
                  <c:v>24.9</c:v>
                </c:pt>
                <c:pt idx="663">
                  <c:v>25.6</c:v>
                </c:pt>
                <c:pt idx="664">
                  <c:v>26</c:v>
                </c:pt>
                <c:pt idx="665">
                  <c:v>37.700000000000003</c:v>
                </c:pt>
                <c:pt idx="666">
                  <c:v>25.8</c:v>
                </c:pt>
                <c:pt idx="667">
                  <c:v>25.9</c:v>
                </c:pt>
                <c:pt idx="668">
                  <c:v>26.6</c:v>
                </c:pt>
                <c:pt idx="669">
                  <c:v>26.4</c:v>
                </c:pt>
                <c:pt idx="670">
                  <c:v>26.7</c:v>
                </c:pt>
                <c:pt idx="671">
                  <c:v>25.3</c:v>
                </c:pt>
                <c:pt idx="672">
                  <c:v>27</c:v>
                </c:pt>
                <c:pt idx="673">
                  <c:v>26.9</c:v>
                </c:pt>
                <c:pt idx="674">
                  <c:v>27.5</c:v>
                </c:pt>
                <c:pt idx="675">
                  <c:v>28.2</c:v>
                </c:pt>
                <c:pt idx="676">
                  <c:v>26.8</c:v>
                </c:pt>
                <c:pt idx="677">
                  <c:v>26.2</c:v>
                </c:pt>
                <c:pt idx="678">
                  <c:v>29.5</c:v>
                </c:pt>
                <c:pt idx="679">
                  <c:v>29.4</c:v>
                </c:pt>
                <c:pt idx="680">
                  <c:v>29.8</c:v>
                </c:pt>
                <c:pt idx="681">
                  <c:v>30</c:v>
                </c:pt>
                <c:pt idx="682">
                  <c:v>29.4</c:v>
                </c:pt>
                <c:pt idx="683">
                  <c:v>29.8</c:v>
                </c:pt>
                <c:pt idx="684">
                  <c:v>29.9</c:v>
                </c:pt>
                <c:pt idx="685">
                  <c:v>30.5</c:v>
                </c:pt>
                <c:pt idx="686">
                  <c:v>29.8</c:v>
                </c:pt>
                <c:pt idx="687">
                  <c:v>30.4</c:v>
                </c:pt>
                <c:pt idx="688">
                  <c:v>30.4</c:v>
                </c:pt>
                <c:pt idx="689">
                  <c:v>36.700000000000003</c:v>
                </c:pt>
                <c:pt idx="690">
                  <c:v>31.1</c:v>
                </c:pt>
                <c:pt idx="691">
                  <c:v>30.7</c:v>
                </c:pt>
                <c:pt idx="692">
                  <c:v>31.5</c:v>
                </c:pt>
                <c:pt idx="693">
                  <c:v>31.4</c:v>
                </c:pt>
                <c:pt idx="694">
                  <c:v>30.5</c:v>
                </c:pt>
                <c:pt idx="695">
                  <c:v>30.8</c:v>
                </c:pt>
                <c:pt idx="696">
                  <c:v>29.3</c:v>
                </c:pt>
                <c:pt idx="697">
                  <c:v>30.6</c:v>
                </c:pt>
                <c:pt idx="698">
                  <c:v>31.5</c:v>
                </c:pt>
                <c:pt idx="699">
                  <c:v>32.1</c:v>
                </c:pt>
                <c:pt idx="700">
                  <c:v>29.5</c:v>
                </c:pt>
                <c:pt idx="701">
                  <c:v>30.3</c:v>
                </c:pt>
                <c:pt idx="702">
                  <c:v>31.1</c:v>
                </c:pt>
                <c:pt idx="703">
                  <c:v>30.5</c:v>
                </c:pt>
                <c:pt idx="704">
                  <c:v>11</c:v>
                </c:pt>
                <c:pt idx="705">
                  <c:v>27.1</c:v>
                </c:pt>
                <c:pt idx="706">
                  <c:v>30.8</c:v>
                </c:pt>
                <c:pt idx="707">
                  <c:v>31.8</c:v>
                </c:pt>
                <c:pt idx="708">
                  <c:v>30.6</c:v>
                </c:pt>
                <c:pt idx="709">
                  <c:v>31.1</c:v>
                </c:pt>
                <c:pt idx="710">
                  <c:v>30.8</c:v>
                </c:pt>
                <c:pt idx="711">
                  <c:v>32.4</c:v>
                </c:pt>
                <c:pt idx="712">
                  <c:v>30.8</c:v>
                </c:pt>
                <c:pt idx="713">
                  <c:v>30.7</c:v>
                </c:pt>
                <c:pt idx="714">
                  <c:v>30.8</c:v>
                </c:pt>
                <c:pt idx="715">
                  <c:v>40.1</c:v>
                </c:pt>
                <c:pt idx="716">
                  <c:v>31.1</c:v>
                </c:pt>
                <c:pt idx="717">
                  <c:v>31.7</c:v>
                </c:pt>
                <c:pt idx="718">
                  <c:v>32</c:v>
                </c:pt>
                <c:pt idx="719">
                  <c:v>31.9</c:v>
                </c:pt>
                <c:pt idx="720">
                  <c:v>32.1</c:v>
                </c:pt>
                <c:pt idx="721">
                  <c:v>32.700000000000003</c:v>
                </c:pt>
                <c:pt idx="722">
                  <c:v>25.2</c:v>
                </c:pt>
                <c:pt idx="723">
                  <c:v>33.700000000000003</c:v>
                </c:pt>
                <c:pt idx="724">
                  <c:v>33.5</c:v>
                </c:pt>
                <c:pt idx="725">
                  <c:v>34.9</c:v>
                </c:pt>
                <c:pt idx="726">
                  <c:v>32.4</c:v>
                </c:pt>
                <c:pt idx="727">
                  <c:v>32.9</c:v>
                </c:pt>
                <c:pt idx="728">
                  <c:v>34.5</c:v>
                </c:pt>
                <c:pt idx="729">
                  <c:v>32.4</c:v>
                </c:pt>
                <c:pt idx="730">
                  <c:v>33.6</c:v>
                </c:pt>
                <c:pt idx="731">
                  <c:v>23.4</c:v>
                </c:pt>
                <c:pt idx="732">
                  <c:v>23.3</c:v>
                </c:pt>
                <c:pt idx="733">
                  <c:v>22.3</c:v>
                </c:pt>
                <c:pt idx="734">
                  <c:v>23.7</c:v>
                </c:pt>
                <c:pt idx="735">
                  <c:v>23.8</c:v>
                </c:pt>
                <c:pt idx="736">
                  <c:v>23.2</c:v>
                </c:pt>
                <c:pt idx="737">
                  <c:v>23.6</c:v>
                </c:pt>
                <c:pt idx="738">
                  <c:v>24.1</c:v>
                </c:pt>
                <c:pt idx="739">
                  <c:v>26.1</c:v>
                </c:pt>
                <c:pt idx="740">
                  <c:v>23.6</c:v>
                </c:pt>
                <c:pt idx="741">
                  <c:v>24.4</c:v>
                </c:pt>
                <c:pt idx="742">
                  <c:v>23.8</c:v>
                </c:pt>
                <c:pt idx="743">
                  <c:v>24</c:v>
                </c:pt>
                <c:pt idx="744">
                  <c:v>23.7</c:v>
                </c:pt>
                <c:pt idx="745">
                  <c:v>23.8</c:v>
                </c:pt>
                <c:pt idx="746">
                  <c:v>24.1</c:v>
                </c:pt>
                <c:pt idx="747">
                  <c:v>24.8</c:v>
                </c:pt>
                <c:pt idx="748">
                  <c:v>25.5</c:v>
                </c:pt>
                <c:pt idx="749">
                  <c:v>23.5</c:v>
                </c:pt>
                <c:pt idx="750">
                  <c:v>24</c:v>
                </c:pt>
                <c:pt idx="751">
                  <c:v>24.7</c:v>
                </c:pt>
                <c:pt idx="752">
                  <c:v>23.8</c:v>
                </c:pt>
                <c:pt idx="753">
                  <c:v>25.7</c:v>
                </c:pt>
                <c:pt idx="754">
                  <c:v>27.5</c:v>
                </c:pt>
                <c:pt idx="755">
                  <c:v>25.1</c:v>
                </c:pt>
                <c:pt idx="756">
                  <c:v>26.4</c:v>
                </c:pt>
                <c:pt idx="757">
                  <c:v>26.9</c:v>
                </c:pt>
                <c:pt idx="758">
                  <c:v>25.5</c:v>
                </c:pt>
                <c:pt idx="759">
                  <c:v>25.9</c:v>
                </c:pt>
                <c:pt idx="760">
                  <c:v>26.2</c:v>
                </c:pt>
                <c:pt idx="761">
                  <c:v>27.8</c:v>
                </c:pt>
                <c:pt idx="762">
                  <c:v>27.8</c:v>
                </c:pt>
                <c:pt idx="763">
                  <c:v>27.4</c:v>
                </c:pt>
                <c:pt idx="764">
                  <c:v>24.3</c:v>
                </c:pt>
                <c:pt idx="765">
                  <c:v>27.8</c:v>
                </c:pt>
                <c:pt idx="766">
                  <c:v>0.4</c:v>
                </c:pt>
                <c:pt idx="767">
                  <c:v>0.2</c:v>
                </c:pt>
                <c:pt idx="768">
                  <c:v>0.9</c:v>
                </c:pt>
                <c:pt idx="769">
                  <c:v>0.6</c:v>
                </c:pt>
                <c:pt idx="770">
                  <c:v>0.6</c:v>
                </c:pt>
                <c:pt idx="771">
                  <c:v>1</c:v>
                </c:pt>
                <c:pt idx="772">
                  <c:v>0.8</c:v>
                </c:pt>
                <c:pt idx="773">
                  <c:v>1.2</c:v>
                </c:pt>
                <c:pt idx="774">
                  <c:v>36.299999999999997</c:v>
                </c:pt>
                <c:pt idx="775">
                  <c:v>0.4</c:v>
                </c:pt>
                <c:pt idx="776">
                  <c:v>2.1</c:v>
                </c:pt>
                <c:pt idx="777">
                  <c:v>2.1</c:v>
                </c:pt>
                <c:pt idx="778">
                  <c:v>2.2999999999999998</c:v>
                </c:pt>
                <c:pt idx="779">
                  <c:v>2.2000000000000002</c:v>
                </c:pt>
                <c:pt idx="780">
                  <c:v>2.4</c:v>
                </c:pt>
                <c:pt idx="781">
                  <c:v>0.2</c:v>
                </c:pt>
                <c:pt idx="782">
                  <c:v>0.3</c:v>
                </c:pt>
                <c:pt idx="783">
                  <c:v>0.3</c:v>
                </c:pt>
                <c:pt idx="784">
                  <c:v>0.7</c:v>
                </c:pt>
                <c:pt idx="785">
                  <c:v>0.3</c:v>
                </c:pt>
                <c:pt idx="786">
                  <c:v>0.4</c:v>
                </c:pt>
                <c:pt idx="787">
                  <c:v>0.5</c:v>
                </c:pt>
                <c:pt idx="788">
                  <c:v>1.5</c:v>
                </c:pt>
                <c:pt idx="789">
                  <c:v>0.8</c:v>
                </c:pt>
                <c:pt idx="790">
                  <c:v>9.3000000000000007</c:v>
                </c:pt>
                <c:pt idx="791">
                  <c:v>10.3</c:v>
                </c:pt>
                <c:pt idx="792">
                  <c:v>11.6</c:v>
                </c:pt>
                <c:pt idx="793">
                  <c:v>12.8</c:v>
                </c:pt>
                <c:pt idx="794">
                  <c:v>0.8</c:v>
                </c:pt>
                <c:pt idx="795">
                  <c:v>14.7</c:v>
                </c:pt>
                <c:pt idx="796">
                  <c:v>15</c:v>
                </c:pt>
                <c:pt idx="797">
                  <c:v>14.7</c:v>
                </c:pt>
                <c:pt idx="798">
                  <c:v>16</c:v>
                </c:pt>
                <c:pt idx="799">
                  <c:v>17.899999999999999</c:v>
                </c:pt>
                <c:pt idx="800">
                  <c:v>17.2</c:v>
                </c:pt>
                <c:pt idx="801">
                  <c:v>17.2</c:v>
                </c:pt>
                <c:pt idx="802">
                  <c:v>18</c:v>
                </c:pt>
                <c:pt idx="803">
                  <c:v>19.5</c:v>
                </c:pt>
                <c:pt idx="804">
                  <c:v>19.600000000000001</c:v>
                </c:pt>
                <c:pt idx="805">
                  <c:v>15.2</c:v>
                </c:pt>
                <c:pt idx="806">
                  <c:v>16.100000000000001</c:v>
                </c:pt>
                <c:pt idx="807">
                  <c:v>0.3</c:v>
                </c:pt>
                <c:pt idx="808">
                  <c:v>15.5</c:v>
                </c:pt>
                <c:pt idx="809">
                  <c:v>14.8</c:v>
                </c:pt>
                <c:pt idx="810">
                  <c:v>15</c:v>
                </c:pt>
                <c:pt idx="811">
                  <c:v>0.8</c:v>
                </c:pt>
                <c:pt idx="812">
                  <c:v>0.9</c:v>
                </c:pt>
                <c:pt idx="813">
                  <c:v>0.7</c:v>
                </c:pt>
                <c:pt idx="814">
                  <c:v>0.6</c:v>
                </c:pt>
                <c:pt idx="815">
                  <c:v>-3.4</c:v>
                </c:pt>
                <c:pt idx="816">
                  <c:v>0</c:v>
                </c:pt>
                <c:pt idx="817">
                  <c:v>1.5</c:v>
                </c:pt>
                <c:pt idx="818">
                  <c:v>2.2000000000000002</c:v>
                </c:pt>
                <c:pt idx="819">
                  <c:v>0.9</c:v>
                </c:pt>
                <c:pt idx="820">
                  <c:v>1.2</c:v>
                </c:pt>
                <c:pt idx="821">
                  <c:v>2.1</c:v>
                </c:pt>
                <c:pt idx="822">
                  <c:v>2.4</c:v>
                </c:pt>
                <c:pt idx="823">
                  <c:v>3</c:v>
                </c:pt>
                <c:pt idx="824">
                  <c:v>2.5</c:v>
                </c:pt>
                <c:pt idx="825">
                  <c:v>2.9</c:v>
                </c:pt>
                <c:pt idx="826">
                  <c:v>0.5</c:v>
                </c:pt>
                <c:pt idx="827">
                  <c:v>3.3</c:v>
                </c:pt>
                <c:pt idx="828">
                  <c:v>3.4</c:v>
                </c:pt>
                <c:pt idx="829">
                  <c:v>4</c:v>
                </c:pt>
                <c:pt idx="830">
                  <c:v>3.3</c:v>
                </c:pt>
                <c:pt idx="831">
                  <c:v>4.4000000000000004</c:v>
                </c:pt>
                <c:pt idx="832">
                  <c:v>3.4</c:v>
                </c:pt>
                <c:pt idx="833">
                  <c:v>4.9000000000000004</c:v>
                </c:pt>
                <c:pt idx="834">
                  <c:v>9.6</c:v>
                </c:pt>
                <c:pt idx="835">
                  <c:v>10.1</c:v>
                </c:pt>
                <c:pt idx="836">
                  <c:v>7.2</c:v>
                </c:pt>
                <c:pt idx="837">
                  <c:v>9.6</c:v>
                </c:pt>
                <c:pt idx="838">
                  <c:v>15.7</c:v>
                </c:pt>
                <c:pt idx="839">
                  <c:v>15.6</c:v>
                </c:pt>
                <c:pt idx="840">
                  <c:v>0</c:v>
                </c:pt>
                <c:pt idx="841">
                  <c:v>16.2</c:v>
                </c:pt>
                <c:pt idx="842">
                  <c:v>15.4</c:v>
                </c:pt>
                <c:pt idx="843">
                  <c:v>16.399999999999999</c:v>
                </c:pt>
                <c:pt idx="844">
                  <c:v>14.5</c:v>
                </c:pt>
                <c:pt idx="845">
                  <c:v>16.600000000000001</c:v>
                </c:pt>
                <c:pt idx="846">
                  <c:v>16.8</c:v>
                </c:pt>
                <c:pt idx="847">
                  <c:v>15.3</c:v>
                </c:pt>
                <c:pt idx="848">
                  <c:v>16.600000000000001</c:v>
                </c:pt>
                <c:pt idx="849">
                  <c:v>16.600000000000001</c:v>
                </c:pt>
                <c:pt idx="850">
                  <c:v>17</c:v>
                </c:pt>
                <c:pt idx="851">
                  <c:v>16.8</c:v>
                </c:pt>
                <c:pt idx="852">
                  <c:v>16.399999999999999</c:v>
                </c:pt>
                <c:pt idx="853">
                  <c:v>15.5</c:v>
                </c:pt>
                <c:pt idx="854">
                  <c:v>16.100000000000001</c:v>
                </c:pt>
                <c:pt idx="855">
                  <c:v>19.2</c:v>
                </c:pt>
                <c:pt idx="856">
                  <c:v>17.8</c:v>
                </c:pt>
                <c:pt idx="857">
                  <c:v>14</c:v>
                </c:pt>
                <c:pt idx="858">
                  <c:v>18.600000000000001</c:v>
                </c:pt>
                <c:pt idx="859">
                  <c:v>18</c:v>
                </c:pt>
                <c:pt idx="860">
                  <c:v>15.2</c:v>
                </c:pt>
                <c:pt idx="861">
                  <c:v>16.3</c:v>
                </c:pt>
                <c:pt idx="862">
                  <c:v>15.7</c:v>
                </c:pt>
                <c:pt idx="863">
                  <c:v>15.3</c:v>
                </c:pt>
                <c:pt idx="864">
                  <c:v>22.7</c:v>
                </c:pt>
                <c:pt idx="865">
                  <c:v>19</c:v>
                </c:pt>
                <c:pt idx="866">
                  <c:v>20.100000000000001</c:v>
                </c:pt>
                <c:pt idx="867">
                  <c:v>20.7</c:v>
                </c:pt>
                <c:pt idx="868">
                  <c:v>16</c:v>
                </c:pt>
                <c:pt idx="869">
                  <c:v>20.7</c:v>
                </c:pt>
                <c:pt idx="870">
                  <c:v>20.2</c:v>
                </c:pt>
                <c:pt idx="871">
                  <c:v>20.7</c:v>
                </c:pt>
                <c:pt idx="872">
                  <c:v>21.3</c:v>
                </c:pt>
                <c:pt idx="873">
                  <c:v>20.9</c:v>
                </c:pt>
                <c:pt idx="874">
                  <c:v>20.5</c:v>
                </c:pt>
                <c:pt idx="875">
                  <c:v>21.6</c:v>
                </c:pt>
                <c:pt idx="876">
                  <c:v>23.7</c:v>
                </c:pt>
                <c:pt idx="877">
                  <c:v>23.9</c:v>
                </c:pt>
                <c:pt idx="878">
                  <c:v>22.9</c:v>
                </c:pt>
                <c:pt idx="879">
                  <c:v>24.4</c:v>
                </c:pt>
                <c:pt idx="880">
                  <c:v>29</c:v>
                </c:pt>
                <c:pt idx="881">
                  <c:v>29</c:v>
                </c:pt>
                <c:pt idx="882">
                  <c:v>26.6</c:v>
                </c:pt>
                <c:pt idx="883">
                  <c:v>26.8</c:v>
                </c:pt>
                <c:pt idx="884">
                  <c:v>26.1</c:v>
                </c:pt>
                <c:pt idx="885">
                  <c:v>23.6</c:v>
                </c:pt>
                <c:pt idx="886">
                  <c:v>15.9</c:v>
                </c:pt>
                <c:pt idx="887">
                  <c:v>25.5</c:v>
                </c:pt>
                <c:pt idx="888">
                  <c:v>16</c:v>
                </c:pt>
                <c:pt idx="889">
                  <c:v>24.5</c:v>
                </c:pt>
                <c:pt idx="890">
                  <c:v>24.9</c:v>
                </c:pt>
                <c:pt idx="891">
                  <c:v>16.399999999999999</c:v>
                </c:pt>
                <c:pt idx="892">
                  <c:v>16.3</c:v>
                </c:pt>
                <c:pt idx="893">
                  <c:v>15.7</c:v>
                </c:pt>
                <c:pt idx="894">
                  <c:v>16.7</c:v>
                </c:pt>
                <c:pt idx="895">
                  <c:v>15.8</c:v>
                </c:pt>
                <c:pt idx="896">
                  <c:v>15.7</c:v>
                </c:pt>
                <c:pt idx="897">
                  <c:v>16.399999999999999</c:v>
                </c:pt>
                <c:pt idx="898">
                  <c:v>12.7</c:v>
                </c:pt>
                <c:pt idx="899">
                  <c:v>16.399999999999999</c:v>
                </c:pt>
                <c:pt idx="900">
                  <c:v>17.3</c:v>
                </c:pt>
                <c:pt idx="901">
                  <c:v>17.399999999999999</c:v>
                </c:pt>
                <c:pt idx="902">
                  <c:v>18.2</c:v>
                </c:pt>
                <c:pt idx="903">
                  <c:v>17</c:v>
                </c:pt>
                <c:pt idx="904">
                  <c:v>16.899999999999999</c:v>
                </c:pt>
                <c:pt idx="905">
                  <c:v>15.8</c:v>
                </c:pt>
                <c:pt idx="906">
                  <c:v>16.7</c:v>
                </c:pt>
                <c:pt idx="907">
                  <c:v>17.3</c:v>
                </c:pt>
                <c:pt idx="908">
                  <c:v>16.7</c:v>
                </c:pt>
                <c:pt idx="909">
                  <c:v>17.399999999999999</c:v>
                </c:pt>
                <c:pt idx="910">
                  <c:v>17.600000000000001</c:v>
                </c:pt>
                <c:pt idx="911">
                  <c:v>15.9</c:v>
                </c:pt>
                <c:pt idx="912">
                  <c:v>16.899999999999999</c:v>
                </c:pt>
                <c:pt idx="913">
                  <c:v>18.5</c:v>
                </c:pt>
                <c:pt idx="914">
                  <c:v>18</c:v>
                </c:pt>
                <c:pt idx="915">
                  <c:v>19.100000000000001</c:v>
                </c:pt>
                <c:pt idx="916">
                  <c:v>23.5</c:v>
                </c:pt>
                <c:pt idx="917">
                  <c:v>13.2</c:v>
                </c:pt>
                <c:pt idx="918">
                  <c:v>17.7</c:v>
                </c:pt>
                <c:pt idx="919">
                  <c:v>14.2</c:v>
                </c:pt>
                <c:pt idx="920">
                  <c:v>15.4</c:v>
                </c:pt>
                <c:pt idx="921">
                  <c:v>14.9</c:v>
                </c:pt>
                <c:pt idx="922">
                  <c:v>15.4</c:v>
                </c:pt>
                <c:pt idx="923">
                  <c:v>16</c:v>
                </c:pt>
                <c:pt idx="924">
                  <c:v>14.9</c:v>
                </c:pt>
                <c:pt idx="925">
                  <c:v>11</c:v>
                </c:pt>
                <c:pt idx="926">
                  <c:v>9.9</c:v>
                </c:pt>
                <c:pt idx="927">
                  <c:v>14.1</c:v>
                </c:pt>
                <c:pt idx="928">
                  <c:v>15.7</c:v>
                </c:pt>
                <c:pt idx="929">
                  <c:v>13.2</c:v>
                </c:pt>
                <c:pt idx="930">
                  <c:v>13.1</c:v>
                </c:pt>
                <c:pt idx="931">
                  <c:v>13.7</c:v>
                </c:pt>
                <c:pt idx="932">
                  <c:v>13.8</c:v>
                </c:pt>
                <c:pt idx="933">
                  <c:v>13.6</c:v>
                </c:pt>
                <c:pt idx="934">
                  <c:v>15.9</c:v>
                </c:pt>
                <c:pt idx="935">
                  <c:v>16.899999999999999</c:v>
                </c:pt>
                <c:pt idx="936">
                  <c:v>19.5</c:v>
                </c:pt>
                <c:pt idx="937">
                  <c:v>17.399999999999999</c:v>
                </c:pt>
                <c:pt idx="938">
                  <c:v>5</c:v>
                </c:pt>
                <c:pt idx="939">
                  <c:v>17.7</c:v>
                </c:pt>
                <c:pt idx="940">
                  <c:v>17.3</c:v>
                </c:pt>
                <c:pt idx="941">
                  <c:v>15.7</c:v>
                </c:pt>
                <c:pt idx="942">
                  <c:v>16.899999999999999</c:v>
                </c:pt>
                <c:pt idx="943">
                  <c:v>16.5</c:v>
                </c:pt>
                <c:pt idx="944">
                  <c:v>16.100000000000001</c:v>
                </c:pt>
                <c:pt idx="945">
                  <c:v>21.1</c:v>
                </c:pt>
                <c:pt idx="946">
                  <c:v>18.3</c:v>
                </c:pt>
                <c:pt idx="947">
                  <c:v>19</c:v>
                </c:pt>
                <c:pt idx="948">
                  <c:v>19.8</c:v>
                </c:pt>
                <c:pt idx="949">
                  <c:v>17</c:v>
                </c:pt>
                <c:pt idx="950">
                  <c:v>20.8</c:v>
                </c:pt>
                <c:pt idx="951">
                  <c:v>19.899999999999999</c:v>
                </c:pt>
                <c:pt idx="952">
                  <c:v>23.4</c:v>
                </c:pt>
                <c:pt idx="953">
                  <c:v>23.1</c:v>
                </c:pt>
                <c:pt idx="954">
                  <c:v>23.4</c:v>
                </c:pt>
                <c:pt idx="955">
                  <c:v>23.3</c:v>
                </c:pt>
                <c:pt idx="956">
                  <c:v>24.7</c:v>
                </c:pt>
                <c:pt idx="957">
                  <c:v>24.8</c:v>
                </c:pt>
                <c:pt idx="958">
                  <c:v>24.7</c:v>
                </c:pt>
                <c:pt idx="959">
                  <c:v>23.8</c:v>
                </c:pt>
                <c:pt idx="960">
                  <c:v>26</c:v>
                </c:pt>
                <c:pt idx="961">
                  <c:v>25.6</c:v>
                </c:pt>
                <c:pt idx="962">
                  <c:v>26.5</c:v>
                </c:pt>
                <c:pt idx="963">
                  <c:v>22.8</c:v>
                </c:pt>
                <c:pt idx="964">
                  <c:v>23.7</c:v>
                </c:pt>
                <c:pt idx="965">
                  <c:v>23.8</c:v>
                </c:pt>
                <c:pt idx="966">
                  <c:v>21.9</c:v>
                </c:pt>
                <c:pt idx="967">
                  <c:v>16.899999999999999</c:v>
                </c:pt>
                <c:pt idx="968">
                  <c:v>22.5</c:v>
                </c:pt>
                <c:pt idx="969">
                  <c:v>19.899999999999999</c:v>
                </c:pt>
                <c:pt idx="970">
                  <c:v>23.1</c:v>
                </c:pt>
                <c:pt idx="971">
                  <c:v>23.1</c:v>
                </c:pt>
                <c:pt idx="972">
                  <c:v>17.2</c:v>
                </c:pt>
                <c:pt idx="973">
                  <c:v>16.899999999999999</c:v>
                </c:pt>
                <c:pt idx="974">
                  <c:v>16.399999999999999</c:v>
                </c:pt>
                <c:pt idx="975">
                  <c:v>16.5</c:v>
                </c:pt>
                <c:pt idx="976">
                  <c:v>19.899999999999999</c:v>
                </c:pt>
                <c:pt idx="977">
                  <c:v>15.5</c:v>
                </c:pt>
                <c:pt idx="978">
                  <c:v>16.600000000000001</c:v>
                </c:pt>
                <c:pt idx="979">
                  <c:v>17.2</c:v>
                </c:pt>
                <c:pt idx="980">
                  <c:v>17.3</c:v>
                </c:pt>
                <c:pt idx="981">
                  <c:v>17.100000000000001</c:v>
                </c:pt>
                <c:pt idx="982">
                  <c:v>17.7</c:v>
                </c:pt>
                <c:pt idx="983">
                  <c:v>17.8</c:v>
                </c:pt>
                <c:pt idx="984">
                  <c:v>18.3</c:v>
                </c:pt>
                <c:pt idx="985">
                  <c:v>18.5</c:v>
                </c:pt>
                <c:pt idx="986">
                  <c:v>18.3</c:v>
                </c:pt>
                <c:pt idx="987">
                  <c:v>16.600000000000001</c:v>
                </c:pt>
                <c:pt idx="988">
                  <c:v>18.399999999999999</c:v>
                </c:pt>
                <c:pt idx="989">
                  <c:v>19</c:v>
                </c:pt>
                <c:pt idx="990">
                  <c:v>18.600000000000001</c:v>
                </c:pt>
                <c:pt idx="991">
                  <c:v>18.7</c:v>
                </c:pt>
                <c:pt idx="992">
                  <c:v>18.2</c:v>
                </c:pt>
                <c:pt idx="993">
                  <c:v>16.399999999999999</c:v>
                </c:pt>
                <c:pt idx="994">
                  <c:v>16.600000000000001</c:v>
                </c:pt>
                <c:pt idx="995">
                  <c:v>16.5</c:v>
                </c:pt>
                <c:pt idx="996">
                  <c:v>17.399999999999999</c:v>
                </c:pt>
                <c:pt idx="997">
                  <c:v>17.2</c:v>
                </c:pt>
                <c:pt idx="998">
                  <c:v>21.3</c:v>
                </c:pt>
                <c:pt idx="999">
                  <c:v>10.8</c:v>
                </c:pt>
                <c:pt idx="1000">
                  <c:v>15.6</c:v>
                </c:pt>
                <c:pt idx="1001">
                  <c:v>12.3</c:v>
                </c:pt>
                <c:pt idx="1002">
                  <c:v>3.6</c:v>
                </c:pt>
                <c:pt idx="1003">
                  <c:v>4.5</c:v>
                </c:pt>
                <c:pt idx="1004">
                  <c:v>3.5</c:v>
                </c:pt>
                <c:pt idx="1005">
                  <c:v>3.9</c:v>
                </c:pt>
                <c:pt idx="1006">
                  <c:v>3.9</c:v>
                </c:pt>
                <c:pt idx="1007">
                  <c:v>4.3</c:v>
                </c:pt>
                <c:pt idx="1008">
                  <c:v>4.0999999999999996</c:v>
                </c:pt>
                <c:pt idx="1009">
                  <c:v>4.3</c:v>
                </c:pt>
                <c:pt idx="1010">
                  <c:v>3.6</c:v>
                </c:pt>
                <c:pt idx="1011">
                  <c:v>4.5</c:v>
                </c:pt>
                <c:pt idx="1012">
                  <c:v>4.2</c:v>
                </c:pt>
                <c:pt idx="1013">
                  <c:v>4</c:v>
                </c:pt>
                <c:pt idx="1014">
                  <c:v>4</c:v>
                </c:pt>
                <c:pt idx="1015">
                  <c:v>4.7</c:v>
                </c:pt>
                <c:pt idx="1016">
                  <c:v>4.5</c:v>
                </c:pt>
                <c:pt idx="1017">
                  <c:v>4</c:v>
                </c:pt>
                <c:pt idx="1018">
                  <c:v>4.0999999999999996</c:v>
                </c:pt>
                <c:pt idx="1019">
                  <c:v>4.8</c:v>
                </c:pt>
                <c:pt idx="1020">
                  <c:v>4.5999999999999996</c:v>
                </c:pt>
                <c:pt idx="1021">
                  <c:v>4.8</c:v>
                </c:pt>
                <c:pt idx="1022">
                  <c:v>-2</c:v>
                </c:pt>
                <c:pt idx="1023">
                  <c:v>5.7</c:v>
                </c:pt>
                <c:pt idx="1024">
                  <c:v>4.7</c:v>
                </c:pt>
                <c:pt idx="1025">
                  <c:v>4.7</c:v>
                </c:pt>
                <c:pt idx="1026">
                  <c:v>4.0999999999999996</c:v>
                </c:pt>
                <c:pt idx="1027">
                  <c:v>3.6</c:v>
                </c:pt>
                <c:pt idx="1028">
                  <c:v>3.4</c:v>
                </c:pt>
                <c:pt idx="1029">
                  <c:v>4.2</c:v>
                </c:pt>
                <c:pt idx="1030">
                  <c:v>3.3</c:v>
                </c:pt>
                <c:pt idx="1031">
                  <c:v>1.8</c:v>
                </c:pt>
                <c:pt idx="1032">
                  <c:v>5.8</c:v>
                </c:pt>
                <c:pt idx="1033">
                  <c:v>7.1</c:v>
                </c:pt>
                <c:pt idx="1034">
                  <c:v>7.4</c:v>
                </c:pt>
                <c:pt idx="1035">
                  <c:v>7.2</c:v>
                </c:pt>
                <c:pt idx="1036">
                  <c:v>3.6</c:v>
                </c:pt>
                <c:pt idx="1037">
                  <c:v>7.5</c:v>
                </c:pt>
                <c:pt idx="1038">
                  <c:v>6.8</c:v>
                </c:pt>
                <c:pt idx="1039">
                  <c:v>6.7</c:v>
                </c:pt>
                <c:pt idx="1040">
                  <c:v>7.5</c:v>
                </c:pt>
                <c:pt idx="1041">
                  <c:v>6.6</c:v>
                </c:pt>
                <c:pt idx="1042">
                  <c:v>6.6</c:v>
                </c:pt>
                <c:pt idx="1043">
                  <c:v>6.8</c:v>
                </c:pt>
                <c:pt idx="1044">
                  <c:v>7.5</c:v>
                </c:pt>
                <c:pt idx="1045">
                  <c:v>7.5</c:v>
                </c:pt>
                <c:pt idx="1046">
                  <c:v>10.5</c:v>
                </c:pt>
                <c:pt idx="1047">
                  <c:v>13.3</c:v>
                </c:pt>
                <c:pt idx="1048">
                  <c:v>13.7</c:v>
                </c:pt>
                <c:pt idx="1049">
                  <c:v>13</c:v>
                </c:pt>
                <c:pt idx="1050">
                  <c:v>13.8</c:v>
                </c:pt>
                <c:pt idx="1051">
                  <c:v>17.3</c:v>
                </c:pt>
                <c:pt idx="1052">
                  <c:v>18</c:v>
                </c:pt>
                <c:pt idx="1053">
                  <c:v>15.4</c:v>
                </c:pt>
                <c:pt idx="1054">
                  <c:v>2.7</c:v>
                </c:pt>
                <c:pt idx="1055">
                  <c:v>17.8</c:v>
                </c:pt>
                <c:pt idx="1056">
                  <c:v>17.600000000000001</c:v>
                </c:pt>
                <c:pt idx="1057">
                  <c:v>16.7</c:v>
                </c:pt>
                <c:pt idx="1058">
                  <c:v>15.9</c:v>
                </c:pt>
                <c:pt idx="1059">
                  <c:v>2.9</c:v>
                </c:pt>
                <c:pt idx="1060">
                  <c:v>2.9</c:v>
                </c:pt>
                <c:pt idx="1061">
                  <c:v>4</c:v>
                </c:pt>
                <c:pt idx="1062">
                  <c:v>2.7</c:v>
                </c:pt>
                <c:pt idx="1063">
                  <c:v>2.4</c:v>
                </c:pt>
                <c:pt idx="1064">
                  <c:v>1.9</c:v>
                </c:pt>
                <c:pt idx="1065">
                  <c:v>2.9</c:v>
                </c:pt>
                <c:pt idx="1066">
                  <c:v>3.1</c:v>
                </c:pt>
                <c:pt idx="1067">
                  <c:v>4.0999999999999996</c:v>
                </c:pt>
                <c:pt idx="1068">
                  <c:v>3.9</c:v>
                </c:pt>
                <c:pt idx="1069">
                  <c:v>4</c:v>
                </c:pt>
                <c:pt idx="1070">
                  <c:v>3.6</c:v>
                </c:pt>
                <c:pt idx="1071">
                  <c:v>4.7</c:v>
                </c:pt>
                <c:pt idx="1072">
                  <c:v>4.0999999999999996</c:v>
                </c:pt>
                <c:pt idx="1073">
                  <c:v>4.5999999999999996</c:v>
                </c:pt>
                <c:pt idx="1074">
                  <c:v>4.0999999999999996</c:v>
                </c:pt>
                <c:pt idx="1075">
                  <c:v>5.4</c:v>
                </c:pt>
                <c:pt idx="1076">
                  <c:v>4</c:v>
                </c:pt>
                <c:pt idx="1077">
                  <c:v>4.5999999999999996</c:v>
                </c:pt>
                <c:pt idx="1078">
                  <c:v>4.3</c:v>
                </c:pt>
                <c:pt idx="1079">
                  <c:v>3.7</c:v>
                </c:pt>
                <c:pt idx="1080">
                  <c:v>2.6</c:v>
                </c:pt>
                <c:pt idx="1081">
                  <c:v>3</c:v>
                </c:pt>
                <c:pt idx="1082">
                  <c:v>3.9</c:v>
                </c:pt>
                <c:pt idx="1083">
                  <c:v>3</c:v>
                </c:pt>
                <c:pt idx="1084">
                  <c:v>4.9000000000000004</c:v>
                </c:pt>
                <c:pt idx="1085">
                  <c:v>5.4</c:v>
                </c:pt>
                <c:pt idx="1086">
                  <c:v>5.3</c:v>
                </c:pt>
                <c:pt idx="1087">
                  <c:v>3.9</c:v>
                </c:pt>
                <c:pt idx="1088">
                  <c:v>4.4000000000000004</c:v>
                </c:pt>
                <c:pt idx="1089">
                  <c:v>3.9</c:v>
                </c:pt>
                <c:pt idx="1090">
                  <c:v>3.8</c:v>
                </c:pt>
                <c:pt idx="1091">
                  <c:v>4.5999999999999996</c:v>
                </c:pt>
                <c:pt idx="1092">
                  <c:v>4.8</c:v>
                </c:pt>
                <c:pt idx="1093">
                  <c:v>4.0999999999999996</c:v>
                </c:pt>
                <c:pt idx="1094">
                  <c:v>3.3</c:v>
                </c:pt>
                <c:pt idx="1095">
                  <c:v>3.7</c:v>
                </c:pt>
                <c:pt idx="1096">
                  <c:v>3.9</c:v>
                </c:pt>
                <c:pt idx="1097">
                  <c:v>4.5</c:v>
                </c:pt>
                <c:pt idx="1098">
                  <c:v>3.3</c:v>
                </c:pt>
                <c:pt idx="1099">
                  <c:v>3.3</c:v>
                </c:pt>
                <c:pt idx="1100">
                  <c:v>3.1</c:v>
                </c:pt>
                <c:pt idx="1101">
                  <c:v>3.5</c:v>
                </c:pt>
                <c:pt idx="1102">
                  <c:v>2</c:v>
                </c:pt>
                <c:pt idx="1103">
                  <c:v>3.7</c:v>
                </c:pt>
                <c:pt idx="1104">
                  <c:v>3.8</c:v>
                </c:pt>
                <c:pt idx="1105">
                  <c:v>4.5999999999999996</c:v>
                </c:pt>
                <c:pt idx="1106">
                  <c:v>4.2</c:v>
                </c:pt>
                <c:pt idx="1107">
                  <c:v>4.5999999999999996</c:v>
                </c:pt>
                <c:pt idx="1108">
                  <c:v>4</c:v>
                </c:pt>
                <c:pt idx="1109">
                  <c:v>4.2</c:v>
                </c:pt>
                <c:pt idx="1110">
                  <c:v>2.1</c:v>
                </c:pt>
                <c:pt idx="1111">
                  <c:v>1.3</c:v>
                </c:pt>
                <c:pt idx="1112">
                  <c:v>9.3000000000000007</c:v>
                </c:pt>
                <c:pt idx="1113">
                  <c:v>11.5</c:v>
                </c:pt>
                <c:pt idx="1114">
                  <c:v>11.2</c:v>
                </c:pt>
                <c:pt idx="1115">
                  <c:v>12.2</c:v>
                </c:pt>
                <c:pt idx="1116">
                  <c:v>3.2</c:v>
                </c:pt>
                <c:pt idx="1117">
                  <c:v>14.4</c:v>
                </c:pt>
                <c:pt idx="1118">
                  <c:v>15</c:v>
                </c:pt>
                <c:pt idx="1119">
                  <c:v>15</c:v>
                </c:pt>
                <c:pt idx="1120">
                  <c:v>16.3</c:v>
                </c:pt>
                <c:pt idx="1121">
                  <c:v>16.7</c:v>
                </c:pt>
                <c:pt idx="1122">
                  <c:v>16.899999999999999</c:v>
                </c:pt>
                <c:pt idx="1123">
                  <c:v>17.2</c:v>
                </c:pt>
                <c:pt idx="1124">
                  <c:v>17.600000000000001</c:v>
                </c:pt>
                <c:pt idx="1125">
                  <c:v>20.8</c:v>
                </c:pt>
                <c:pt idx="1126">
                  <c:v>22</c:v>
                </c:pt>
                <c:pt idx="1127">
                  <c:v>18.899999999999999</c:v>
                </c:pt>
                <c:pt idx="1128">
                  <c:v>20</c:v>
                </c:pt>
                <c:pt idx="1129">
                  <c:v>2.4</c:v>
                </c:pt>
                <c:pt idx="1130">
                  <c:v>17.600000000000001</c:v>
                </c:pt>
                <c:pt idx="1131">
                  <c:v>17.8</c:v>
                </c:pt>
                <c:pt idx="1132">
                  <c:v>18.3</c:v>
                </c:pt>
                <c:pt idx="1133">
                  <c:v>2.8</c:v>
                </c:pt>
                <c:pt idx="1134">
                  <c:v>3.7</c:v>
                </c:pt>
                <c:pt idx="1135">
                  <c:v>4.2</c:v>
                </c:pt>
                <c:pt idx="1136">
                  <c:v>3.4</c:v>
                </c:pt>
                <c:pt idx="1137">
                  <c:v>9</c:v>
                </c:pt>
                <c:pt idx="1138">
                  <c:v>2.1</c:v>
                </c:pt>
                <c:pt idx="1139">
                  <c:v>2.9</c:v>
                </c:pt>
                <c:pt idx="1140">
                  <c:v>2.7</c:v>
                </c:pt>
                <c:pt idx="1141">
                  <c:v>3.6</c:v>
                </c:pt>
                <c:pt idx="1142">
                  <c:v>3.6</c:v>
                </c:pt>
                <c:pt idx="1143">
                  <c:v>3.3</c:v>
                </c:pt>
                <c:pt idx="1144">
                  <c:v>3.6</c:v>
                </c:pt>
                <c:pt idx="1145">
                  <c:v>4.7</c:v>
                </c:pt>
                <c:pt idx="1146">
                  <c:v>3.5</c:v>
                </c:pt>
                <c:pt idx="1147">
                  <c:v>4.3</c:v>
                </c:pt>
                <c:pt idx="1148">
                  <c:v>3.8</c:v>
                </c:pt>
                <c:pt idx="1149">
                  <c:v>4.9000000000000004</c:v>
                </c:pt>
                <c:pt idx="1150">
                  <c:v>5</c:v>
                </c:pt>
                <c:pt idx="1151">
                  <c:v>6</c:v>
                </c:pt>
                <c:pt idx="1152">
                  <c:v>5.6</c:v>
                </c:pt>
                <c:pt idx="1153">
                  <c:v>7.7</c:v>
                </c:pt>
                <c:pt idx="1154">
                  <c:v>5.6</c:v>
                </c:pt>
                <c:pt idx="1155">
                  <c:v>7.7</c:v>
                </c:pt>
                <c:pt idx="1156">
                  <c:v>8.5</c:v>
                </c:pt>
                <c:pt idx="1157">
                  <c:v>9.1999999999999993</c:v>
                </c:pt>
                <c:pt idx="1158">
                  <c:v>7.3</c:v>
                </c:pt>
                <c:pt idx="1159">
                  <c:v>7.9</c:v>
                </c:pt>
                <c:pt idx="1160">
                  <c:v>3.8</c:v>
                </c:pt>
                <c:pt idx="1161">
                  <c:v>3.2</c:v>
                </c:pt>
                <c:pt idx="1162">
                  <c:v>4.5</c:v>
                </c:pt>
                <c:pt idx="1163">
                  <c:v>3.9</c:v>
                </c:pt>
                <c:pt idx="1164">
                  <c:v>6</c:v>
                </c:pt>
                <c:pt idx="1165">
                  <c:v>4.0999999999999996</c:v>
                </c:pt>
                <c:pt idx="1166">
                  <c:v>3.7</c:v>
                </c:pt>
                <c:pt idx="1167">
                  <c:v>4.4000000000000004</c:v>
                </c:pt>
                <c:pt idx="1168">
                  <c:v>6</c:v>
                </c:pt>
                <c:pt idx="1169">
                  <c:v>3.6</c:v>
                </c:pt>
                <c:pt idx="1170">
                  <c:v>3.6</c:v>
                </c:pt>
                <c:pt idx="1171">
                  <c:v>4.5999999999999996</c:v>
                </c:pt>
                <c:pt idx="1172">
                  <c:v>4.0999999999999996</c:v>
                </c:pt>
                <c:pt idx="1173">
                  <c:v>4.0999999999999996</c:v>
                </c:pt>
                <c:pt idx="1174">
                  <c:v>5.0999999999999996</c:v>
                </c:pt>
                <c:pt idx="1175">
                  <c:v>5.0999999999999996</c:v>
                </c:pt>
                <c:pt idx="1176">
                  <c:v>5.0999999999999996</c:v>
                </c:pt>
                <c:pt idx="1177">
                  <c:v>7.2</c:v>
                </c:pt>
                <c:pt idx="1178">
                  <c:v>5.9</c:v>
                </c:pt>
                <c:pt idx="1179">
                  <c:v>5.4</c:v>
                </c:pt>
                <c:pt idx="1180">
                  <c:v>5.0999999999999996</c:v>
                </c:pt>
                <c:pt idx="1181">
                  <c:v>5.2</c:v>
                </c:pt>
                <c:pt idx="1182">
                  <c:v>4.8</c:v>
                </c:pt>
                <c:pt idx="1183">
                  <c:v>12.6</c:v>
                </c:pt>
                <c:pt idx="1184">
                  <c:v>13.8</c:v>
                </c:pt>
                <c:pt idx="1185">
                  <c:v>14.4</c:v>
                </c:pt>
                <c:pt idx="1186">
                  <c:v>16.3</c:v>
                </c:pt>
                <c:pt idx="1187">
                  <c:v>5.5</c:v>
                </c:pt>
                <c:pt idx="1188">
                  <c:v>17.5</c:v>
                </c:pt>
                <c:pt idx="1189">
                  <c:v>-1.8</c:v>
                </c:pt>
                <c:pt idx="1190">
                  <c:v>19.100000000000001</c:v>
                </c:pt>
                <c:pt idx="1191">
                  <c:v>19.7</c:v>
                </c:pt>
                <c:pt idx="1192">
                  <c:v>1.2</c:v>
                </c:pt>
                <c:pt idx="1193">
                  <c:v>21.7</c:v>
                </c:pt>
                <c:pt idx="1194">
                  <c:v>22.1</c:v>
                </c:pt>
                <c:pt idx="1195">
                  <c:v>24.1</c:v>
                </c:pt>
                <c:pt idx="1196">
                  <c:v>24.6</c:v>
                </c:pt>
                <c:pt idx="1197">
                  <c:v>30.7</c:v>
                </c:pt>
                <c:pt idx="1198">
                  <c:v>30.3</c:v>
                </c:pt>
                <c:pt idx="1199">
                  <c:v>27.1</c:v>
                </c:pt>
                <c:pt idx="1200">
                  <c:v>21.4</c:v>
                </c:pt>
                <c:pt idx="1201">
                  <c:v>5</c:v>
                </c:pt>
                <c:pt idx="1202">
                  <c:v>20.5</c:v>
                </c:pt>
                <c:pt idx="1203">
                  <c:v>21.7</c:v>
                </c:pt>
                <c:pt idx="1204">
                  <c:v>22.4</c:v>
                </c:pt>
                <c:pt idx="1205">
                  <c:v>5.3</c:v>
                </c:pt>
                <c:pt idx="1206">
                  <c:v>4.7</c:v>
                </c:pt>
                <c:pt idx="1207">
                  <c:v>6.9</c:v>
                </c:pt>
                <c:pt idx="1208">
                  <c:v>3.8</c:v>
                </c:pt>
                <c:pt idx="1209">
                  <c:v>9.1999999999999993</c:v>
                </c:pt>
                <c:pt idx="1210">
                  <c:v>4.0999999999999996</c:v>
                </c:pt>
                <c:pt idx="1211">
                  <c:v>5</c:v>
                </c:pt>
                <c:pt idx="1212">
                  <c:v>6.9</c:v>
                </c:pt>
                <c:pt idx="1213">
                  <c:v>6.9</c:v>
                </c:pt>
                <c:pt idx="1214">
                  <c:v>7.1</c:v>
                </c:pt>
                <c:pt idx="1215">
                  <c:v>7.9</c:v>
                </c:pt>
                <c:pt idx="1216">
                  <c:v>8</c:v>
                </c:pt>
                <c:pt idx="1217">
                  <c:v>8.6999999999999993</c:v>
                </c:pt>
                <c:pt idx="1218">
                  <c:v>8.1</c:v>
                </c:pt>
                <c:pt idx="1219">
                  <c:v>8</c:v>
                </c:pt>
                <c:pt idx="1220">
                  <c:v>5.9</c:v>
                </c:pt>
                <c:pt idx="1221">
                  <c:v>8.6</c:v>
                </c:pt>
                <c:pt idx="1222">
                  <c:v>11</c:v>
                </c:pt>
                <c:pt idx="1223">
                  <c:v>11</c:v>
                </c:pt>
                <c:pt idx="1224">
                  <c:v>10.6</c:v>
                </c:pt>
                <c:pt idx="1225">
                  <c:v>12.3</c:v>
                </c:pt>
                <c:pt idx="1226">
                  <c:v>12.1</c:v>
                </c:pt>
                <c:pt idx="1227">
                  <c:v>14.4</c:v>
                </c:pt>
                <c:pt idx="1228">
                  <c:v>14.6</c:v>
                </c:pt>
                <c:pt idx="1229">
                  <c:v>14.7</c:v>
                </c:pt>
                <c:pt idx="1230">
                  <c:v>13.6</c:v>
                </c:pt>
                <c:pt idx="1231">
                  <c:v>13</c:v>
                </c:pt>
                <c:pt idx="1232">
                  <c:v>20.8</c:v>
                </c:pt>
                <c:pt idx="1233">
                  <c:v>19.600000000000001</c:v>
                </c:pt>
                <c:pt idx="1234">
                  <c:v>21</c:v>
                </c:pt>
                <c:pt idx="1235">
                  <c:v>20.5</c:v>
                </c:pt>
                <c:pt idx="1236">
                  <c:v>21.2</c:v>
                </c:pt>
                <c:pt idx="1237">
                  <c:v>20.5</c:v>
                </c:pt>
                <c:pt idx="1238">
                  <c:v>20.5</c:v>
                </c:pt>
                <c:pt idx="1239">
                  <c:v>23</c:v>
                </c:pt>
                <c:pt idx="1240">
                  <c:v>21</c:v>
                </c:pt>
                <c:pt idx="1241">
                  <c:v>23.4</c:v>
                </c:pt>
                <c:pt idx="1242">
                  <c:v>24.4</c:v>
                </c:pt>
                <c:pt idx="1243">
                  <c:v>24.9</c:v>
                </c:pt>
                <c:pt idx="1244">
                  <c:v>24.9</c:v>
                </c:pt>
                <c:pt idx="1245">
                  <c:v>19.899999999999999</c:v>
                </c:pt>
                <c:pt idx="1246">
                  <c:v>21.1</c:v>
                </c:pt>
                <c:pt idx="1247">
                  <c:v>21.1</c:v>
                </c:pt>
                <c:pt idx="1248">
                  <c:v>21.3</c:v>
                </c:pt>
                <c:pt idx="1249">
                  <c:v>21.4</c:v>
                </c:pt>
                <c:pt idx="1250">
                  <c:v>26.5</c:v>
                </c:pt>
                <c:pt idx="1251">
                  <c:v>22.5</c:v>
                </c:pt>
                <c:pt idx="1252">
                  <c:v>20.9</c:v>
                </c:pt>
                <c:pt idx="1253">
                  <c:v>21.3</c:v>
                </c:pt>
                <c:pt idx="1254">
                  <c:v>22.8</c:v>
                </c:pt>
                <c:pt idx="1255">
                  <c:v>22.8</c:v>
                </c:pt>
                <c:pt idx="1256">
                  <c:v>20.100000000000001</c:v>
                </c:pt>
                <c:pt idx="1257">
                  <c:v>26.5</c:v>
                </c:pt>
                <c:pt idx="1258">
                  <c:v>25.8</c:v>
                </c:pt>
                <c:pt idx="1259">
                  <c:v>26</c:v>
                </c:pt>
                <c:pt idx="1260">
                  <c:v>24.4</c:v>
                </c:pt>
                <c:pt idx="1261">
                  <c:v>20.9</c:v>
                </c:pt>
                <c:pt idx="1262">
                  <c:v>28.1</c:v>
                </c:pt>
                <c:pt idx="1263">
                  <c:v>6.2</c:v>
                </c:pt>
                <c:pt idx="1264">
                  <c:v>28.1</c:v>
                </c:pt>
                <c:pt idx="1265">
                  <c:v>28</c:v>
                </c:pt>
                <c:pt idx="1266">
                  <c:v>24.3</c:v>
                </c:pt>
                <c:pt idx="1267">
                  <c:v>24.3</c:v>
                </c:pt>
                <c:pt idx="1268">
                  <c:v>28.3</c:v>
                </c:pt>
                <c:pt idx="1269">
                  <c:v>28.5</c:v>
                </c:pt>
                <c:pt idx="1270">
                  <c:v>28.8</c:v>
                </c:pt>
                <c:pt idx="1271">
                  <c:v>23.7</c:v>
                </c:pt>
                <c:pt idx="1272">
                  <c:v>28.1</c:v>
                </c:pt>
                <c:pt idx="1273">
                  <c:v>29</c:v>
                </c:pt>
                <c:pt idx="1274">
                  <c:v>25.4</c:v>
                </c:pt>
                <c:pt idx="1275">
                  <c:v>29.6</c:v>
                </c:pt>
                <c:pt idx="1276">
                  <c:v>26.9</c:v>
                </c:pt>
                <c:pt idx="1277">
                  <c:v>26.8</c:v>
                </c:pt>
                <c:pt idx="1278">
                  <c:v>27.3</c:v>
                </c:pt>
                <c:pt idx="1279">
                  <c:v>26.8</c:v>
                </c:pt>
                <c:pt idx="1280">
                  <c:v>21</c:v>
                </c:pt>
                <c:pt idx="1281">
                  <c:v>27.2</c:v>
                </c:pt>
                <c:pt idx="1282">
                  <c:v>28</c:v>
                </c:pt>
                <c:pt idx="1283">
                  <c:v>27.1</c:v>
                </c:pt>
                <c:pt idx="1284">
                  <c:v>24.6</c:v>
                </c:pt>
                <c:pt idx="1285">
                  <c:v>22</c:v>
                </c:pt>
                <c:pt idx="1286">
                  <c:v>22</c:v>
                </c:pt>
                <c:pt idx="1287">
                  <c:v>21.3</c:v>
                </c:pt>
                <c:pt idx="1288">
                  <c:v>21.8</c:v>
                </c:pt>
                <c:pt idx="1289">
                  <c:v>32.6</c:v>
                </c:pt>
                <c:pt idx="1290">
                  <c:v>22.6</c:v>
                </c:pt>
                <c:pt idx="1291">
                  <c:v>23</c:v>
                </c:pt>
                <c:pt idx="1292">
                  <c:v>24.6</c:v>
                </c:pt>
                <c:pt idx="1293">
                  <c:v>23.3</c:v>
                </c:pt>
                <c:pt idx="1294">
                  <c:v>23.1</c:v>
                </c:pt>
                <c:pt idx="1295">
                  <c:v>24.6</c:v>
                </c:pt>
                <c:pt idx="1296">
                  <c:v>25.2</c:v>
                </c:pt>
                <c:pt idx="1297">
                  <c:v>25.9</c:v>
                </c:pt>
                <c:pt idx="1298">
                  <c:v>25.1</c:v>
                </c:pt>
                <c:pt idx="1299">
                  <c:v>24.9</c:v>
                </c:pt>
                <c:pt idx="1300">
                  <c:v>21.6</c:v>
                </c:pt>
                <c:pt idx="1301">
                  <c:v>25.7</c:v>
                </c:pt>
                <c:pt idx="1302">
                  <c:v>25</c:v>
                </c:pt>
                <c:pt idx="1303">
                  <c:v>25.2</c:v>
                </c:pt>
                <c:pt idx="1304">
                  <c:v>24.2</c:v>
                </c:pt>
                <c:pt idx="1305">
                  <c:v>23.5</c:v>
                </c:pt>
                <c:pt idx="1306">
                  <c:v>22</c:v>
                </c:pt>
                <c:pt idx="1307">
                  <c:v>23.5</c:v>
                </c:pt>
                <c:pt idx="1308">
                  <c:v>24.7</c:v>
                </c:pt>
                <c:pt idx="1309">
                  <c:v>24.7</c:v>
                </c:pt>
                <c:pt idx="1310">
                  <c:v>26</c:v>
                </c:pt>
                <c:pt idx="1311">
                  <c:v>25.8</c:v>
                </c:pt>
                <c:pt idx="1312">
                  <c:v>26.1</c:v>
                </c:pt>
                <c:pt idx="1313">
                  <c:v>25.1</c:v>
                </c:pt>
                <c:pt idx="1314">
                  <c:v>21.7</c:v>
                </c:pt>
                <c:pt idx="1315">
                  <c:v>29.2</c:v>
                </c:pt>
                <c:pt idx="1316">
                  <c:v>28.7</c:v>
                </c:pt>
                <c:pt idx="1317">
                  <c:v>29.7</c:v>
                </c:pt>
                <c:pt idx="1318">
                  <c:v>28.4</c:v>
                </c:pt>
                <c:pt idx="1319">
                  <c:v>29.7</c:v>
                </c:pt>
                <c:pt idx="1320">
                  <c:v>28.8</c:v>
                </c:pt>
                <c:pt idx="1321">
                  <c:v>28.9</c:v>
                </c:pt>
                <c:pt idx="1322">
                  <c:v>29.4</c:v>
                </c:pt>
                <c:pt idx="1323">
                  <c:v>29.9</c:v>
                </c:pt>
                <c:pt idx="1324">
                  <c:v>31.7</c:v>
                </c:pt>
                <c:pt idx="1325">
                  <c:v>29.3</c:v>
                </c:pt>
                <c:pt idx="1326">
                  <c:v>29.7</c:v>
                </c:pt>
                <c:pt idx="1327">
                  <c:v>27.8</c:v>
                </c:pt>
                <c:pt idx="1328">
                  <c:v>29.9</c:v>
                </c:pt>
                <c:pt idx="1329">
                  <c:v>30.4</c:v>
                </c:pt>
                <c:pt idx="1330">
                  <c:v>30</c:v>
                </c:pt>
                <c:pt idx="1331">
                  <c:v>31.8</c:v>
                </c:pt>
                <c:pt idx="1332">
                  <c:v>30.8</c:v>
                </c:pt>
                <c:pt idx="1333">
                  <c:v>29.9</c:v>
                </c:pt>
                <c:pt idx="1334">
                  <c:v>32.1</c:v>
                </c:pt>
                <c:pt idx="1335">
                  <c:v>29.8</c:v>
                </c:pt>
                <c:pt idx="1336">
                  <c:v>30.6</c:v>
                </c:pt>
                <c:pt idx="1337">
                  <c:v>31.9</c:v>
                </c:pt>
                <c:pt idx="1338">
                  <c:v>31.7</c:v>
                </c:pt>
                <c:pt idx="1339">
                  <c:v>29.6</c:v>
                </c:pt>
                <c:pt idx="1340">
                  <c:v>31.6</c:v>
                </c:pt>
                <c:pt idx="1341">
                  <c:v>31.5</c:v>
                </c:pt>
                <c:pt idx="1342">
                  <c:v>31.7</c:v>
                </c:pt>
                <c:pt idx="1343">
                  <c:v>32.9</c:v>
                </c:pt>
                <c:pt idx="1344">
                  <c:v>30.9</c:v>
                </c:pt>
                <c:pt idx="1345">
                  <c:v>32.200000000000003</c:v>
                </c:pt>
                <c:pt idx="1346">
                  <c:v>31.9</c:v>
                </c:pt>
                <c:pt idx="1347">
                  <c:v>32.700000000000003</c:v>
                </c:pt>
                <c:pt idx="1348">
                  <c:v>32.4</c:v>
                </c:pt>
                <c:pt idx="1349">
                  <c:v>32.200000000000003</c:v>
                </c:pt>
                <c:pt idx="1350">
                  <c:v>33.1</c:v>
                </c:pt>
                <c:pt idx="1351">
                  <c:v>32</c:v>
                </c:pt>
                <c:pt idx="1352">
                  <c:v>31.8</c:v>
                </c:pt>
                <c:pt idx="1353">
                  <c:v>32.200000000000003</c:v>
                </c:pt>
                <c:pt idx="1354">
                  <c:v>29.6</c:v>
                </c:pt>
                <c:pt idx="1355">
                  <c:v>32.4</c:v>
                </c:pt>
                <c:pt idx="1356">
                  <c:v>31</c:v>
                </c:pt>
                <c:pt idx="1357">
                  <c:v>28.4</c:v>
                </c:pt>
                <c:pt idx="1358">
                  <c:v>30.7</c:v>
                </c:pt>
                <c:pt idx="1359">
                  <c:v>29.9</c:v>
                </c:pt>
                <c:pt idx="1360">
                  <c:v>31.3</c:v>
                </c:pt>
                <c:pt idx="1361">
                  <c:v>31.6</c:v>
                </c:pt>
                <c:pt idx="1362">
                  <c:v>29.6</c:v>
                </c:pt>
                <c:pt idx="1363">
                  <c:v>30.7</c:v>
                </c:pt>
                <c:pt idx="1364">
                  <c:v>46.7</c:v>
                </c:pt>
                <c:pt idx="1365">
                  <c:v>31.3</c:v>
                </c:pt>
                <c:pt idx="1366">
                  <c:v>31.8</c:v>
                </c:pt>
                <c:pt idx="1367">
                  <c:v>32.4</c:v>
                </c:pt>
                <c:pt idx="1368">
                  <c:v>31.6</c:v>
                </c:pt>
                <c:pt idx="1369">
                  <c:v>31.6</c:v>
                </c:pt>
                <c:pt idx="1370">
                  <c:v>33.700000000000003</c:v>
                </c:pt>
                <c:pt idx="1371">
                  <c:v>32.6</c:v>
                </c:pt>
                <c:pt idx="1372">
                  <c:v>33.299999999999997</c:v>
                </c:pt>
                <c:pt idx="1373">
                  <c:v>34</c:v>
                </c:pt>
                <c:pt idx="1374">
                  <c:v>32.799999999999997</c:v>
                </c:pt>
                <c:pt idx="1375">
                  <c:v>30.1</c:v>
                </c:pt>
                <c:pt idx="1376">
                  <c:v>33</c:v>
                </c:pt>
                <c:pt idx="1377">
                  <c:v>33.799999999999997</c:v>
                </c:pt>
                <c:pt idx="1378">
                  <c:v>33.1</c:v>
                </c:pt>
                <c:pt idx="1379">
                  <c:v>34.4</c:v>
                </c:pt>
                <c:pt idx="1380">
                  <c:v>32.200000000000003</c:v>
                </c:pt>
                <c:pt idx="1381">
                  <c:v>30.5</c:v>
                </c:pt>
                <c:pt idx="1382">
                  <c:v>31.9</c:v>
                </c:pt>
                <c:pt idx="1383">
                  <c:v>31.6</c:v>
                </c:pt>
                <c:pt idx="1384">
                  <c:v>32</c:v>
                </c:pt>
                <c:pt idx="1385">
                  <c:v>32</c:v>
                </c:pt>
                <c:pt idx="1386">
                  <c:v>32.299999999999997</c:v>
                </c:pt>
                <c:pt idx="1387">
                  <c:v>31.5</c:v>
                </c:pt>
                <c:pt idx="1388">
                  <c:v>30.4</c:v>
                </c:pt>
                <c:pt idx="1389">
                  <c:v>30.4</c:v>
                </c:pt>
                <c:pt idx="1390">
                  <c:v>30.6</c:v>
                </c:pt>
                <c:pt idx="1391">
                  <c:v>29.3</c:v>
                </c:pt>
                <c:pt idx="1392">
                  <c:v>29.9</c:v>
                </c:pt>
                <c:pt idx="1393">
                  <c:v>29.4</c:v>
                </c:pt>
                <c:pt idx="1394">
                  <c:v>31.4</c:v>
                </c:pt>
                <c:pt idx="1395">
                  <c:v>28.6</c:v>
                </c:pt>
                <c:pt idx="1396">
                  <c:v>29.3</c:v>
                </c:pt>
                <c:pt idx="1397">
                  <c:v>29.8</c:v>
                </c:pt>
                <c:pt idx="1398">
                  <c:v>32.700000000000003</c:v>
                </c:pt>
                <c:pt idx="1399">
                  <c:v>29.2</c:v>
                </c:pt>
                <c:pt idx="1400">
                  <c:v>28.7</c:v>
                </c:pt>
                <c:pt idx="1401">
                  <c:v>28.5</c:v>
                </c:pt>
                <c:pt idx="1402">
                  <c:v>29.1</c:v>
                </c:pt>
                <c:pt idx="1403">
                  <c:v>29.2</c:v>
                </c:pt>
                <c:pt idx="1404">
                  <c:v>31.2</c:v>
                </c:pt>
                <c:pt idx="1405">
                  <c:v>31.5</c:v>
                </c:pt>
                <c:pt idx="1406">
                  <c:v>33.5</c:v>
                </c:pt>
                <c:pt idx="1407">
                  <c:v>31.4</c:v>
                </c:pt>
                <c:pt idx="1408">
                  <c:v>30.6</c:v>
                </c:pt>
                <c:pt idx="1409">
                  <c:v>31.6</c:v>
                </c:pt>
                <c:pt idx="1410">
                  <c:v>30.3</c:v>
                </c:pt>
                <c:pt idx="1411">
                  <c:v>31.1</c:v>
                </c:pt>
                <c:pt idx="1412">
                  <c:v>32</c:v>
                </c:pt>
                <c:pt idx="1413">
                  <c:v>30.9</c:v>
                </c:pt>
                <c:pt idx="1414">
                  <c:v>35.4</c:v>
                </c:pt>
                <c:pt idx="1415">
                  <c:v>37.6</c:v>
                </c:pt>
                <c:pt idx="1416">
                  <c:v>36.5</c:v>
                </c:pt>
                <c:pt idx="1417">
                  <c:v>37.299999999999997</c:v>
                </c:pt>
                <c:pt idx="1418">
                  <c:v>37.200000000000003</c:v>
                </c:pt>
                <c:pt idx="1419">
                  <c:v>31.3</c:v>
                </c:pt>
                <c:pt idx="1420">
                  <c:v>36.799999999999997</c:v>
                </c:pt>
                <c:pt idx="1421">
                  <c:v>36</c:v>
                </c:pt>
                <c:pt idx="1422">
                  <c:v>36.5</c:v>
                </c:pt>
                <c:pt idx="1423">
                  <c:v>36.5</c:v>
                </c:pt>
                <c:pt idx="1424">
                  <c:v>36.5</c:v>
                </c:pt>
                <c:pt idx="1425">
                  <c:v>36.799999999999997</c:v>
                </c:pt>
                <c:pt idx="1426">
                  <c:v>35.799999999999997</c:v>
                </c:pt>
                <c:pt idx="1427">
                  <c:v>36</c:v>
                </c:pt>
                <c:pt idx="1428">
                  <c:v>35.299999999999997</c:v>
                </c:pt>
                <c:pt idx="1429">
                  <c:v>31.6</c:v>
                </c:pt>
                <c:pt idx="1430">
                  <c:v>33.9</c:v>
                </c:pt>
                <c:pt idx="1431">
                  <c:v>31.5</c:v>
                </c:pt>
                <c:pt idx="1432">
                  <c:v>34.1</c:v>
                </c:pt>
                <c:pt idx="1433">
                  <c:v>31.9</c:v>
                </c:pt>
                <c:pt idx="1434">
                  <c:v>33.1</c:v>
                </c:pt>
                <c:pt idx="1435">
                  <c:v>28.1</c:v>
                </c:pt>
                <c:pt idx="1436">
                  <c:v>31.6</c:v>
                </c:pt>
                <c:pt idx="1437">
                  <c:v>32.4</c:v>
                </c:pt>
                <c:pt idx="1438">
                  <c:v>31.3</c:v>
                </c:pt>
                <c:pt idx="1439">
                  <c:v>49.1</c:v>
                </c:pt>
                <c:pt idx="1440">
                  <c:v>31.5</c:v>
                </c:pt>
                <c:pt idx="1441">
                  <c:v>31.5</c:v>
                </c:pt>
                <c:pt idx="1442">
                  <c:v>32.799999999999997</c:v>
                </c:pt>
                <c:pt idx="1443">
                  <c:v>32.5</c:v>
                </c:pt>
                <c:pt idx="1444">
                  <c:v>33</c:v>
                </c:pt>
                <c:pt idx="1445">
                  <c:v>33.6</c:v>
                </c:pt>
                <c:pt idx="1446">
                  <c:v>32.799999999999997</c:v>
                </c:pt>
                <c:pt idx="1447">
                  <c:v>33.799999999999997</c:v>
                </c:pt>
                <c:pt idx="1448">
                  <c:v>34.200000000000003</c:v>
                </c:pt>
                <c:pt idx="1449">
                  <c:v>33.700000000000003</c:v>
                </c:pt>
                <c:pt idx="1450">
                  <c:v>31.7</c:v>
                </c:pt>
                <c:pt idx="1451">
                  <c:v>34.4</c:v>
                </c:pt>
                <c:pt idx="1452">
                  <c:v>36.200000000000003</c:v>
                </c:pt>
                <c:pt idx="1453">
                  <c:v>35.1</c:v>
                </c:pt>
                <c:pt idx="1454">
                  <c:v>35</c:v>
                </c:pt>
                <c:pt idx="1455">
                  <c:v>33.4</c:v>
                </c:pt>
                <c:pt idx="1456">
                  <c:v>32.4</c:v>
                </c:pt>
                <c:pt idx="1457">
                  <c:v>32.799999999999997</c:v>
                </c:pt>
                <c:pt idx="1458">
                  <c:v>34.5</c:v>
                </c:pt>
                <c:pt idx="1459">
                  <c:v>35.4</c:v>
                </c:pt>
                <c:pt idx="1460">
                  <c:v>35.299999999999997</c:v>
                </c:pt>
                <c:pt idx="1461">
                  <c:v>36.200000000000003</c:v>
                </c:pt>
                <c:pt idx="1462">
                  <c:v>35.6</c:v>
                </c:pt>
                <c:pt idx="1463">
                  <c:v>34.700000000000003</c:v>
                </c:pt>
                <c:pt idx="1464">
                  <c:v>34.9</c:v>
                </c:pt>
                <c:pt idx="1465">
                  <c:v>28.4</c:v>
                </c:pt>
                <c:pt idx="1466">
                  <c:v>27.9</c:v>
                </c:pt>
                <c:pt idx="1467">
                  <c:v>28.2</c:v>
                </c:pt>
                <c:pt idx="1468">
                  <c:v>27.5</c:v>
                </c:pt>
                <c:pt idx="1469">
                  <c:v>30.1</c:v>
                </c:pt>
                <c:pt idx="1470">
                  <c:v>28</c:v>
                </c:pt>
                <c:pt idx="1471">
                  <c:v>27.1</c:v>
                </c:pt>
                <c:pt idx="1472">
                  <c:v>27.8</c:v>
                </c:pt>
                <c:pt idx="1473">
                  <c:v>33.1</c:v>
                </c:pt>
                <c:pt idx="1474">
                  <c:v>28.9</c:v>
                </c:pt>
                <c:pt idx="1475">
                  <c:v>28.6</c:v>
                </c:pt>
                <c:pt idx="1476">
                  <c:v>29.4</c:v>
                </c:pt>
                <c:pt idx="1477">
                  <c:v>28.8</c:v>
                </c:pt>
                <c:pt idx="1478">
                  <c:v>28.1</c:v>
                </c:pt>
                <c:pt idx="1479">
                  <c:v>29.9</c:v>
                </c:pt>
                <c:pt idx="1480">
                  <c:v>29.8</c:v>
                </c:pt>
                <c:pt idx="1481">
                  <c:v>33.200000000000003</c:v>
                </c:pt>
                <c:pt idx="1482">
                  <c:v>30.3</c:v>
                </c:pt>
                <c:pt idx="1483">
                  <c:v>29.2</c:v>
                </c:pt>
                <c:pt idx="1484">
                  <c:v>30.9</c:v>
                </c:pt>
                <c:pt idx="1485">
                  <c:v>30.2</c:v>
                </c:pt>
                <c:pt idx="1486">
                  <c:v>30.3</c:v>
                </c:pt>
                <c:pt idx="1487">
                  <c:v>32</c:v>
                </c:pt>
                <c:pt idx="1488">
                  <c:v>31.6</c:v>
                </c:pt>
                <c:pt idx="1489">
                  <c:v>35.4</c:v>
                </c:pt>
                <c:pt idx="1490">
                  <c:v>36</c:v>
                </c:pt>
                <c:pt idx="1491">
                  <c:v>36.6</c:v>
                </c:pt>
                <c:pt idx="1492">
                  <c:v>36.299999999999997</c:v>
                </c:pt>
                <c:pt idx="1493">
                  <c:v>37.1</c:v>
                </c:pt>
                <c:pt idx="1494">
                  <c:v>30.3</c:v>
                </c:pt>
                <c:pt idx="1495">
                  <c:v>37.4</c:v>
                </c:pt>
                <c:pt idx="1496">
                  <c:v>36.799999999999997</c:v>
                </c:pt>
                <c:pt idx="1497">
                  <c:v>37.1</c:v>
                </c:pt>
                <c:pt idx="1498">
                  <c:v>36.1</c:v>
                </c:pt>
                <c:pt idx="1499">
                  <c:v>36.4</c:v>
                </c:pt>
                <c:pt idx="1500">
                  <c:v>37.1</c:v>
                </c:pt>
                <c:pt idx="1501">
                  <c:v>35.299999999999997</c:v>
                </c:pt>
                <c:pt idx="1502">
                  <c:v>35.1</c:v>
                </c:pt>
                <c:pt idx="1503">
                  <c:v>34.200000000000003</c:v>
                </c:pt>
                <c:pt idx="1504">
                  <c:v>31.3</c:v>
                </c:pt>
                <c:pt idx="1505">
                  <c:v>30.8</c:v>
                </c:pt>
                <c:pt idx="1506">
                  <c:v>30.4</c:v>
                </c:pt>
                <c:pt idx="1507">
                  <c:v>32</c:v>
                </c:pt>
                <c:pt idx="1508">
                  <c:v>32.200000000000003</c:v>
                </c:pt>
                <c:pt idx="1509">
                  <c:v>32.9</c:v>
                </c:pt>
                <c:pt idx="1510">
                  <c:v>25.7</c:v>
                </c:pt>
                <c:pt idx="1511">
                  <c:v>30.5</c:v>
                </c:pt>
                <c:pt idx="1512">
                  <c:v>30.6</c:v>
                </c:pt>
                <c:pt idx="1513">
                  <c:v>31.3</c:v>
                </c:pt>
                <c:pt idx="1514">
                  <c:v>51.4</c:v>
                </c:pt>
                <c:pt idx="1515">
                  <c:v>30.6</c:v>
                </c:pt>
                <c:pt idx="1516">
                  <c:v>31.4</c:v>
                </c:pt>
                <c:pt idx="1517">
                  <c:v>32.799999999999997</c:v>
                </c:pt>
                <c:pt idx="1518">
                  <c:v>33.799999999999997</c:v>
                </c:pt>
                <c:pt idx="1519">
                  <c:v>31.9</c:v>
                </c:pt>
                <c:pt idx="1520">
                  <c:v>34.299999999999997</c:v>
                </c:pt>
                <c:pt idx="1521">
                  <c:v>33.299999999999997</c:v>
                </c:pt>
                <c:pt idx="1522">
                  <c:v>34.6</c:v>
                </c:pt>
                <c:pt idx="1523">
                  <c:v>33.5</c:v>
                </c:pt>
                <c:pt idx="1524">
                  <c:v>34.299999999999997</c:v>
                </c:pt>
                <c:pt idx="1525">
                  <c:v>30.6</c:v>
                </c:pt>
                <c:pt idx="1526">
                  <c:v>34.1</c:v>
                </c:pt>
                <c:pt idx="1527">
                  <c:v>34.9</c:v>
                </c:pt>
                <c:pt idx="1528">
                  <c:v>34.700000000000003</c:v>
                </c:pt>
                <c:pt idx="1529">
                  <c:v>34.5</c:v>
                </c:pt>
                <c:pt idx="1530">
                  <c:v>34.6</c:v>
                </c:pt>
                <c:pt idx="1531">
                  <c:v>32.9</c:v>
                </c:pt>
                <c:pt idx="1532">
                  <c:v>33.700000000000003</c:v>
                </c:pt>
                <c:pt idx="1533">
                  <c:v>34.700000000000003</c:v>
                </c:pt>
                <c:pt idx="1534">
                  <c:v>35.299999999999997</c:v>
                </c:pt>
                <c:pt idx="1535">
                  <c:v>35.700000000000003</c:v>
                </c:pt>
                <c:pt idx="1536">
                  <c:v>36</c:v>
                </c:pt>
                <c:pt idx="1537">
                  <c:v>35.700000000000003</c:v>
                </c:pt>
                <c:pt idx="1538">
                  <c:v>34.9</c:v>
                </c:pt>
                <c:pt idx="1539">
                  <c:v>33.700000000000003</c:v>
                </c:pt>
                <c:pt idx="1540">
                  <c:v>29.7</c:v>
                </c:pt>
                <c:pt idx="1541">
                  <c:v>28.8</c:v>
                </c:pt>
                <c:pt idx="1542">
                  <c:v>29.3</c:v>
                </c:pt>
                <c:pt idx="1543">
                  <c:v>29.8</c:v>
                </c:pt>
                <c:pt idx="1544">
                  <c:v>29.8</c:v>
                </c:pt>
                <c:pt idx="1545">
                  <c:v>29.6</c:v>
                </c:pt>
                <c:pt idx="1546">
                  <c:v>29.6</c:v>
                </c:pt>
                <c:pt idx="1547">
                  <c:v>30.7</c:v>
                </c:pt>
                <c:pt idx="1548">
                  <c:v>30.7</c:v>
                </c:pt>
                <c:pt idx="1549">
                  <c:v>30.7</c:v>
                </c:pt>
                <c:pt idx="1550">
                  <c:v>30.2</c:v>
                </c:pt>
                <c:pt idx="1551">
                  <c:v>31.1</c:v>
                </c:pt>
                <c:pt idx="1552">
                  <c:v>30.3</c:v>
                </c:pt>
                <c:pt idx="1553">
                  <c:v>30.2</c:v>
                </c:pt>
                <c:pt idx="1554">
                  <c:v>30.6</c:v>
                </c:pt>
                <c:pt idx="1555">
                  <c:v>30.2</c:v>
                </c:pt>
                <c:pt idx="1556">
                  <c:v>34</c:v>
                </c:pt>
                <c:pt idx="1557">
                  <c:v>30.3</c:v>
                </c:pt>
                <c:pt idx="1558">
                  <c:v>30.6</c:v>
                </c:pt>
                <c:pt idx="1559">
                  <c:v>32</c:v>
                </c:pt>
                <c:pt idx="1560">
                  <c:v>29</c:v>
                </c:pt>
                <c:pt idx="1561">
                  <c:v>30.1</c:v>
                </c:pt>
                <c:pt idx="1562">
                  <c:v>32.200000000000003</c:v>
                </c:pt>
                <c:pt idx="1563">
                  <c:v>32.1</c:v>
                </c:pt>
                <c:pt idx="1564">
                  <c:v>26.5</c:v>
                </c:pt>
                <c:pt idx="1565">
                  <c:v>36</c:v>
                </c:pt>
                <c:pt idx="1566">
                  <c:v>38.9</c:v>
                </c:pt>
                <c:pt idx="1567">
                  <c:v>35.6</c:v>
                </c:pt>
                <c:pt idx="1568">
                  <c:v>36.1</c:v>
                </c:pt>
                <c:pt idx="1569">
                  <c:v>30.8</c:v>
                </c:pt>
                <c:pt idx="1570">
                  <c:v>36.1</c:v>
                </c:pt>
                <c:pt idx="1571">
                  <c:v>32.799999999999997</c:v>
                </c:pt>
                <c:pt idx="1572">
                  <c:v>35.799999999999997</c:v>
                </c:pt>
                <c:pt idx="1573">
                  <c:v>35.299999999999997</c:v>
                </c:pt>
                <c:pt idx="1574">
                  <c:v>32.799999999999997</c:v>
                </c:pt>
                <c:pt idx="1575">
                  <c:v>32.799999999999997</c:v>
                </c:pt>
                <c:pt idx="1576">
                  <c:v>35.799999999999997</c:v>
                </c:pt>
                <c:pt idx="1577">
                  <c:v>35.5</c:v>
                </c:pt>
                <c:pt idx="1578">
                  <c:v>35.9</c:v>
                </c:pt>
                <c:pt idx="1579">
                  <c:v>35.6</c:v>
                </c:pt>
                <c:pt idx="1580">
                  <c:v>34.799999999999997</c:v>
                </c:pt>
                <c:pt idx="1581">
                  <c:v>33.700000000000003</c:v>
                </c:pt>
                <c:pt idx="1582">
                  <c:v>34.799999999999997</c:v>
                </c:pt>
                <c:pt idx="1583">
                  <c:v>32.299999999999997</c:v>
                </c:pt>
                <c:pt idx="1584">
                  <c:v>34.200000000000003</c:v>
                </c:pt>
                <c:pt idx="1585">
                  <c:v>32.9</c:v>
                </c:pt>
                <c:pt idx="1586">
                  <c:v>32.200000000000003</c:v>
                </c:pt>
                <c:pt idx="1587">
                  <c:v>31</c:v>
                </c:pt>
                <c:pt idx="1588">
                  <c:v>34.700000000000003</c:v>
                </c:pt>
                <c:pt idx="1589">
                  <c:v>34.6</c:v>
                </c:pt>
                <c:pt idx="1590">
                  <c:v>32.799999999999997</c:v>
                </c:pt>
                <c:pt idx="1591">
                  <c:v>35.9</c:v>
                </c:pt>
                <c:pt idx="1592">
                  <c:v>30.9</c:v>
                </c:pt>
                <c:pt idx="1593">
                  <c:v>32.1</c:v>
                </c:pt>
                <c:pt idx="1594">
                  <c:v>29.4</c:v>
                </c:pt>
                <c:pt idx="1595">
                  <c:v>32</c:v>
                </c:pt>
                <c:pt idx="1596">
                  <c:v>44.6</c:v>
                </c:pt>
                <c:pt idx="1597">
                  <c:v>32.299999999999997</c:v>
                </c:pt>
                <c:pt idx="1598">
                  <c:v>32.299999999999997</c:v>
                </c:pt>
                <c:pt idx="1599">
                  <c:v>32.9</c:v>
                </c:pt>
                <c:pt idx="1600">
                  <c:v>32.1</c:v>
                </c:pt>
                <c:pt idx="1601">
                  <c:v>32.1</c:v>
                </c:pt>
                <c:pt idx="1602">
                  <c:v>33</c:v>
                </c:pt>
                <c:pt idx="1603">
                  <c:v>33.299999999999997</c:v>
                </c:pt>
                <c:pt idx="1604">
                  <c:v>34.5</c:v>
                </c:pt>
                <c:pt idx="1605">
                  <c:v>34.1</c:v>
                </c:pt>
                <c:pt idx="1606">
                  <c:v>34.4</c:v>
                </c:pt>
                <c:pt idx="1607">
                  <c:v>30.3</c:v>
                </c:pt>
                <c:pt idx="1608">
                  <c:v>34.4</c:v>
                </c:pt>
                <c:pt idx="1609">
                  <c:v>35</c:v>
                </c:pt>
                <c:pt idx="1610">
                  <c:v>34.6</c:v>
                </c:pt>
                <c:pt idx="1611">
                  <c:v>36.200000000000003</c:v>
                </c:pt>
                <c:pt idx="1612">
                  <c:v>34.5</c:v>
                </c:pt>
                <c:pt idx="1613">
                  <c:v>33.4</c:v>
                </c:pt>
                <c:pt idx="1614">
                  <c:v>34</c:v>
                </c:pt>
                <c:pt idx="1615">
                  <c:v>34.299999999999997</c:v>
                </c:pt>
                <c:pt idx="1616">
                  <c:v>34.200000000000003</c:v>
                </c:pt>
                <c:pt idx="1617">
                  <c:v>35.4</c:v>
                </c:pt>
                <c:pt idx="1618">
                  <c:v>37.799999999999997</c:v>
                </c:pt>
                <c:pt idx="1619">
                  <c:v>27.7</c:v>
                </c:pt>
                <c:pt idx="1620">
                  <c:v>33.4</c:v>
                </c:pt>
                <c:pt idx="1621">
                  <c:v>29.9</c:v>
                </c:pt>
                <c:pt idx="1622">
                  <c:v>19.399999999999999</c:v>
                </c:pt>
                <c:pt idx="1623">
                  <c:v>17.600000000000001</c:v>
                </c:pt>
                <c:pt idx="1624">
                  <c:v>19.100000000000001</c:v>
                </c:pt>
                <c:pt idx="1625">
                  <c:v>18.8</c:v>
                </c:pt>
                <c:pt idx="1626">
                  <c:v>18.8</c:v>
                </c:pt>
                <c:pt idx="1627">
                  <c:v>18.399999999999999</c:v>
                </c:pt>
                <c:pt idx="1628">
                  <c:v>19</c:v>
                </c:pt>
                <c:pt idx="1629">
                  <c:v>19.399999999999999</c:v>
                </c:pt>
                <c:pt idx="1630">
                  <c:v>19.600000000000001</c:v>
                </c:pt>
                <c:pt idx="1631">
                  <c:v>21.5</c:v>
                </c:pt>
                <c:pt idx="1632">
                  <c:v>20.7</c:v>
                </c:pt>
                <c:pt idx="1633">
                  <c:v>22.3</c:v>
                </c:pt>
                <c:pt idx="1634">
                  <c:v>22.1</c:v>
                </c:pt>
                <c:pt idx="1635">
                  <c:v>20.8</c:v>
                </c:pt>
                <c:pt idx="1636">
                  <c:v>18.399999999999999</c:v>
                </c:pt>
                <c:pt idx="1637">
                  <c:v>18.899999999999999</c:v>
                </c:pt>
                <c:pt idx="1638">
                  <c:v>20.7</c:v>
                </c:pt>
                <c:pt idx="1639">
                  <c:v>19.7</c:v>
                </c:pt>
                <c:pt idx="1640">
                  <c:v>20.7</c:v>
                </c:pt>
                <c:pt idx="1641">
                  <c:v>21.9</c:v>
                </c:pt>
                <c:pt idx="1642">
                  <c:v>18.2</c:v>
                </c:pt>
                <c:pt idx="1643">
                  <c:v>19.2</c:v>
                </c:pt>
                <c:pt idx="1644">
                  <c:v>21.1</c:v>
                </c:pt>
                <c:pt idx="1645">
                  <c:v>20.8</c:v>
                </c:pt>
                <c:pt idx="1646">
                  <c:v>28.1</c:v>
                </c:pt>
                <c:pt idx="1647">
                  <c:v>28.5</c:v>
                </c:pt>
                <c:pt idx="1648">
                  <c:v>30.5</c:v>
                </c:pt>
                <c:pt idx="1649">
                  <c:v>27.8</c:v>
                </c:pt>
                <c:pt idx="1650">
                  <c:v>27.8</c:v>
                </c:pt>
                <c:pt idx="1651">
                  <c:v>19.3</c:v>
                </c:pt>
                <c:pt idx="1652">
                  <c:v>27.6</c:v>
                </c:pt>
                <c:pt idx="1653">
                  <c:v>27.4</c:v>
                </c:pt>
                <c:pt idx="1654">
                  <c:v>27</c:v>
                </c:pt>
                <c:pt idx="1655">
                  <c:v>27</c:v>
                </c:pt>
                <c:pt idx="1656">
                  <c:v>27.3</c:v>
                </c:pt>
                <c:pt idx="1657">
                  <c:v>27.2</c:v>
                </c:pt>
                <c:pt idx="1658">
                  <c:v>28.2</c:v>
                </c:pt>
                <c:pt idx="1659">
                  <c:v>27.9</c:v>
                </c:pt>
                <c:pt idx="1660">
                  <c:v>28.7</c:v>
                </c:pt>
                <c:pt idx="1661">
                  <c:v>27.2</c:v>
                </c:pt>
                <c:pt idx="1662">
                  <c:v>29.1</c:v>
                </c:pt>
                <c:pt idx="1663">
                  <c:v>28.1</c:v>
                </c:pt>
                <c:pt idx="1664">
                  <c:v>27.9</c:v>
                </c:pt>
                <c:pt idx="1665">
                  <c:v>25.8</c:v>
                </c:pt>
                <c:pt idx="1666">
                  <c:v>28.6</c:v>
                </c:pt>
                <c:pt idx="1667">
                  <c:v>28.3</c:v>
                </c:pt>
                <c:pt idx="1668">
                  <c:v>28.5</c:v>
                </c:pt>
                <c:pt idx="1669">
                  <c:v>19.7</c:v>
                </c:pt>
                <c:pt idx="1670">
                  <c:v>27.9</c:v>
                </c:pt>
                <c:pt idx="1671">
                  <c:v>28.2</c:v>
                </c:pt>
                <c:pt idx="1672">
                  <c:v>29.9</c:v>
                </c:pt>
                <c:pt idx="1673">
                  <c:v>28.3</c:v>
                </c:pt>
                <c:pt idx="1674">
                  <c:v>19.8</c:v>
                </c:pt>
                <c:pt idx="1675">
                  <c:v>20.5</c:v>
                </c:pt>
                <c:pt idx="1676">
                  <c:v>19.2</c:v>
                </c:pt>
                <c:pt idx="1677">
                  <c:v>20.399999999999999</c:v>
                </c:pt>
                <c:pt idx="1678">
                  <c:v>31</c:v>
                </c:pt>
                <c:pt idx="1679">
                  <c:v>20.7</c:v>
                </c:pt>
                <c:pt idx="1680">
                  <c:v>21.5</c:v>
                </c:pt>
                <c:pt idx="1681">
                  <c:v>22.9</c:v>
                </c:pt>
                <c:pt idx="1682">
                  <c:v>20.5</c:v>
                </c:pt>
                <c:pt idx="1683">
                  <c:v>20.5</c:v>
                </c:pt>
                <c:pt idx="1684">
                  <c:v>22.9</c:v>
                </c:pt>
                <c:pt idx="1685">
                  <c:v>22.1</c:v>
                </c:pt>
                <c:pt idx="1686">
                  <c:v>23.1</c:v>
                </c:pt>
                <c:pt idx="1687">
                  <c:v>24.2</c:v>
                </c:pt>
                <c:pt idx="1688">
                  <c:v>23.7</c:v>
                </c:pt>
                <c:pt idx="1689">
                  <c:v>19.5</c:v>
                </c:pt>
                <c:pt idx="1690">
                  <c:v>24</c:v>
                </c:pt>
                <c:pt idx="1691">
                  <c:v>23.4</c:v>
                </c:pt>
                <c:pt idx="1692">
                  <c:v>24.8</c:v>
                </c:pt>
                <c:pt idx="1693">
                  <c:v>24.8</c:v>
                </c:pt>
                <c:pt idx="1694">
                  <c:v>24.6</c:v>
                </c:pt>
                <c:pt idx="1695">
                  <c:v>23.7</c:v>
                </c:pt>
                <c:pt idx="1696">
                  <c:v>24.9</c:v>
                </c:pt>
                <c:pt idx="1697">
                  <c:v>25.8</c:v>
                </c:pt>
                <c:pt idx="1698">
                  <c:v>27.6</c:v>
                </c:pt>
                <c:pt idx="1699">
                  <c:v>27</c:v>
                </c:pt>
                <c:pt idx="1700">
                  <c:v>31.7</c:v>
                </c:pt>
                <c:pt idx="1701">
                  <c:v>21.8</c:v>
                </c:pt>
                <c:pt idx="1702">
                  <c:v>26.4</c:v>
                </c:pt>
                <c:pt idx="1703">
                  <c:v>22.9</c:v>
                </c:pt>
                <c:pt idx="1704">
                  <c:v>2.9</c:v>
                </c:pt>
                <c:pt idx="1705">
                  <c:v>4.2</c:v>
                </c:pt>
                <c:pt idx="1706">
                  <c:v>3.7</c:v>
                </c:pt>
                <c:pt idx="1707">
                  <c:v>3.5</c:v>
                </c:pt>
                <c:pt idx="1708">
                  <c:v>4.0999999999999996</c:v>
                </c:pt>
                <c:pt idx="1709">
                  <c:v>3.6</c:v>
                </c:pt>
                <c:pt idx="1710">
                  <c:v>4.4000000000000004</c:v>
                </c:pt>
                <c:pt idx="1711">
                  <c:v>4.4000000000000004</c:v>
                </c:pt>
                <c:pt idx="1712">
                  <c:v>5.0999999999999996</c:v>
                </c:pt>
                <c:pt idx="1713">
                  <c:v>5.5</c:v>
                </c:pt>
                <c:pt idx="1714">
                  <c:v>3.2</c:v>
                </c:pt>
                <c:pt idx="1715">
                  <c:v>5.0999999999999996</c:v>
                </c:pt>
                <c:pt idx="1716">
                  <c:v>5.3</c:v>
                </c:pt>
                <c:pt idx="1717">
                  <c:v>5.6</c:v>
                </c:pt>
                <c:pt idx="1718">
                  <c:v>5.7</c:v>
                </c:pt>
                <c:pt idx="1719">
                  <c:v>5.9</c:v>
                </c:pt>
                <c:pt idx="1720">
                  <c:v>3.4</c:v>
                </c:pt>
                <c:pt idx="1721">
                  <c:v>3.9</c:v>
                </c:pt>
                <c:pt idx="1722">
                  <c:v>4.0999999999999996</c:v>
                </c:pt>
                <c:pt idx="1723">
                  <c:v>4.3</c:v>
                </c:pt>
                <c:pt idx="1724">
                  <c:v>4.5999999999999996</c:v>
                </c:pt>
                <c:pt idx="1725">
                  <c:v>5.0999999999999996</c:v>
                </c:pt>
                <c:pt idx="1726">
                  <c:v>4.0999999999999996</c:v>
                </c:pt>
                <c:pt idx="1727">
                  <c:v>4.5999999999999996</c:v>
                </c:pt>
                <c:pt idx="1728">
                  <c:v>3.5</c:v>
                </c:pt>
                <c:pt idx="1729">
                  <c:v>5.6</c:v>
                </c:pt>
                <c:pt idx="1730">
                  <c:v>5.2</c:v>
                </c:pt>
                <c:pt idx="1731">
                  <c:v>3.9</c:v>
                </c:pt>
                <c:pt idx="1732">
                  <c:v>2.9</c:v>
                </c:pt>
                <c:pt idx="1733">
                  <c:v>2.1</c:v>
                </c:pt>
                <c:pt idx="1734">
                  <c:v>6.6</c:v>
                </c:pt>
                <c:pt idx="1735">
                  <c:v>7.1</c:v>
                </c:pt>
                <c:pt idx="1736">
                  <c:v>10.4</c:v>
                </c:pt>
                <c:pt idx="1737">
                  <c:v>7.5</c:v>
                </c:pt>
                <c:pt idx="1738">
                  <c:v>8.1</c:v>
                </c:pt>
                <c:pt idx="1739">
                  <c:v>3.5</c:v>
                </c:pt>
                <c:pt idx="1740">
                  <c:v>8.3000000000000007</c:v>
                </c:pt>
                <c:pt idx="1741">
                  <c:v>8.8000000000000007</c:v>
                </c:pt>
                <c:pt idx="1742">
                  <c:v>9.1999999999999993</c:v>
                </c:pt>
                <c:pt idx="1743">
                  <c:v>9.5</c:v>
                </c:pt>
                <c:pt idx="1744">
                  <c:v>9.5</c:v>
                </c:pt>
                <c:pt idx="1745">
                  <c:v>9.3000000000000007</c:v>
                </c:pt>
                <c:pt idx="1746">
                  <c:v>9.9</c:v>
                </c:pt>
                <c:pt idx="1747">
                  <c:v>10.6</c:v>
                </c:pt>
                <c:pt idx="1748">
                  <c:v>13.1</c:v>
                </c:pt>
                <c:pt idx="1749">
                  <c:v>18.8</c:v>
                </c:pt>
                <c:pt idx="1750">
                  <c:v>19.7</c:v>
                </c:pt>
                <c:pt idx="1751">
                  <c:v>19.5</c:v>
                </c:pt>
                <c:pt idx="1752">
                  <c:v>16</c:v>
                </c:pt>
                <c:pt idx="1753">
                  <c:v>16.3</c:v>
                </c:pt>
                <c:pt idx="1754">
                  <c:v>13.3</c:v>
                </c:pt>
                <c:pt idx="1755">
                  <c:v>13.6</c:v>
                </c:pt>
                <c:pt idx="1756">
                  <c:v>2.9</c:v>
                </c:pt>
                <c:pt idx="1757">
                  <c:v>13</c:v>
                </c:pt>
                <c:pt idx="1758">
                  <c:v>12.2</c:v>
                </c:pt>
                <c:pt idx="1759">
                  <c:v>13.6</c:v>
                </c:pt>
                <c:pt idx="1760">
                  <c:v>12.8</c:v>
                </c:pt>
                <c:pt idx="1761">
                  <c:v>2.7</c:v>
                </c:pt>
                <c:pt idx="1762">
                  <c:v>3</c:v>
                </c:pt>
                <c:pt idx="1763">
                  <c:v>3.7</c:v>
                </c:pt>
                <c:pt idx="1764">
                  <c:v>2.5</c:v>
                </c:pt>
                <c:pt idx="1765">
                  <c:v>2.6</c:v>
                </c:pt>
                <c:pt idx="1766">
                  <c:v>1.8</c:v>
                </c:pt>
                <c:pt idx="1767">
                  <c:v>2.7</c:v>
                </c:pt>
                <c:pt idx="1768">
                  <c:v>4.0999999999999996</c:v>
                </c:pt>
                <c:pt idx="1769">
                  <c:v>4.4000000000000004</c:v>
                </c:pt>
                <c:pt idx="1770">
                  <c:v>3.4</c:v>
                </c:pt>
                <c:pt idx="1771">
                  <c:v>4.8</c:v>
                </c:pt>
                <c:pt idx="1772">
                  <c:v>4.9000000000000004</c:v>
                </c:pt>
                <c:pt idx="1773">
                  <c:v>5.2</c:v>
                </c:pt>
                <c:pt idx="1774">
                  <c:v>5</c:v>
                </c:pt>
                <c:pt idx="1775">
                  <c:v>5.2</c:v>
                </c:pt>
                <c:pt idx="1776">
                  <c:v>3.2</c:v>
                </c:pt>
                <c:pt idx="1777">
                  <c:v>5.8</c:v>
                </c:pt>
                <c:pt idx="1778">
                  <c:v>6</c:v>
                </c:pt>
                <c:pt idx="1779">
                  <c:v>5.0999999999999996</c:v>
                </c:pt>
                <c:pt idx="1780">
                  <c:v>5.8</c:v>
                </c:pt>
                <c:pt idx="1781">
                  <c:v>3.7</c:v>
                </c:pt>
                <c:pt idx="1782">
                  <c:v>5.2</c:v>
                </c:pt>
                <c:pt idx="1783">
                  <c:v>6.1</c:v>
                </c:pt>
                <c:pt idx="1784">
                  <c:v>7.1</c:v>
                </c:pt>
                <c:pt idx="1785">
                  <c:v>6</c:v>
                </c:pt>
                <c:pt idx="1786">
                  <c:v>7.7</c:v>
                </c:pt>
                <c:pt idx="1787">
                  <c:v>7.2</c:v>
                </c:pt>
                <c:pt idx="1788">
                  <c:v>7.4</c:v>
                </c:pt>
                <c:pt idx="1789">
                  <c:v>5.7</c:v>
                </c:pt>
                <c:pt idx="1790">
                  <c:v>5.7</c:v>
                </c:pt>
                <c:pt idx="1791">
                  <c:v>17.899999999999999</c:v>
                </c:pt>
                <c:pt idx="1792">
                  <c:v>17.399999999999999</c:v>
                </c:pt>
                <c:pt idx="1793">
                  <c:v>19</c:v>
                </c:pt>
                <c:pt idx="1794">
                  <c:v>18.899999999999999</c:v>
                </c:pt>
                <c:pt idx="1795">
                  <c:v>20.7</c:v>
                </c:pt>
                <c:pt idx="1796">
                  <c:v>20</c:v>
                </c:pt>
                <c:pt idx="1797">
                  <c:v>17</c:v>
                </c:pt>
                <c:pt idx="1798">
                  <c:v>20</c:v>
                </c:pt>
                <c:pt idx="1799">
                  <c:v>20.3</c:v>
                </c:pt>
                <c:pt idx="1800">
                  <c:v>21</c:v>
                </c:pt>
                <c:pt idx="1801">
                  <c:v>20.7</c:v>
                </c:pt>
                <c:pt idx="1802">
                  <c:v>20.6</c:v>
                </c:pt>
                <c:pt idx="1803">
                  <c:v>17.8</c:v>
                </c:pt>
                <c:pt idx="1804">
                  <c:v>20.2</c:v>
                </c:pt>
                <c:pt idx="1805">
                  <c:v>20.399999999999999</c:v>
                </c:pt>
                <c:pt idx="1806">
                  <c:v>21</c:v>
                </c:pt>
                <c:pt idx="1807">
                  <c:v>19.8</c:v>
                </c:pt>
                <c:pt idx="1808">
                  <c:v>19.399999999999999</c:v>
                </c:pt>
                <c:pt idx="1809">
                  <c:v>17.2</c:v>
                </c:pt>
                <c:pt idx="1810">
                  <c:v>18.3</c:v>
                </c:pt>
                <c:pt idx="1811">
                  <c:v>19.100000000000001</c:v>
                </c:pt>
                <c:pt idx="1812">
                  <c:v>19.7</c:v>
                </c:pt>
                <c:pt idx="1813">
                  <c:v>19.7</c:v>
                </c:pt>
                <c:pt idx="1814">
                  <c:v>19.600000000000001</c:v>
                </c:pt>
                <c:pt idx="1815">
                  <c:v>20.6</c:v>
                </c:pt>
                <c:pt idx="1816">
                  <c:v>20.6</c:v>
                </c:pt>
                <c:pt idx="1817">
                  <c:v>20.6</c:v>
                </c:pt>
                <c:pt idx="1818">
                  <c:v>20.9</c:v>
                </c:pt>
                <c:pt idx="1819">
                  <c:v>20.5</c:v>
                </c:pt>
                <c:pt idx="1820">
                  <c:v>18.3</c:v>
                </c:pt>
                <c:pt idx="1821">
                  <c:v>22</c:v>
                </c:pt>
                <c:pt idx="1822">
                  <c:v>21.1</c:v>
                </c:pt>
                <c:pt idx="1823">
                  <c:v>21.2</c:v>
                </c:pt>
                <c:pt idx="1824">
                  <c:v>21.9</c:v>
                </c:pt>
                <c:pt idx="1825">
                  <c:v>24.2</c:v>
                </c:pt>
                <c:pt idx="1826">
                  <c:v>23.3</c:v>
                </c:pt>
                <c:pt idx="1827">
                  <c:v>24.6</c:v>
                </c:pt>
                <c:pt idx="1828">
                  <c:v>24.4</c:v>
                </c:pt>
                <c:pt idx="1829">
                  <c:v>17.8</c:v>
                </c:pt>
                <c:pt idx="1830">
                  <c:v>25.3</c:v>
                </c:pt>
                <c:pt idx="1831">
                  <c:v>26.4</c:v>
                </c:pt>
                <c:pt idx="1832">
                  <c:v>25.9</c:v>
                </c:pt>
                <c:pt idx="1833">
                  <c:v>25.6</c:v>
                </c:pt>
                <c:pt idx="1834">
                  <c:v>25.8</c:v>
                </c:pt>
                <c:pt idx="1835">
                  <c:v>25.1</c:v>
                </c:pt>
                <c:pt idx="1836">
                  <c:v>26.5</c:v>
                </c:pt>
                <c:pt idx="1837">
                  <c:v>25.9</c:v>
                </c:pt>
                <c:pt idx="1838">
                  <c:v>24.4</c:v>
                </c:pt>
                <c:pt idx="1839">
                  <c:v>23.7</c:v>
                </c:pt>
                <c:pt idx="1840">
                  <c:v>24.3</c:v>
                </c:pt>
                <c:pt idx="1841">
                  <c:v>27</c:v>
                </c:pt>
                <c:pt idx="1842">
                  <c:v>27.1</c:v>
                </c:pt>
                <c:pt idx="1843">
                  <c:v>24.4</c:v>
                </c:pt>
                <c:pt idx="1844">
                  <c:v>27.1</c:v>
                </c:pt>
                <c:pt idx="1845">
                  <c:v>25.6</c:v>
                </c:pt>
                <c:pt idx="1846">
                  <c:v>24.5</c:v>
                </c:pt>
                <c:pt idx="1847">
                  <c:v>9.9</c:v>
                </c:pt>
                <c:pt idx="1848">
                  <c:v>26</c:v>
                </c:pt>
                <c:pt idx="1849">
                  <c:v>24.6</c:v>
                </c:pt>
                <c:pt idx="1850">
                  <c:v>24.2</c:v>
                </c:pt>
                <c:pt idx="1851">
                  <c:v>24</c:v>
                </c:pt>
                <c:pt idx="1852">
                  <c:v>20.8</c:v>
                </c:pt>
                <c:pt idx="1853">
                  <c:v>21.1</c:v>
                </c:pt>
                <c:pt idx="1854">
                  <c:v>17.399999999999999</c:v>
                </c:pt>
                <c:pt idx="1855">
                  <c:v>19.899999999999999</c:v>
                </c:pt>
                <c:pt idx="1856">
                  <c:v>21.1</c:v>
                </c:pt>
                <c:pt idx="1857">
                  <c:v>21</c:v>
                </c:pt>
                <c:pt idx="1858">
                  <c:v>21.9</c:v>
                </c:pt>
                <c:pt idx="1859">
                  <c:v>21.9</c:v>
                </c:pt>
                <c:pt idx="1860">
                  <c:v>22.6</c:v>
                </c:pt>
                <c:pt idx="1861">
                  <c:v>21.3</c:v>
                </c:pt>
                <c:pt idx="1862">
                  <c:v>22</c:v>
                </c:pt>
                <c:pt idx="1863">
                  <c:v>21.4</c:v>
                </c:pt>
                <c:pt idx="1864">
                  <c:v>22.8</c:v>
                </c:pt>
                <c:pt idx="1865">
                  <c:v>22.4</c:v>
                </c:pt>
                <c:pt idx="1866">
                  <c:v>22</c:v>
                </c:pt>
                <c:pt idx="1867">
                  <c:v>17.100000000000001</c:v>
                </c:pt>
                <c:pt idx="1868">
                  <c:v>22.3</c:v>
                </c:pt>
                <c:pt idx="1869">
                  <c:v>23.2</c:v>
                </c:pt>
                <c:pt idx="1870">
                  <c:v>22.7</c:v>
                </c:pt>
                <c:pt idx="1871">
                  <c:v>22.4</c:v>
                </c:pt>
                <c:pt idx="1872">
                  <c:v>22.7</c:v>
                </c:pt>
                <c:pt idx="1873">
                  <c:v>21.4</c:v>
                </c:pt>
                <c:pt idx="1874">
                  <c:v>21.7</c:v>
                </c:pt>
                <c:pt idx="1875">
                  <c:v>22.7</c:v>
                </c:pt>
                <c:pt idx="1876">
                  <c:v>22.7</c:v>
                </c:pt>
                <c:pt idx="1877">
                  <c:v>23.3</c:v>
                </c:pt>
                <c:pt idx="1878">
                  <c:v>23.8</c:v>
                </c:pt>
                <c:pt idx="1879">
                  <c:v>24.2</c:v>
                </c:pt>
                <c:pt idx="1880">
                  <c:v>23</c:v>
                </c:pt>
                <c:pt idx="1881">
                  <c:v>23.4</c:v>
                </c:pt>
                <c:pt idx="1882">
                  <c:v>8.4</c:v>
                </c:pt>
                <c:pt idx="1883">
                  <c:v>8.9</c:v>
                </c:pt>
                <c:pt idx="1884">
                  <c:v>8.4</c:v>
                </c:pt>
                <c:pt idx="1885">
                  <c:v>7.9</c:v>
                </c:pt>
                <c:pt idx="1886">
                  <c:v>9.1999999999999993</c:v>
                </c:pt>
                <c:pt idx="1887">
                  <c:v>7.3</c:v>
                </c:pt>
                <c:pt idx="1888">
                  <c:v>8.3000000000000007</c:v>
                </c:pt>
                <c:pt idx="1889">
                  <c:v>9.6</c:v>
                </c:pt>
                <c:pt idx="1890">
                  <c:v>9.1999999999999993</c:v>
                </c:pt>
                <c:pt idx="1891">
                  <c:v>10</c:v>
                </c:pt>
                <c:pt idx="1892">
                  <c:v>10.199999999999999</c:v>
                </c:pt>
                <c:pt idx="1893">
                  <c:v>9.6999999999999993</c:v>
                </c:pt>
                <c:pt idx="1894">
                  <c:v>7.7</c:v>
                </c:pt>
                <c:pt idx="1895">
                  <c:v>10.199999999999999</c:v>
                </c:pt>
                <c:pt idx="1896">
                  <c:v>10.199999999999999</c:v>
                </c:pt>
                <c:pt idx="1897">
                  <c:v>11.1</c:v>
                </c:pt>
                <c:pt idx="1898">
                  <c:v>11.8</c:v>
                </c:pt>
                <c:pt idx="1899">
                  <c:v>10.6</c:v>
                </c:pt>
                <c:pt idx="1900">
                  <c:v>7.8</c:v>
                </c:pt>
                <c:pt idx="1901">
                  <c:v>8.1</c:v>
                </c:pt>
                <c:pt idx="1902">
                  <c:v>9.1</c:v>
                </c:pt>
                <c:pt idx="1903">
                  <c:v>8.8000000000000007</c:v>
                </c:pt>
                <c:pt idx="1904">
                  <c:v>9</c:v>
                </c:pt>
                <c:pt idx="1905">
                  <c:v>9.1</c:v>
                </c:pt>
                <c:pt idx="1906">
                  <c:v>10</c:v>
                </c:pt>
                <c:pt idx="1907">
                  <c:v>10.3</c:v>
                </c:pt>
                <c:pt idx="1908">
                  <c:v>10.4</c:v>
                </c:pt>
                <c:pt idx="1909">
                  <c:v>13</c:v>
                </c:pt>
                <c:pt idx="1910">
                  <c:v>13.1</c:v>
                </c:pt>
                <c:pt idx="1911">
                  <c:v>8.4</c:v>
                </c:pt>
                <c:pt idx="1912">
                  <c:v>11.1</c:v>
                </c:pt>
                <c:pt idx="1913">
                  <c:v>10.7</c:v>
                </c:pt>
                <c:pt idx="1914">
                  <c:v>12.5</c:v>
                </c:pt>
                <c:pt idx="1915">
                  <c:v>12.9</c:v>
                </c:pt>
                <c:pt idx="1916">
                  <c:v>11.7</c:v>
                </c:pt>
                <c:pt idx="1917">
                  <c:v>11.7</c:v>
                </c:pt>
                <c:pt idx="1918">
                  <c:v>13</c:v>
                </c:pt>
                <c:pt idx="1919">
                  <c:v>13.6</c:v>
                </c:pt>
                <c:pt idx="1920">
                  <c:v>9.5</c:v>
                </c:pt>
                <c:pt idx="1921">
                  <c:v>15.7</c:v>
                </c:pt>
                <c:pt idx="1922">
                  <c:v>15.6</c:v>
                </c:pt>
                <c:pt idx="1923">
                  <c:v>15.6</c:v>
                </c:pt>
                <c:pt idx="1924">
                  <c:v>15.7</c:v>
                </c:pt>
                <c:pt idx="1925">
                  <c:v>15.4</c:v>
                </c:pt>
                <c:pt idx="1926">
                  <c:v>15.3</c:v>
                </c:pt>
                <c:pt idx="1927">
                  <c:v>15.6</c:v>
                </c:pt>
                <c:pt idx="1928">
                  <c:v>16.3</c:v>
                </c:pt>
                <c:pt idx="1929">
                  <c:v>17.899999999999999</c:v>
                </c:pt>
                <c:pt idx="1930">
                  <c:v>17.100000000000001</c:v>
                </c:pt>
                <c:pt idx="1931">
                  <c:v>18</c:v>
                </c:pt>
                <c:pt idx="1932">
                  <c:v>20.2</c:v>
                </c:pt>
                <c:pt idx="1933">
                  <c:v>22.4</c:v>
                </c:pt>
                <c:pt idx="1934">
                  <c:v>20.399999999999999</c:v>
                </c:pt>
                <c:pt idx="1935">
                  <c:v>20.5</c:v>
                </c:pt>
                <c:pt idx="1936">
                  <c:v>24.4</c:v>
                </c:pt>
                <c:pt idx="1937">
                  <c:v>26.7</c:v>
                </c:pt>
                <c:pt idx="1938">
                  <c:v>9.1999999999999993</c:v>
                </c:pt>
                <c:pt idx="1939">
                  <c:v>27.3</c:v>
                </c:pt>
                <c:pt idx="1940">
                  <c:v>25.2</c:v>
                </c:pt>
                <c:pt idx="1941">
                  <c:v>26.5</c:v>
                </c:pt>
                <c:pt idx="1942">
                  <c:v>25.3</c:v>
                </c:pt>
                <c:pt idx="1943">
                  <c:v>9.1999999999999993</c:v>
                </c:pt>
                <c:pt idx="1944">
                  <c:v>9.3000000000000007</c:v>
                </c:pt>
                <c:pt idx="1945">
                  <c:v>8.1999999999999993</c:v>
                </c:pt>
                <c:pt idx="1946">
                  <c:v>8.4</c:v>
                </c:pt>
                <c:pt idx="1947">
                  <c:v>9.6</c:v>
                </c:pt>
                <c:pt idx="1948">
                  <c:v>9.5</c:v>
                </c:pt>
                <c:pt idx="1949">
                  <c:v>11</c:v>
                </c:pt>
                <c:pt idx="1950">
                  <c:v>13</c:v>
                </c:pt>
                <c:pt idx="1951">
                  <c:v>13.2</c:v>
                </c:pt>
                <c:pt idx="1952">
                  <c:v>12.1</c:v>
                </c:pt>
                <c:pt idx="1953">
                  <c:v>13</c:v>
                </c:pt>
                <c:pt idx="1954">
                  <c:v>12.9</c:v>
                </c:pt>
                <c:pt idx="1955">
                  <c:v>14</c:v>
                </c:pt>
                <c:pt idx="1956">
                  <c:v>14.2</c:v>
                </c:pt>
                <c:pt idx="1957">
                  <c:v>14</c:v>
                </c:pt>
                <c:pt idx="1958">
                  <c:v>8.1</c:v>
                </c:pt>
                <c:pt idx="1959">
                  <c:v>13.9</c:v>
                </c:pt>
                <c:pt idx="1960">
                  <c:v>14.5</c:v>
                </c:pt>
                <c:pt idx="1961">
                  <c:v>12.5</c:v>
                </c:pt>
                <c:pt idx="1962">
                  <c:v>11.1</c:v>
                </c:pt>
                <c:pt idx="1963">
                  <c:v>10.3</c:v>
                </c:pt>
                <c:pt idx="1964">
                  <c:v>9.1999999999999993</c:v>
                </c:pt>
                <c:pt idx="1965">
                  <c:v>10.5</c:v>
                </c:pt>
                <c:pt idx="1966">
                  <c:v>11</c:v>
                </c:pt>
                <c:pt idx="1967">
                  <c:v>9.8000000000000007</c:v>
                </c:pt>
                <c:pt idx="1968">
                  <c:v>10.4</c:v>
                </c:pt>
                <c:pt idx="1969">
                  <c:v>11.5</c:v>
                </c:pt>
                <c:pt idx="1970">
                  <c:v>12.8</c:v>
                </c:pt>
                <c:pt idx="1971">
                  <c:v>14.2</c:v>
                </c:pt>
                <c:pt idx="1972">
                  <c:v>11.9</c:v>
                </c:pt>
                <c:pt idx="1973">
                  <c:v>4.2</c:v>
                </c:pt>
                <c:pt idx="1974">
                  <c:v>5.2</c:v>
                </c:pt>
                <c:pt idx="1975">
                  <c:v>1.3</c:v>
                </c:pt>
                <c:pt idx="1976">
                  <c:v>4.8</c:v>
                </c:pt>
                <c:pt idx="1977">
                  <c:v>5.5</c:v>
                </c:pt>
                <c:pt idx="1978">
                  <c:v>5.3</c:v>
                </c:pt>
                <c:pt idx="1979">
                  <c:v>4.7</c:v>
                </c:pt>
                <c:pt idx="1980">
                  <c:v>6</c:v>
                </c:pt>
                <c:pt idx="1981">
                  <c:v>6.2</c:v>
                </c:pt>
                <c:pt idx="1982">
                  <c:v>6.7</c:v>
                </c:pt>
                <c:pt idx="1983">
                  <c:v>6.9</c:v>
                </c:pt>
                <c:pt idx="1984">
                  <c:v>7</c:v>
                </c:pt>
                <c:pt idx="1985">
                  <c:v>4.5</c:v>
                </c:pt>
                <c:pt idx="1986">
                  <c:v>6.8</c:v>
                </c:pt>
                <c:pt idx="1987">
                  <c:v>7.4</c:v>
                </c:pt>
                <c:pt idx="1988">
                  <c:v>7.9</c:v>
                </c:pt>
                <c:pt idx="1989">
                  <c:v>8.1</c:v>
                </c:pt>
                <c:pt idx="1990">
                  <c:v>8.3000000000000007</c:v>
                </c:pt>
                <c:pt idx="1991">
                  <c:v>4.7</c:v>
                </c:pt>
                <c:pt idx="1992">
                  <c:v>-0.8</c:v>
                </c:pt>
                <c:pt idx="1993">
                  <c:v>4.7</c:v>
                </c:pt>
                <c:pt idx="1994">
                  <c:v>5.0999999999999996</c:v>
                </c:pt>
                <c:pt idx="1995">
                  <c:v>5.3</c:v>
                </c:pt>
                <c:pt idx="1996">
                  <c:v>6.1</c:v>
                </c:pt>
                <c:pt idx="1997">
                  <c:v>6.1</c:v>
                </c:pt>
                <c:pt idx="1998">
                  <c:v>6.2</c:v>
                </c:pt>
                <c:pt idx="1999">
                  <c:v>6</c:v>
                </c:pt>
                <c:pt idx="2000">
                  <c:v>6.3</c:v>
                </c:pt>
                <c:pt idx="2001">
                  <c:v>7.1</c:v>
                </c:pt>
                <c:pt idx="2002">
                  <c:v>6.7</c:v>
                </c:pt>
                <c:pt idx="2003">
                  <c:v>5</c:v>
                </c:pt>
                <c:pt idx="2004">
                  <c:v>4.5</c:v>
                </c:pt>
                <c:pt idx="2005">
                  <c:v>3.5</c:v>
                </c:pt>
                <c:pt idx="2006">
                  <c:v>4.5</c:v>
                </c:pt>
                <c:pt idx="2007">
                  <c:v>4.8</c:v>
                </c:pt>
                <c:pt idx="2008">
                  <c:v>7.9</c:v>
                </c:pt>
                <c:pt idx="2009">
                  <c:v>9.1</c:v>
                </c:pt>
                <c:pt idx="2010">
                  <c:v>8.3000000000000007</c:v>
                </c:pt>
                <c:pt idx="2011">
                  <c:v>9.6</c:v>
                </c:pt>
                <c:pt idx="2012">
                  <c:v>12</c:v>
                </c:pt>
                <c:pt idx="2013">
                  <c:v>4.5999999999999996</c:v>
                </c:pt>
                <c:pt idx="2014">
                  <c:v>12</c:v>
                </c:pt>
                <c:pt idx="2015">
                  <c:v>11.3</c:v>
                </c:pt>
                <c:pt idx="2016">
                  <c:v>13.2</c:v>
                </c:pt>
                <c:pt idx="2017">
                  <c:v>12.5</c:v>
                </c:pt>
                <c:pt idx="2018">
                  <c:v>12.2</c:v>
                </c:pt>
                <c:pt idx="2019">
                  <c:v>12.1</c:v>
                </c:pt>
                <c:pt idx="2020">
                  <c:v>13.1</c:v>
                </c:pt>
                <c:pt idx="2021">
                  <c:v>14</c:v>
                </c:pt>
                <c:pt idx="2022">
                  <c:v>13.6</c:v>
                </c:pt>
                <c:pt idx="2023">
                  <c:v>15.6</c:v>
                </c:pt>
                <c:pt idx="2024">
                  <c:v>16.399999999999999</c:v>
                </c:pt>
                <c:pt idx="2025">
                  <c:v>17.399999999999999</c:v>
                </c:pt>
                <c:pt idx="2026">
                  <c:v>17.399999999999999</c:v>
                </c:pt>
                <c:pt idx="2027">
                  <c:v>18.8</c:v>
                </c:pt>
                <c:pt idx="2028">
                  <c:v>18.600000000000001</c:v>
                </c:pt>
                <c:pt idx="2029">
                  <c:v>19.399999999999999</c:v>
                </c:pt>
                <c:pt idx="2030">
                  <c:v>22.5</c:v>
                </c:pt>
                <c:pt idx="2031">
                  <c:v>4.3</c:v>
                </c:pt>
                <c:pt idx="2032">
                  <c:v>21.6</c:v>
                </c:pt>
                <c:pt idx="2033">
                  <c:v>20.7</c:v>
                </c:pt>
                <c:pt idx="2034">
                  <c:v>22.4</c:v>
                </c:pt>
                <c:pt idx="2035">
                  <c:v>22.5</c:v>
                </c:pt>
                <c:pt idx="2036">
                  <c:v>4.0999999999999996</c:v>
                </c:pt>
                <c:pt idx="2037">
                  <c:v>3.9</c:v>
                </c:pt>
                <c:pt idx="2038">
                  <c:v>4.9000000000000004</c:v>
                </c:pt>
                <c:pt idx="2039">
                  <c:v>2.2999999999999998</c:v>
                </c:pt>
                <c:pt idx="2040">
                  <c:v>2.9</c:v>
                </c:pt>
                <c:pt idx="2041">
                  <c:v>3.2</c:v>
                </c:pt>
                <c:pt idx="2042">
                  <c:v>4</c:v>
                </c:pt>
                <c:pt idx="2043">
                  <c:v>4.8</c:v>
                </c:pt>
                <c:pt idx="2044">
                  <c:v>5</c:v>
                </c:pt>
                <c:pt idx="2045">
                  <c:v>4.5</c:v>
                </c:pt>
                <c:pt idx="2046">
                  <c:v>5.2</c:v>
                </c:pt>
                <c:pt idx="2047">
                  <c:v>5.0999999999999996</c:v>
                </c:pt>
                <c:pt idx="2048">
                  <c:v>5.9</c:v>
                </c:pt>
                <c:pt idx="2049">
                  <c:v>5.7</c:v>
                </c:pt>
                <c:pt idx="2050">
                  <c:v>5.8</c:v>
                </c:pt>
                <c:pt idx="2051">
                  <c:v>4.7</c:v>
                </c:pt>
                <c:pt idx="2052">
                  <c:v>7.2</c:v>
                </c:pt>
                <c:pt idx="2053">
                  <c:v>6.3</c:v>
                </c:pt>
                <c:pt idx="2054">
                  <c:v>6.5</c:v>
                </c:pt>
                <c:pt idx="2055">
                  <c:v>6.6</c:v>
                </c:pt>
                <c:pt idx="2056">
                  <c:v>6.9</c:v>
                </c:pt>
                <c:pt idx="2057">
                  <c:v>5.6</c:v>
                </c:pt>
                <c:pt idx="2058">
                  <c:v>6.5</c:v>
                </c:pt>
                <c:pt idx="2059">
                  <c:v>7.7</c:v>
                </c:pt>
                <c:pt idx="2060">
                  <c:v>6.7</c:v>
                </c:pt>
                <c:pt idx="2061">
                  <c:v>8.1999999999999993</c:v>
                </c:pt>
                <c:pt idx="2062">
                  <c:v>7.4</c:v>
                </c:pt>
                <c:pt idx="2063">
                  <c:v>8.3000000000000007</c:v>
                </c:pt>
                <c:pt idx="2064">
                  <c:v>8.6999999999999993</c:v>
                </c:pt>
                <c:pt idx="2065">
                  <c:v>7.4</c:v>
                </c:pt>
                <c:pt idx="2066">
                  <c:v>7.1</c:v>
                </c:pt>
                <c:pt idx="2067">
                  <c:v>-3.8</c:v>
                </c:pt>
                <c:pt idx="2068">
                  <c:v>3.8</c:v>
                </c:pt>
                <c:pt idx="2069">
                  <c:v>4.7</c:v>
                </c:pt>
                <c:pt idx="2070">
                  <c:v>3.1</c:v>
                </c:pt>
                <c:pt idx="2071">
                  <c:v>2.7</c:v>
                </c:pt>
                <c:pt idx="2072">
                  <c:v>2.9</c:v>
                </c:pt>
                <c:pt idx="2073">
                  <c:v>3.9</c:v>
                </c:pt>
                <c:pt idx="2074">
                  <c:v>2.7</c:v>
                </c:pt>
                <c:pt idx="2075">
                  <c:v>2.8</c:v>
                </c:pt>
                <c:pt idx="2076">
                  <c:v>3.7</c:v>
                </c:pt>
                <c:pt idx="2077">
                  <c:v>3.8</c:v>
                </c:pt>
                <c:pt idx="2078">
                  <c:v>4</c:v>
                </c:pt>
                <c:pt idx="2079">
                  <c:v>3.2</c:v>
                </c:pt>
                <c:pt idx="2080">
                  <c:v>3.3</c:v>
                </c:pt>
                <c:pt idx="2081">
                  <c:v>3.6</c:v>
                </c:pt>
                <c:pt idx="2082">
                  <c:v>3.7</c:v>
                </c:pt>
                <c:pt idx="2083">
                  <c:v>3.7</c:v>
                </c:pt>
                <c:pt idx="2084">
                  <c:v>4.4000000000000004</c:v>
                </c:pt>
                <c:pt idx="2085">
                  <c:v>4</c:v>
                </c:pt>
                <c:pt idx="2086">
                  <c:v>4.0999999999999996</c:v>
                </c:pt>
                <c:pt idx="2087">
                  <c:v>5.4</c:v>
                </c:pt>
                <c:pt idx="2088">
                  <c:v>3.9</c:v>
                </c:pt>
                <c:pt idx="2089">
                  <c:v>4.4000000000000004</c:v>
                </c:pt>
                <c:pt idx="2090">
                  <c:v>4.9000000000000004</c:v>
                </c:pt>
                <c:pt idx="2091">
                  <c:v>4.5999999999999996</c:v>
                </c:pt>
                <c:pt idx="2092">
                  <c:v>3.4</c:v>
                </c:pt>
                <c:pt idx="2093">
                  <c:v>4.4000000000000004</c:v>
                </c:pt>
                <c:pt idx="2094">
                  <c:v>4.7</c:v>
                </c:pt>
                <c:pt idx="2095">
                  <c:v>4.0999999999999996</c:v>
                </c:pt>
                <c:pt idx="2096">
                  <c:v>5.0999999999999996</c:v>
                </c:pt>
                <c:pt idx="2097">
                  <c:v>3.9</c:v>
                </c:pt>
                <c:pt idx="2098">
                  <c:v>-0.2</c:v>
                </c:pt>
                <c:pt idx="2099">
                  <c:v>2</c:v>
                </c:pt>
                <c:pt idx="2100">
                  <c:v>7</c:v>
                </c:pt>
                <c:pt idx="2101">
                  <c:v>9.5</c:v>
                </c:pt>
                <c:pt idx="2102">
                  <c:v>12.9</c:v>
                </c:pt>
                <c:pt idx="2103">
                  <c:v>12</c:v>
                </c:pt>
                <c:pt idx="2104">
                  <c:v>12.8</c:v>
                </c:pt>
                <c:pt idx="2105">
                  <c:v>4.7</c:v>
                </c:pt>
                <c:pt idx="2106">
                  <c:v>12.9</c:v>
                </c:pt>
                <c:pt idx="2107">
                  <c:v>12.8</c:v>
                </c:pt>
                <c:pt idx="2108">
                  <c:v>13.6</c:v>
                </c:pt>
                <c:pt idx="2109">
                  <c:v>13.7</c:v>
                </c:pt>
                <c:pt idx="2110">
                  <c:v>12.6</c:v>
                </c:pt>
                <c:pt idx="2111">
                  <c:v>11.9</c:v>
                </c:pt>
                <c:pt idx="2112">
                  <c:v>12.5</c:v>
                </c:pt>
                <c:pt idx="2113">
                  <c:v>-4.2</c:v>
                </c:pt>
                <c:pt idx="2114">
                  <c:v>17.7</c:v>
                </c:pt>
                <c:pt idx="2115">
                  <c:v>17.8</c:v>
                </c:pt>
                <c:pt idx="2116">
                  <c:v>21</c:v>
                </c:pt>
                <c:pt idx="2117">
                  <c:v>20.9</c:v>
                </c:pt>
                <c:pt idx="2118">
                  <c:v>20.100000000000001</c:v>
                </c:pt>
                <c:pt idx="2119">
                  <c:v>22.6</c:v>
                </c:pt>
                <c:pt idx="2120">
                  <c:v>21.8</c:v>
                </c:pt>
                <c:pt idx="2121">
                  <c:v>20.7</c:v>
                </c:pt>
                <c:pt idx="2122">
                  <c:v>3.2</c:v>
                </c:pt>
                <c:pt idx="2123">
                  <c:v>21.3</c:v>
                </c:pt>
                <c:pt idx="2124">
                  <c:v>20.399999999999999</c:v>
                </c:pt>
                <c:pt idx="2125">
                  <c:v>21.1</c:v>
                </c:pt>
                <c:pt idx="2126">
                  <c:v>18.7</c:v>
                </c:pt>
                <c:pt idx="2127">
                  <c:v>3.9</c:v>
                </c:pt>
                <c:pt idx="2128">
                  <c:v>4</c:v>
                </c:pt>
                <c:pt idx="2129">
                  <c:v>3.3</c:v>
                </c:pt>
                <c:pt idx="2130">
                  <c:v>4</c:v>
                </c:pt>
                <c:pt idx="2131">
                  <c:v>9.1999999999999993</c:v>
                </c:pt>
                <c:pt idx="2132">
                  <c:v>3.8</c:v>
                </c:pt>
                <c:pt idx="2133">
                  <c:v>5</c:v>
                </c:pt>
                <c:pt idx="2134">
                  <c:v>3.8</c:v>
                </c:pt>
                <c:pt idx="2135">
                  <c:v>4.3</c:v>
                </c:pt>
                <c:pt idx="2136">
                  <c:v>4.3</c:v>
                </c:pt>
                <c:pt idx="2137">
                  <c:v>5.4</c:v>
                </c:pt>
                <c:pt idx="2138">
                  <c:v>4.4000000000000004</c:v>
                </c:pt>
                <c:pt idx="2139">
                  <c:v>4.4000000000000004</c:v>
                </c:pt>
                <c:pt idx="2140">
                  <c:v>5.0999999999999996</c:v>
                </c:pt>
                <c:pt idx="2141">
                  <c:v>4.5999999999999996</c:v>
                </c:pt>
                <c:pt idx="2142">
                  <c:v>3.8</c:v>
                </c:pt>
                <c:pt idx="2143">
                  <c:v>4.8</c:v>
                </c:pt>
                <c:pt idx="2144">
                  <c:v>6</c:v>
                </c:pt>
                <c:pt idx="2145">
                  <c:v>5.5</c:v>
                </c:pt>
                <c:pt idx="2146">
                  <c:v>5.9</c:v>
                </c:pt>
                <c:pt idx="2147">
                  <c:v>4.4000000000000004</c:v>
                </c:pt>
                <c:pt idx="2148">
                  <c:v>4.9000000000000004</c:v>
                </c:pt>
                <c:pt idx="2149">
                  <c:v>5.6</c:v>
                </c:pt>
                <c:pt idx="2150">
                  <c:v>5.6</c:v>
                </c:pt>
                <c:pt idx="2151">
                  <c:v>5.7</c:v>
                </c:pt>
                <c:pt idx="2152">
                  <c:v>8.6</c:v>
                </c:pt>
                <c:pt idx="2153">
                  <c:v>9.1999999999999993</c:v>
                </c:pt>
                <c:pt idx="2154">
                  <c:v>10</c:v>
                </c:pt>
                <c:pt idx="2155">
                  <c:v>7.2</c:v>
                </c:pt>
                <c:pt idx="2156">
                  <c:v>7.4</c:v>
                </c:pt>
                <c:pt idx="2157">
                  <c:v>18.899999999999999</c:v>
                </c:pt>
                <c:pt idx="2158">
                  <c:v>19.100000000000001</c:v>
                </c:pt>
                <c:pt idx="2159">
                  <c:v>19</c:v>
                </c:pt>
                <c:pt idx="2160">
                  <c:v>18</c:v>
                </c:pt>
                <c:pt idx="2161">
                  <c:v>3.8</c:v>
                </c:pt>
                <c:pt idx="2162">
                  <c:v>18.5</c:v>
                </c:pt>
                <c:pt idx="2163">
                  <c:v>19.399999999999999</c:v>
                </c:pt>
                <c:pt idx="2164">
                  <c:v>19.2</c:v>
                </c:pt>
                <c:pt idx="2165">
                  <c:v>19</c:v>
                </c:pt>
                <c:pt idx="2166">
                  <c:v>19.600000000000001</c:v>
                </c:pt>
                <c:pt idx="2167">
                  <c:v>20.100000000000001</c:v>
                </c:pt>
                <c:pt idx="2168">
                  <c:v>19.8</c:v>
                </c:pt>
                <c:pt idx="2169">
                  <c:v>19.100000000000001</c:v>
                </c:pt>
                <c:pt idx="2170">
                  <c:v>19.399999999999999</c:v>
                </c:pt>
                <c:pt idx="2171">
                  <c:v>19.5</c:v>
                </c:pt>
                <c:pt idx="2172">
                  <c:v>19.399999999999999</c:v>
                </c:pt>
                <c:pt idx="2173">
                  <c:v>18.7</c:v>
                </c:pt>
                <c:pt idx="2174">
                  <c:v>19.399999999999999</c:v>
                </c:pt>
                <c:pt idx="2175">
                  <c:v>19.2</c:v>
                </c:pt>
                <c:pt idx="2176">
                  <c:v>19.399999999999999</c:v>
                </c:pt>
                <c:pt idx="2177">
                  <c:v>19.899999999999999</c:v>
                </c:pt>
                <c:pt idx="2178">
                  <c:v>19.3</c:v>
                </c:pt>
                <c:pt idx="2179">
                  <c:v>19.5</c:v>
                </c:pt>
                <c:pt idx="2180">
                  <c:v>21.2</c:v>
                </c:pt>
                <c:pt idx="2181">
                  <c:v>20.100000000000001</c:v>
                </c:pt>
                <c:pt idx="2182">
                  <c:v>18.3</c:v>
                </c:pt>
                <c:pt idx="2183">
                  <c:v>19.3</c:v>
                </c:pt>
                <c:pt idx="2184">
                  <c:v>19.100000000000001</c:v>
                </c:pt>
                <c:pt idx="2185">
                  <c:v>19.3</c:v>
                </c:pt>
                <c:pt idx="2186">
                  <c:v>17.899999999999999</c:v>
                </c:pt>
                <c:pt idx="2187">
                  <c:v>17.3</c:v>
                </c:pt>
                <c:pt idx="2188">
                  <c:v>18</c:v>
                </c:pt>
                <c:pt idx="2189">
                  <c:v>19.3</c:v>
                </c:pt>
                <c:pt idx="2190">
                  <c:v>19</c:v>
                </c:pt>
                <c:pt idx="2191">
                  <c:v>19.399999999999999</c:v>
                </c:pt>
                <c:pt idx="2192">
                  <c:v>18.7</c:v>
                </c:pt>
                <c:pt idx="2193">
                  <c:v>20.2</c:v>
                </c:pt>
                <c:pt idx="2194">
                  <c:v>21.1</c:v>
                </c:pt>
                <c:pt idx="2195">
                  <c:v>19.5</c:v>
                </c:pt>
                <c:pt idx="2196">
                  <c:v>22.1</c:v>
                </c:pt>
                <c:pt idx="2197">
                  <c:v>22.1</c:v>
                </c:pt>
                <c:pt idx="2198">
                  <c:v>22</c:v>
                </c:pt>
                <c:pt idx="2199">
                  <c:v>21.7</c:v>
                </c:pt>
                <c:pt idx="2200">
                  <c:v>21.5</c:v>
                </c:pt>
                <c:pt idx="2201">
                  <c:v>22.1</c:v>
                </c:pt>
                <c:pt idx="2202">
                  <c:v>22.3</c:v>
                </c:pt>
                <c:pt idx="2203">
                  <c:v>23.3</c:v>
                </c:pt>
                <c:pt idx="2204">
                  <c:v>25.2</c:v>
                </c:pt>
                <c:pt idx="2205">
                  <c:v>22.3</c:v>
                </c:pt>
                <c:pt idx="2206">
                  <c:v>23.7</c:v>
                </c:pt>
                <c:pt idx="2207">
                  <c:v>26</c:v>
                </c:pt>
                <c:pt idx="2208">
                  <c:v>26.4</c:v>
                </c:pt>
                <c:pt idx="2209">
                  <c:v>25.3</c:v>
                </c:pt>
                <c:pt idx="2210">
                  <c:v>25.1</c:v>
                </c:pt>
                <c:pt idx="2211">
                  <c:v>23.6</c:v>
                </c:pt>
                <c:pt idx="2212">
                  <c:v>22.9</c:v>
                </c:pt>
                <c:pt idx="2213">
                  <c:v>18.3</c:v>
                </c:pt>
                <c:pt idx="2214">
                  <c:v>24</c:v>
                </c:pt>
                <c:pt idx="2215">
                  <c:v>24.1</c:v>
                </c:pt>
                <c:pt idx="2216">
                  <c:v>23.9</c:v>
                </c:pt>
                <c:pt idx="2217">
                  <c:v>21.4</c:v>
                </c:pt>
                <c:pt idx="2218">
                  <c:v>17.399999999999999</c:v>
                </c:pt>
                <c:pt idx="2219">
                  <c:v>17.899999999999999</c:v>
                </c:pt>
                <c:pt idx="2220">
                  <c:v>18.600000000000001</c:v>
                </c:pt>
                <c:pt idx="2221">
                  <c:v>17.7</c:v>
                </c:pt>
                <c:pt idx="2222">
                  <c:v>16.8</c:v>
                </c:pt>
                <c:pt idx="2223">
                  <c:v>17.2</c:v>
                </c:pt>
                <c:pt idx="2224">
                  <c:v>17.8</c:v>
                </c:pt>
                <c:pt idx="2225">
                  <c:v>18.3</c:v>
                </c:pt>
                <c:pt idx="2226">
                  <c:v>19.5</c:v>
                </c:pt>
                <c:pt idx="2227">
                  <c:v>18.2</c:v>
                </c:pt>
                <c:pt idx="2228">
                  <c:v>19.5</c:v>
                </c:pt>
                <c:pt idx="2229">
                  <c:v>19.399999999999999</c:v>
                </c:pt>
                <c:pt idx="2230">
                  <c:v>19.100000000000001</c:v>
                </c:pt>
                <c:pt idx="2231">
                  <c:v>19</c:v>
                </c:pt>
                <c:pt idx="2232">
                  <c:v>19</c:v>
                </c:pt>
                <c:pt idx="2233">
                  <c:v>19.3</c:v>
                </c:pt>
                <c:pt idx="2234">
                  <c:v>19</c:v>
                </c:pt>
                <c:pt idx="2235">
                  <c:v>19.2</c:v>
                </c:pt>
                <c:pt idx="2236">
                  <c:v>18.5</c:v>
                </c:pt>
                <c:pt idx="2237">
                  <c:v>18.2</c:v>
                </c:pt>
                <c:pt idx="2238">
                  <c:v>16.7</c:v>
                </c:pt>
                <c:pt idx="2239">
                  <c:v>17.5</c:v>
                </c:pt>
                <c:pt idx="2240">
                  <c:v>17.7</c:v>
                </c:pt>
                <c:pt idx="2241">
                  <c:v>18.3</c:v>
                </c:pt>
                <c:pt idx="2242">
                  <c:v>19</c:v>
                </c:pt>
                <c:pt idx="2243">
                  <c:v>19.2</c:v>
                </c:pt>
                <c:pt idx="2244">
                  <c:v>19.899999999999999</c:v>
                </c:pt>
                <c:pt idx="2245">
                  <c:v>19.5</c:v>
                </c:pt>
                <c:pt idx="2246">
                  <c:v>18.5</c:v>
                </c:pt>
                <c:pt idx="2247">
                  <c:v>18</c:v>
                </c:pt>
                <c:pt idx="2248">
                  <c:v>22.2</c:v>
                </c:pt>
                <c:pt idx="2249">
                  <c:v>22.6</c:v>
                </c:pt>
                <c:pt idx="2250">
                  <c:v>22.5</c:v>
                </c:pt>
                <c:pt idx="2251">
                  <c:v>21.1</c:v>
                </c:pt>
                <c:pt idx="2252">
                  <c:v>21.8</c:v>
                </c:pt>
                <c:pt idx="2253">
                  <c:v>21.7</c:v>
                </c:pt>
                <c:pt idx="2254">
                  <c:v>22.9</c:v>
                </c:pt>
                <c:pt idx="2255">
                  <c:v>21.6</c:v>
                </c:pt>
                <c:pt idx="2256">
                  <c:v>21.8</c:v>
                </c:pt>
                <c:pt idx="2257">
                  <c:v>22.4</c:v>
                </c:pt>
                <c:pt idx="2258">
                  <c:v>22.7</c:v>
                </c:pt>
                <c:pt idx="2259">
                  <c:v>23.2</c:v>
                </c:pt>
                <c:pt idx="2260">
                  <c:v>23.3</c:v>
                </c:pt>
                <c:pt idx="2261">
                  <c:v>21.4</c:v>
                </c:pt>
                <c:pt idx="2262">
                  <c:v>23.1</c:v>
                </c:pt>
                <c:pt idx="2263">
                  <c:v>23.1</c:v>
                </c:pt>
                <c:pt idx="2264">
                  <c:v>23</c:v>
                </c:pt>
                <c:pt idx="2265">
                  <c:v>23</c:v>
                </c:pt>
                <c:pt idx="2266">
                  <c:v>22.6</c:v>
                </c:pt>
                <c:pt idx="2267">
                  <c:v>23.2</c:v>
                </c:pt>
                <c:pt idx="2268">
                  <c:v>23.8</c:v>
                </c:pt>
                <c:pt idx="2269">
                  <c:v>22.1</c:v>
                </c:pt>
                <c:pt idx="2270">
                  <c:v>22.7</c:v>
                </c:pt>
                <c:pt idx="2271">
                  <c:v>21.6</c:v>
                </c:pt>
                <c:pt idx="2272">
                  <c:v>22.7</c:v>
                </c:pt>
                <c:pt idx="2273">
                  <c:v>22</c:v>
                </c:pt>
                <c:pt idx="2274">
                  <c:v>21.9</c:v>
                </c:pt>
                <c:pt idx="2275">
                  <c:v>21.3</c:v>
                </c:pt>
                <c:pt idx="2276">
                  <c:v>22.8</c:v>
                </c:pt>
                <c:pt idx="2277">
                  <c:v>24.5</c:v>
                </c:pt>
                <c:pt idx="2278">
                  <c:v>23.8</c:v>
                </c:pt>
                <c:pt idx="2279">
                  <c:v>24.8</c:v>
                </c:pt>
                <c:pt idx="2280">
                  <c:v>25.6</c:v>
                </c:pt>
                <c:pt idx="2281">
                  <c:v>22.8</c:v>
                </c:pt>
                <c:pt idx="2282">
                  <c:v>22.7</c:v>
                </c:pt>
                <c:pt idx="2283">
                  <c:v>21.8</c:v>
                </c:pt>
                <c:pt idx="2284">
                  <c:v>22.9</c:v>
                </c:pt>
                <c:pt idx="2285">
                  <c:v>23.9</c:v>
                </c:pt>
                <c:pt idx="2286">
                  <c:v>22.4</c:v>
                </c:pt>
                <c:pt idx="2287">
                  <c:v>23.5</c:v>
                </c:pt>
                <c:pt idx="2288">
                  <c:v>23.3</c:v>
                </c:pt>
                <c:pt idx="2289">
                  <c:v>24.5</c:v>
                </c:pt>
                <c:pt idx="2290">
                  <c:v>23.9</c:v>
                </c:pt>
                <c:pt idx="2291">
                  <c:v>24.1</c:v>
                </c:pt>
                <c:pt idx="2292">
                  <c:v>24.5</c:v>
                </c:pt>
                <c:pt idx="2293">
                  <c:v>24.2</c:v>
                </c:pt>
                <c:pt idx="2294">
                  <c:v>26.3</c:v>
                </c:pt>
                <c:pt idx="2295">
                  <c:v>27.1</c:v>
                </c:pt>
                <c:pt idx="2296">
                  <c:v>26.3</c:v>
                </c:pt>
                <c:pt idx="2297">
                  <c:v>27.8</c:v>
                </c:pt>
                <c:pt idx="2298">
                  <c:v>27.4</c:v>
                </c:pt>
                <c:pt idx="2299">
                  <c:v>30</c:v>
                </c:pt>
                <c:pt idx="2300">
                  <c:v>26.2</c:v>
                </c:pt>
                <c:pt idx="2301">
                  <c:v>27.3</c:v>
                </c:pt>
                <c:pt idx="2302">
                  <c:v>27.2</c:v>
                </c:pt>
                <c:pt idx="2303">
                  <c:v>27.9</c:v>
                </c:pt>
                <c:pt idx="2304">
                  <c:v>22.6</c:v>
                </c:pt>
                <c:pt idx="2305">
                  <c:v>27.9</c:v>
                </c:pt>
                <c:pt idx="2306">
                  <c:v>27.9</c:v>
                </c:pt>
                <c:pt idx="2307">
                  <c:v>27.8</c:v>
                </c:pt>
                <c:pt idx="2308">
                  <c:v>26.1</c:v>
                </c:pt>
                <c:pt idx="2309">
                  <c:v>23.6</c:v>
                </c:pt>
                <c:pt idx="2310">
                  <c:v>23.7</c:v>
                </c:pt>
                <c:pt idx="2311">
                  <c:v>22.4</c:v>
                </c:pt>
                <c:pt idx="2312">
                  <c:v>24</c:v>
                </c:pt>
                <c:pt idx="2313">
                  <c:v>23</c:v>
                </c:pt>
                <c:pt idx="2314">
                  <c:v>23.8</c:v>
                </c:pt>
                <c:pt idx="2315">
                  <c:v>24.1</c:v>
                </c:pt>
                <c:pt idx="2316">
                  <c:v>25.2</c:v>
                </c:pt>
                <c:pt idx="2317">
                  <c:v>25.6</c:v>
                </c:pt>
                <c:pt idx="2318">
                  <c:v>25.1</c:v>
                </c:pt>
                <c:pt idx="2319">
                  <c:v>26.1</c:v>
                </c:pt>
                <c:pt idx="2320">
                  <c:v>25.2</c:v>
                </c:pt>
                <c:pt idx="2321">
                  <c:v>26.1</c:v>
                </c:pt>
                <c:pt idx="2322">
                  <c:v>26.1</c:v>
                </c:pt>
                <c:pt idx="2323">
                  <c:v>25.8</c:v>
                </c:pt>
                <c:pt idx="2324">
                  <c:v>23.1</c:v>
                </c:pt>
                <c:pt idx="2325">
                  <c:v>26.3</c:v>
                </c:pt>
                <c:pt idx="2326">
                  <c:v>26.2</c:v>
                </c:pt>
                <c:pt idx="2327">
                  <c:v>26</c:v>
                </c:pt>
                <c:pt idx="2328">
                  <c:v>25.4</c:v>
                </c:pt>
                <c:pt idx="2329">
                  <c:v>23</c:v>
                </c:pt>
                <c:pt idx="2330">
                  <c:v>23.1</c:v>
                </c:pt>
                <c:pt idx="2331">
                  <c:v>23.3</c:v>
                </c:pt>
                <c:pt idx="2332">
                  <c:v>23.3</c:v>
                </c:pt>
                <c:pt idx="2333">
                  <c:v>23.4</c:v>
                </c:pt>
                <c:pt idx="2334">
                  <c:v>23.9</c:v>
                </c:pt>
                <c:pt idx="2335">
                  <c:v>24.9</c:v>
                </c:pt>
                <c:pt idx="2336">
                  <c:v>23.8</c:v>
                </c:pt>
                <c:pt idx="2337">
                  <c:v>22.2</c:v>
                </c:pt>
                <c:pt idx="2338">
                  <c:v>22.2</c:v>
                </c:pt>
                <c:pt idx="2339">
                  <c:v>29.7</c:v>
                </c:pt>
                <c:pt idx="2340">
                  <c:v>29.7</c:v>
                </c:pt>
                <c:pt idx="2341">
                  <c:v>30.3</c:v>
                </c:pt>
                <c:pt idx="2342">
                  <c:v>29.3</c:v>
                </c:pt>
                <c:pt idx="2343">
                  <c:v>30.9</c:v>
                </c:pt>
                <c:pt idx="2344">
                  <c:v>29.9</c:v>
                </c:pt>
                <c:pt idx="2345">
                  <c:v>29.4</c:v>
                </c:pt>
                <c:pt idx="2346">
                  <c:v>29.7</c:v>
                </c:pt>
                <c:pt idx="2347">
                  <c:v>30.2</c:v>
                </c:pt>
                <c:pt idx="2348">
                  <c:v>30.8</c:v>
                </c:pt>
                <c:pt idx="2349">
                  <c:v>31.9</c:v>
                </c:pt>
                <c:pt idx="2350">
                  <c:v>31.3</c:v>
                </c:pt>
                <c:pt idx="2351">
                  <c:v>31.3</c:v>
                </c:pt>
                <c:pt idx="2352">
                  <c:v>30.7</c:v>
                </c:pt>
                <c:pt idx="2353">
                  <c:v>31.5</c:v>
                </c:pt>
                <c:pt idx="2354">
                  <c:v>31.7</c:v>
                </c:pt>
                <c:pt idx="2355">
                  <c:v>30.9</c:v>
                </c:pt>
                <c:pt idx="2356">
                  <c:v>30.2</c:v>
                </c:pt>
                <c:pt idx="2357">
                  <c:v>30</c:v>
                </c:pt>
                <c:pt idx="2358">
                  <c:v>31.6</c:v>
                </c:pt>
                <c:pt idx="2359">
                  <c:v>30.5</c:v>
                </c:pt>
                <c:pt idx="2360">
                  <c:v>30.1</c:v>
                </c:pt>
                <c:pt idx="2361">
                  <c:v>31.2</c:v>
                </c:pt>
                <c:pt idx="2362">
                  <c:v>30.4</c:v>
                </c:pt>
                <c:pt idx="2363">
                  <c:v>32.700000000000003</c:v>
                </c:pt>
                <c:pt idx="2364">
                  <c:v>31.9</c:v>
                </c:pt>
                <c:pt idx="2365">
                  <c:v>21.7</c:v>
                </c:pt>
                <c:pt idx="2366">
                  <c:v>31.6</c:v>
                </c:pt>
                <c:pt idx="2367">
                  <c:v>30.1</c:v>
                </c:pt>
                <c:pt idx="2368">
                  <c:v>30</c:v>
                </c:pt>
                <c:pt idx="2369">
                  <c:v>31.6</c:v>
                </c:pt>
                <c:pt idx="2370">
                  <c:v>30.4</c:v>
                </c:pt>
                <c:pt idx="2371">
                  <c:v>31.4</c:v>
                </c:pt>
                <c:pt idx="2372">
                  <c:v>32.4</c:v>
                </c:pt>
                <c:pt idx="2373">
                  <c:v>31.6</c:v>
                </c:pt>
                <c:pt idx="2374">
                  <c:v>31.6</c:v>
                </c:pt>
                <c:pt idx="2375">
                  <c:v>32.1</c:v>
                </c:pt>
                <c:pt idx="2376">
                  <c:v>33.700000000000003</c:v>
                </c:pt>
                <c:pt idx="2377">
                  <c:v>34.200000000000003</c:v>
                </c:pt>
                <c:pt idx="2378">
                  <c:v>29.8</c:v>
                </c:pt>
                <c:pt idx="2379">
                  <c:v>32.6</c:v>
                </c:pt>
                <c:pt idx="2380">
                  <c:v>32.799999999999997</c:v>
                </c:pt>
                <c:pt idx="2381">
                  <c:v>33.299999999999997</c:v>
                </c:pt>
                <c:pt idx="2382">
                  <c:v>32</c:v>
                </c:pt>
                <c:pt idx="2383">
                  <c:v>32.9</c:v>
                </c:pt>
                <c:pt idx="2384">
                  <c:v>32.799999999999997</c:v>
                </c:pt>
                <c:pt idx="2385">
                  <c:v>32.299999999999997</c:v>
                </c:pt>
                <c:pt idx="2386">
                  <c:v>33.299999999999997</c:v>
                </c:pt>
                <c:pt idx="2387">
                  <c:v>35.299999999999997</c:v>
                </c:pt>
                <c:pt idx="2388">
                  <c:v>33</c:v>
                </c:pt>
                <c:pt idx="2389">
                  <c:v>34</c:v>
                </c:pt>
                <c:pt idx="2390">
                  <c:v>33.5</c:v>
                </c:pt>
                <c:pt idx="2391">
                  <c:v>34.299999999999997</c:v>
                </c:pt>
                <c:pt idx="2392">
                  <c:v>30.3</c:v>
                </c:pt>
                <c:pt idx="2393">
                  <c:v>31.4</c:v>
                </c:pt>
                <c:pt idx="2394">
                  <c:v>31.9</c:v>
                </c:pt>
                <c:pt idx="2395">
                  <c:v>30.3</c:v>
                </c:pt>
                <c:pt idx="2396">
                  <c:v>28.6</c:v>
                </c:pt>
                <c:pt idx="2397">
                  <c:v>31.4</c:v>
                </c:pt>
                <c:pt idx="2398">
                  <c:v>30.1</c:v>
                </c:pt>
                <c:pt idx="2399">
                  <c:v>29.5</c:v>
                </c:pt>
                <c:pt idx="2400">
                  <c:v>27.3</c:v>
                </c:pt>
                <c:pt idx="2401">
                  <c:v>30.3</c:v>
                </c:pt>
                <c:pt idx="2402">
                  <c:v>29.9</c:v>
                </c:pt>
                <c:pt idx="2403">
                  <c:v>29.8</c:v>
                </c:pt>
                <c:pt idx="2404">
                  <c:v>30.4</c:v>
                </c:pt>
                <c:pt idx="2405">
                  <c:v>30.2</c:v>
                </c:pt>
                <c:pt idx="2406">
                  <c:v>30.6</c:v>
                </c:pt>
                <c:pt idx="2407">
                  <c:v>31.3</c:v>
                </c:pt>
                <c:pt idx="2408">
                  <c:v>32.299999999999997</c:v>
                </c:pt>
                <c:pt idx="2409">
                  <c:v>33.299999999999997</c:v>
                </c:pt>
                <c:pt idx="2410">
                  <c:v>32.5</c:v>
                </c:pt>
                <c:pt idx="2411">
                  <c:v>33.9</c:v>
                </c:pt>
                <c:pt idx="2412">
                  <c:v>32.9</c:v>
                </c:pt>
                <c:pt idx="2413">
                  <c:v>33.4</c:v>
                </c:pt>
                <c:pt idx="2414">
                  <c:v>34</c:v>
                </c:pt>
                <c:pt idx="2415">
                  <c:v>33.799999999999997</c:v>
                </c:pt>
                <c:pt idx="2416">
                  <c:v>30</c:v>
                </c:pt>
                <c:pt idx="2417">
                  <c:v>34.200000000000003</c:v>
                </c:pt>
                <c:pt idx="2418">
                  <c:v>34.9</c:v>
                </c:pt>
                <c:pt idx="2419">
                  <c:v>34.700000000000003</c:v>
                </c:pt>
                <c:pt idx="2420">
                  <c:v>33.700000000000003</c:v>
                </c:pt>
                <c:pt idx="2421">
                  <c:v>31.3</c:v>
                </c:pt>
                <c:pt idx="2422">
                  <c:v>32.4</c:v>
                </c:pt>
                <c:pt idx="2423">
                  <c:v>33.6</c:v>
                </c:pt>
                <c:pt idx="2424">
                  <c:v>33</c:v>
                </c:pt>
                <c:pt idx="2425">
                  <c:v>33.799999999999997</c:v>
                </c:pt>
                <c:pt idx="2426">
                  <c:v>35</c:v>
                </c:pt>
                <c:pt idx="2427">
                  <c:v>35.200000000000003</c:v>
                </c:pt>
                <c:pt idx="2428">
                  <c:v>34.4</c:v>
                </c:pt>
                <c:pt idx="2429">
                  <c:v>33.9</c:v>
                </c:pt>
                <c:pt idx="2430">
                  <c:v>31.1</c:v>
                </c:pt>
                <c:pt idx="2431">
                  <c:v>32.5</c:v>
                </c:pt>
                <c:pt idx="2432">
                  <c:v>32.799999999999997</c:v>
                </c:pt>
                <c:pt idx="2433">
                  <c:v>31.2</c:v>
                </c:pt>
                <c:pt idx="2434">
                  <c:v>29.4</c:v>
                </c:pt>
                <c:pt idx="2435">
                  <c:v>30.2</c:v>
                </c:pt>
                <c:pt idx="2436">
                  <c:v>29.2</c:v>
                </c:pt>
                <c:pt idx="2437">
                  <c:v>32.299999999999997</c:v>
                </c:pt>
                <c:pt idx="2438">
                  <c:v>28.8</c:v>
                </c:pt>
                <c:pt idx="2439">
                  <c:v>28.9</c:v>
                </c:pt>
                <c:pt idx="2440">
                  <c:v>30.2</c:v>
                </c:pt>
                <c:pt idx="2441">
                  <c:v>30.2</c:v>
                </c:pt>
                <c:pt idx="2442">
                  <c:v>33.6</c:v>
                </c:pt>
                <c:pt idx="2443">
                  <c:v>29.4</c:v>
                </c:pt>
                <c:pt idx="2444">
                  <c:v>29.1</c:v>
                </c:pt>
                <c:pt idx="2445">
                  <c:v>28.9</c:v>
                </c:pt>
                <c:pt idx="2446">
                  <c:v>28.6</c:v>
                </c:pt>
                <c:pt idx="2447">
                  <c:v>28.1</c:v>
                </c:pt>
                <c:pt idx="2448">
                  <c:v>32.299999999999997</c:v>
                </c:pt>
                <c:pt idx="2449">
                  <c:v>31.6</c:v>
                </c:pt>
                <c:pt idx="2450">
                  <c:v>32.299999999999997</c:v>
                </c:pt>
                <c:pt idx="2451">
                  <c:v>30.5</c:v>
                </c:pt>
                <c:pt idx="2452">
                  <c:v>29.7</c:v>
                </c:pt>
                <c:pt idx="2453">
                  <c:v>30</c:v>
                </c:pt>
                <c:pt idx="2454">
                  <c:v>29.9</c:v>
                </c:pt>
                <c:pt idx="2455">
                  <c:v>32.1</c:v>
                </c:pt>
                <c:pt idx="2456">
                  <c:v>31.3</c:v>
                </c:pt>
                <c:pt idx="2457">
                  <c:v>31</c:v>
                </c:pt>
                <c:pt idx="2458">
                  <c:v>30.8</c:v>
                </c:pt>
                <c:pt idx="2459">
                  <c:v>31.4</c:v>
                </c:pt>
                <c:pt idx="2460">
                  <c:v>32.200000000000003</c:v>
                </c:pt>
                <c:pt idx="2461">
                  <c:v>31.3</c:v>
                </c:pt>
                <c:pt idx="2462">
                  <c:v>31.9</c:v>
                </c:pt>
                <c:pt idx="2463">
                  <c:v>32.9</c:v>
                </c:pt>
                <c:pt idx="2464">
                  <c:v>33.700000000000003</c:v>
                </c:pt>
                <c:pt idx="2465">
                  <c:v>33.6</c:v>
                </c:pt>
                <c:pt idx="2466">
                  <c:v>33.9</c:v>
                </c:pt>
                <c:pt idx="2467">
                  <c:v>34.6</c:v>
                </c:pt>
                <c:pt idx="2468">
                  <c:v>34.700000000000003</c:v>
                </c:pt>
                <c:pt idx="2469">
                  <c:v>32.799999999999997</c:v>
                </c:pt>
                <c:pt idx="2470">
                  <c:v>34.5</c:v>
                </c:pt>
                <c:pt idx="2471">
                  <c:v>33.799999999999997</c:v>
                </c:pt>
                <c:pt idx="2472">
                  <c:v>33.799999999999997</c:v>
                </c:pt>
                <c:pt idx="2473">
                  <c:v>33.4</c:v>
                </c:pt>
                <c:pt idx="2474">
                  <c:v>31.9</c:v>
                </c:pt>
                <c:pt idx="2475">
                  <c:v>31.9</c:v>
                </c:pt>
                <c:pt idx="2476">
                  <c:v>32.9</c:v>
                </c:pt>
                <c:pt idx="2477">
                  <c:v>32</c:v>
                </c:pt>
                <c:pt idx="2478">
                  <c:v>30.2</c:v>
                </c:pt>
                <c:pt idx="2479">
                  <c:v>29.9</c:v>
                </c:pt>
                <c:pt idx="2480">
                  <c:v>30.9</c:v>
                </c:pt>
                <c:pt idx="2481">
                  <c:v>30.9</c:v>
                </c:pt>
                <c:pt idx="2482">
                  <c:v>30.2</c:v>
                </c:pt>
                <c:pt idx="2483">
                  <c:v>27.3</c:v>
                </c:pt>
                <c:pt idx="2484">
                  <c:v>30.8</c:v>
                </c:pt>
                <c:pt idx="2485">
                  <c:v>31.3</c:v>
                </c:pt>
                <c:pt idx="2486">
                  <c:v>30.7</c:v>
                </c:pt>
                <c:pt idx="2487">
                  <c:v>32.5</c:v>
                </c:pt>
                <c:pt idx="2488">
                  <c:v>30.1</c:v>
                </c:pt>
                <c:pt idx="2489">
                  <c:v>29.5</c:v>
                </c:pt>
                <c:pt idx="2490">
                  <c:v>30</c:v>
                </c:pt>
                <c:pt idx="2491">
                  <c:v>28.9</c:v>
                </c:pt>
                <c:pt idx="2492">
                  <c:v>32.700000000000003</c:v>
                </c:pt>
                <c:pt idx="2493">
                  <c:v>32.299999999999997</c:v>
                </c:pt>
                <c:pt idx="2494">
                  <c:v>32.700000000000003</c:v>
                </c:pt>
                <c:pt idx="2495">
                  <c:v>30.7</c:v>
                </c:pt>
                <c:pt idx="2496">
                  <c:v>30.9</c:v>
                </c:pt>
                <c:pt idx="2497">
                  <c:v>31.5</c:v>
                </c:pt>
                <c:pt idx="2498">
                  <c:v>31.8</c:v>
                </c:pt>
                <c:pt idx="2499">
                  <c:v>32.700000000000003</c:v>
                </c:pt>
                <c:pt idx="2500">
                  <c:v>33.200000000000003</c:v>
                </c:pt>
                <c:pt idx="2501">
                  <c:v>32.9</c:v>
                </c:pt>
                <c:pt idx="2502">
                  <c:v>34</c:v>
                </c:pt>
                <c:pt idx="2503">
                  <c:v>32.299999999999997</c:v>
                </c:pt>
                <c:pt idx="2504">
                  <c:v>33.4</c:v>
                </c:pt>
                <c:pt idx="2505">
                  <c:v>34.1</c:v>
                </c:pt>
                <c:pt idx="2506">
                  <c:v>33.299999999999997</c:v>
                </c:pt>
                <c:pt idx="2507">
                  <c:v>33.1</c:v>
                </c:pt>
                <c:pt idx="2508">
                  <c:v>34.4</c:v>
                </c:pt>
                <c:pt idx="2509">
                  <c:v>33.799999999999997</c:v>
                </c:pt>
                <c:pt idx="2510">
                  <c:v>33.9</c:v>
                </c:pt>
                <c:pt idx="2511">
                  <c:v>32.1</c:v>
                </c:pt>
                <c:pt idx="2512">
                  <c:v>31.1</c:v>
                </c:pt>
                <c:pt idx="2513">
                  <c:v>32.9</c:v>
                </c:pt>
                <c:pt idx="2514">
                  <c:v>34.299999999999997</c:v>
                </c:pt>
                <c:pt idx="2515">
                  <c:v>35.1</c:v>
                </c:pt>
                <c:pt idx="2516">
                  <c:v>34.9</c:v>
                </c:pt>
                <c:pt idx="2517">
                  <c:v>35.1</c:v>
                </c:pt>
                <c:pt idx="2518">
                  <c:v>35.9</c:v>
                </c:pt>
                <c:pt idx="2519">
                  <c:v>35.1</c:v>
                </c:pt>
                <c:pt idx="2520">
                  <c:v>33</c:v>
                </c:pt>
                <c:pt idx="2521">
                  <c:v>32.700000000000003</c:v>
                </c:pt>
                <c:pt idx="2522">
                  <c:v>31.8</c:v>
                </c:pt>
                <c:pt idx="2523">
                  <c:v>31.9</c:v>
                </c:pt>
                <c:pt idx="2524">
                  <c:v>32.299999999999997</c:v>
                </c:pt>
                <c:pt idx="2525">
                  <c:v>31.5</c:v>
                </c:pt>
                <c:pt idx="2526">
                  <c:v>31.7</c:v>
                </c:pt>
                <c:pt idx="2527">
                  <c:v>31.9</c:v>
                </c:pt>
                <c:pt idx="2528">
                  <c:v>32.9</c:v>
                </c:pt>
                <c:pt idx="2529">
                  <c:v>30.6</c:v>
                </c:pt>
                <c:pt idx="2530">
                  <c:v>31.2</c:v>
                </c:pt>
                <c:pt idx="2531">
                  <c:v>31.4</c:v>
                </c:pt>
                <c:pt idx="2532">
                  <c:v>31.4</c:v>
                </c:pt>
                <c:pt idx="2533">
                  <c:v>31.3</c:v>
                </c:pt>
                <c:pt idx="2534">
                  <c:v>33.799999999999997</c:v>
                </c:pt>
                <c:pt idx="2535">
                  <c:v>31.3</c:v>
                </c:pt>
                <c:pt idx="2536">
                  <c:v>30.7</c:v>
                </c:pt>
                <c:pt idx="2537">
                  <c:v>31.8</c:v>
                </c:pt>
                <c:pt idx="2538">
                  <c:v>31.5</c:v>
                </c:pt>
                <c:pt idx="2539">
                  <c:v>30.4</c:v>
                </c:pt>
                <c:pt idx="2540">
                  <c:v>33.799999999999997</c:v>
                </c:pt>
                <c:pt idx="2541">
                  <c:v>32.5</c:v>
                </c:pt>
                <c:pt idx="2542">
                  <c:v>33.700000000000003</c:v>
                </c:pt>
                <c:pt idx="2543">
                  <c:v>32.799999999999997</c:v>
                </c:pt>
                <c:pt idx="2544">
                  <c:v>31.9</c:v>
                </c:pt>
                <c:pt idx="2545">
                  <c:v>32.5</c:v>
                </c:pt>
                <c:pt idx="2546">
                  <c:v>32.4</c:v>
                </c:pt>
                <c:pt idx="2547">
                  <c:v>34</c:v>
                </c:pt>
                <c:pt idx="2548">
                  <c:v>32.9</c:v>
                </c:pt>
                <c:pt idx="2549">
                  <c:v>31.7</c:v>
                </c:pt>
                <c:pt idx="2550">
                  <c:v>32.1</c:v>
                </c:pt>
                <c:pt idx="2551">
                  <c:v>32.700000000000003</c:v>
                </c:pt>
                <c:pt idx="2552">
                  <c:v>33.700000000000003</c:v>
                </c:pt>
                <c:pt idx="2553">
                  <c:v>33.4</c:v>
                </c:pt>
                <c:pt idx="2554">
                  <c:v>33.6</c:v>
                </c:pt>
                <c:pt idx="2555">
                  <c:v>34.6</c:v>
                </c:pt>
                <c:pt idx="2556">
                  <c:v>35.5</c:v>
                </c:pt>
                <c:pt idx="2557">
                  <c:v>36.799999999999997</c:v>
                </c:pt>
                <c:pt idx="2558">
                  <c:v>35.4</c:v>
                </c:pt>
                <c:pt idx="2559">
                  <c:v>35.6</c:v>
                </c:pt>
                <c:pt idx="2560">
                  <c:v>37</c:v>
                </c:pt>
                <c:pt idx="2561">
                  <c:v>32.4</c:v>
                </c:pt>
                <c:pt idx="2562">
                  <c:v>36.200000000000003</c:v>
                </c:pt>
                <c:pt idx="2563">
                  <c:v>35.9</c:v>
                </c:pt>
                <c:pt idx="2564">
                  <c:v>34.799999999999997</c:v>
                </c:pt>
                <c:pt idx="2565">
                  <c:v>36.6</c:v>
                </c:pt>
                <c:pt idx="2566">
                  <c:v>34.4</c:v>
                </c:pt>
                <c:pt idx="2567">
                  <c:v>33.9</c:v>
                </c:pt>
                <c:pt idx="2568">
                  <c:v>35.299999999999997</c:v>
                </c:pt>
                <c:pt idx="2569">
                  <c:v>35.700000000000003</c:v>
                </c:pt>
                <c:pt idx="2570">
                  <c:v>35.200000000000003</c:v>
                </c:pt>
                <c:pt idx="2571">
                  <c:v>34.4</c:v>
                </c:pt>
                <c:pt idx="2572">
                  <c:v>34.700000000000003</c:v>
                </c:pt>
                <c:pt idx="2573">
                  <c:v>34.4</c:v>
                </c:pt>
                <c:pt idx="2574">
                  <c:v>35.200000000000003</c:v>
                </c:pt>
                <c:pt idx="2575">
                  <c:v>33.299999999999997</c:v>
                </c:pt>
                <c:pt idx="2576">
                  <c:v>35.1</c:v>
                </c:pt>
                <c:pt idx="2577">
                  <c:v>33.9</c:v>
                </c:pt>
                <c:pt idx="2578">
                  <c:v>33.6</c:v>
                </c:pt>
                <c:pt idx="2579">
                  <c:v>32.700000000000003</c:v>
                </c:pt>
                <c:pt idx="2580">
                  <c:v>33.799999999999997</c:v>
                </c:pt>
                <c:pt idx="2581">
                  <c:v>33.1</c:v>
                </c:pt>
                <c:pt idx="2582">
                  <c:v>34.9</c:v>
                </c:pt>
                <c:pt idx="2583">
                  <c:v>36.4</c:v>
                </c:pt>
                <c:pt idx="2584">
                  <c:v>33.299999999999997</c:v>
                </c:pt>
                <c:pt idx="2585">
                  <c:v>33.200000000000003</c:v>
                </c:pt>
                <c:pt idx="2586">
                  <c:v>32.6</c:v>
                </c:pt>
                <c:pt idx="2587">
                  <c:v>33.200000000000003</c:v>
                </c:pt>
                <c:pt idx="2588">
                  <c:v>33.5</c:v>
                </c:pt>
                <c:pt idx="2589">
                  <c:v>32.700000000000003</c:v>
                </c:pt>
                <c:pt idx="2590">
                  <c:v>33</c:v>
                </c:pt>
                <c:pt idx="2591">
                  <c:v>34.799999999999997</c:v>
                </c:pt>
                <c:pt idx="2592">
                  <c:v>35.200000000000003</c:v>
                </c:pt>
                <c:pt idx="2593">
                  <c:v>34.700000000000003</c:v>
                </c:pt>
                <c:pt idx="2594">
                  <c:v>35.6</c:v>
                </c:pt>
                <c:pt idx="2595">
                  <c:v>34.700000000000003</c:v>
                </c:pt>
                <c:pt idx="2596">
                  <c:v>35.6</c:v>
                </c:pt>
                <c:pt idx="2597">
                  <c:v>35.200000000000003</c:v>
                </c:pt>
                <c:pt idx="2598">
                  <c:v>34.5</c:v>
                </c:pt>
                <c:pt idx="2599">
                  <c:v>32.700000000000003</c:v>
                </c:pt>
                <c:pt idx="2600">
                  <c:v>34.799999999999997</c:v>
                </c:pt>
                <c:pt idx="2601">
                  <c:v>36.299999999999997</c:v>
                </c:pt>
                <c:pt idx="2602">
                  <c:v>35.1</c:v>
                </c:pt>
                <c:pt idx="2603">
                  <c:v>34.4</c:v>
                </c:pt>
                <c:pt idx="2604">
                  <c:v>31.8</c:v>
                </c:pt>
                <c:pt idx="2605">
                  <c:v>33</c:v>
                </c:pt>
                <c:pt idx="2606">
                  <c:v>33.799999999999997</c:v>
                </c:pt>
                <c:pt idx="2607">
                  <c:v>34.799999999999997</c:v>
                </c:pt>
                <c:pt idx="2608">
                  <c:v>35.6</c:v>
                </c:pt>
                <c:pt idx="2609">
                  <c:v>35.6</c:v>
                </c:pt>
                <c:pt idx="2610">
                  <c:v>35.1</c:v>
                </c:pt>
                <c:pt idx="2611">
                  <c:v>36.4</c:v>
                </c:pt>
                <c:pt idx="2612">
                  <c:v>27.2</c:v>
                </c:pt>
                <c:pt idx="2613">
                  <c:v>34.5</c:v>
                </c:pt>
                <c:pt idx="2614">
                  <c:v>32.200000000000003</c:v>
                </c:pt>
                <c:pt idx="2615">
                  <c:v>32.5</c:v>
                </c:pt>
                <c:pt idx="2616">
                  <c:v>34</c:v>
                </c:pt>
                <c:pt idx="2617">
                  <c:v>32.4</c:v>
                </c:pt>
                <c:pt idx="2618">
                  <c:v>33.6</c:v>
                </c:pt>
                <c:pt idx="2619">
                  <c:v>33.6</c:v>
                </c:pt>
                <c:pt idx="2620">
                  <c:v>34.700000000000003</c:v>
                </c:pt>
                <c:pt idx="2621">
                  <c:v>31.4</c:v>
                </c:pt>
                <c:pt idx="2622">
                  <c:v>32</c:v>
                </c:pt>
                <c:pt idx="2623">
                  <c:v>32.700000000000003</c:v>
                </c:pt>
                <c:pt idx="2624">
                  <c:v>33.5</c:v>
                </c:pt>
                <c:pt idx="2625">
                  <c:v>32.9</c:v>
                </c:pt>
                <c:pt idx="2626">
                  <c:v>35.9</c:v>
                </c:pt>
                <c:pt idx="2627">
                  <c:v>33</c:v>
                </c:pt>
                <c:pt idx="2628">
                  <c:v>32.4</c:v>
                </c:pt>
                <c:pt idx="2629">
                  <c:v>33</c:v>
                </c:pt>
                <c:pt idx="2630">
                  <c:v>33.6</c:v>
                </c:pt>
                <c:pt idx="2631">
                  <c:v>32.4</c:v>
                </c:pt>
                <c:pt idx="2632">
                  <c:v>34.9</c:v>
                </c:pt>
                <c:pt idx="2633">
                  <c:v>33.799999999999997</c:v>
                </c:pt>
                <c:pt idx="2634">
                  <c:v>34.4</c:v>
                </c:pt>
                <c:pt idx="2635">
                  <c:v>35.1</c:v>
                </c:pt>
                <c:pt idx="2636">
                  <c:v>33.700000000000003</c:v>
                </c:pt>
                <c:pt idx="2637">
                  <c:v>34.700000000000003</c:v>
                </c:pt>
                <c:pt idx="2638">
                  <c:v>34.1</c:v>
                </c:pt>
                <c:pt idx="2639">
                  <c:v>35.799999999999997</c:v>
                </c:pt>
                <c:pt idx="2640">
                  <c:v>35.200000000000003</c:v>
                </c:pt>
                <c:pt idx="2641">
                  <c:v>34.200000000000003</c:v>
                </c:pt>
                <c:pt idx="2642">
                  <c:v>33</c:v>
                </c:pt>
                <c:pt idx="2643">
                  <c:v>34</c:v>
                </c:pt>
                <c:pt idx="2644">
                  <c:v>35.799999999999997</c:v>
                </c:pt>
                <c:pt idx="2645">
                  <c:v>35.299999999999997</c:v>
                </c:pt>
                <c:pt idx="2646">
                  <c:v>36.1</c:v>
                </c:pt>
                <c:pt idx="2647">
                  <c:v>37.5</c:v>
                </c:pt>
                <c:pt idx="2648">
                  <c:v>37.700000000000003</c:v>
                </c:pt>
                <c:pt idx="2649">
                  <c:v>37.700000000000003</c:v>
                </c:pt>
                <c:pt idx="2650">
                  <c:v>37.799999999999997</c:v>
                </c:pt>
                <c:pt idx="2651">
                  <c:v>39.200000000000003</c:v>
                </c:pt>
                <c:pt idx="2652">
                  <c:v>40.6</c:v>
                </c:pt>
                <c:pt idx="2653">
                  <c:v>34.1</c:v>
                </c:pt>
                <c:pt idx="2654">
                  <c:v>40.200000000000003</c:v>
                </c:pt>
                <c:pt idx="2655">
                  <c:v>38.700000000000003</c:v>
                </c:pt>
                <c:pt idx="2656">
                  <c:v>39.6</c:v>
                </c:pt>
                <c:pt idx="2657">
                  <c:v>40.1</c:v>
                </c:pt>
                <c:pt idx="2658">
                  <c:v>38.799999999999997</c:v>
                </c:pt>
                <c:pt idx="2659">
                  <c:v>38.5</c:v>
                </c:pt>
                <c:pt idx="2660">
                  <c:v>39.299999999999997</c:v>
                </c:pt>
                <c:pt idx="2661">
                  <c:v>40.5</c:v>
                </c:pt>
                <c:pt idx="2662">
                  <c:v>39.4</c:v>
                </c:pt>
                <c:pt idx="2663">
                  <c:v>36.4</c:v>
                </c:pt>
                <c:pt idx="2664">
                  <c:v>37.799999999999997</c:v>
                </c:pt>
                <c:pt idx="2665">
                  <c:v>38.799999999999997</c:v>
                </c:pt>
                <c:pt idx="2666">
                  <c:v>37.799999999999997</c:v>
                </c:pt>
                <c:pt idx="2667">
                  <c:v>34.700000000000003</c:v>
                </c:pt>
                <c:pt idx="2668">
                  <c:v>36.200000000000003</c:v>
                </c:pt>
                <c:pt idx="2669">
                  <c:v>35.1</c:v>
                </c:pt>
                <c:pt idx="2670">
                  <c:v>34.700000000000003</c:v>
                </c:pt>
                <c:pt idx="2671">
                  <c:v>34.6</c:v>
                </c:pt>
                <c:pt idx="2672">
                  <c:v>33.6</c:v>
                </c:pt>
                <c:pt idx="2673">
                  <c:v>36</c:v>
                </c:pt>
                <c:pt idx="2674">
                  <c:v>34.6</c:v>
                </c:pt>
                <c:pt idx="2675">
                  <c:v>36</c:v>
                </c:pt>
                <c:pt idx="2676">
                  <c:v>35.299999999999997</c:v>
                </c:pt>
                <c:pt idx="2677">
                  <c:v>34.700000000000003</c:v>
                </c:pt>
                <c:pt idx="2678">
                  <c:v>34.1</c:v>
                </c:pt>
                <c:pt idx="2679">
                  <c:v>35</c:v>
                </c:pt>
                <c:pt idx="2680">
                  <c:v>34.5</c:v>
                </c:pt>
                <c:pt idx="2681">
                  <c:v>35.1</c:v>
                </c:pt>
                <c:pt idx="2682">
                  <c:v>35.1</c:v>
                </c:pt>
                <c:pt idx="2683">
                  <c:v>36.799999999999997</c:v>
                </c:pt>
                <c:pt idx="2684">
                  <c:v>37.700000000000003</c:v>
                </c:pt>
                <c:pt idx="2685">
                  <c:v>36.200000000000003</c:v>
                </c:pt>
                <c:pt idx="2686">
                  <c:v>37.4</c:v>
                </c:pt>
                <c:pt idx="2687">
                  <c:v>36.9</c:v>
                </c:pt>
                <c:pt idx="2688">
                  <c:v>38.6</c:v>
                </c:pt>
                <c:pt idx="2689">
                  <c:v>35.299999999999997</c:v>
                </c:pt>
                <c:pt idx="2690">
                  <c:v>37.5</c:v>
                </c:pt>
                <c:pt idx="2691">
                  <c:v>34.5</c:v>
                </c:pt>
                <c:pt idx="2692">
                  <c:v>38.299999999999997</c:v>
                </c:pt>
                <c:pt idx="2693">
                  <c:v>36.5</c:v>
                </c:pt>
                <c:pt idx="2694">
                  <c:v>38.299999999999997</c:v>
                </c:pt>
                <c:pt idx="2695">
                  <c:v>37.5</c:v>
                </c:pt>
                <c:pt idx="2696">
                  <c:v>35.1</c:v>
                </c:pt>
                <c:pt idx="2697">
                  <c:v>35.9</c:v>
                </c:pt>
                <c:pt idx="2698">
                  <c:v>36.799999999999997</c:v>
                </c:pt>
                <c:pt idx="2699">
                  <c:v>38.1</c:v>
                </c:pt>
                <c:pt idx="2700">
                  <c:v>37.9</c:v>
                </c:pt>
                <c:pt idx="2701">
                  <c:v>38.6</c:v>
                </c:pt>
                <c:pt idx="2702">
                  <c:v>38.4</c:v>
                </c:pt>
                <c:pt idx="2703">
                  <c:v>38.799999999999997</c:v>
                </c:pt>
                <c:pt idx="2704">
                  <c:v>29.8</c:v>
                </c:pt>
                <c:pt idx="2705">
                  <c:v>37.700000000000003</c:v>
                </c:pt>
                <c:pt idx="2706">
                  <c:v>23.3</c:v>
                </c:pt>
                <c:pt idx="2707">
                  <c:v>22.9</c:v>
                </c:pt>
                <c:pt idx="2708">
                  <c:v>23.8</c:v>
                </c:pt>
                <c:pt idx="2709">
                  <c:v>23.1</c:v>
                </c:pt>
                <c:pt idx="2710">
                  <c:v>23.5</c:v>
                </c:pt>
                <c:pt idx="2711">
                  <c:v>23.5</c:v>
                </c:pt>
                <c:pt idx="2712">
                  <c:v>23.6</c:v>
                </c:pt>
                <c:pt idx="2713">
                  <c:v>23</c:v>
                </c:pt>
                <c:pt idx="2714">
                  <c:v>23.2</c:v>
                </c:pt>
                <c:pt idx="2715">
                  <c:v>23.4</c:v>
                </c:pt>
                <c:pt idx="2716">
                  <c:v>23.3</c:v>
                </c:pt>
                <c:pt idx="2717">
                  <c:v>23.7</c:v>
                </c:pt>
                <c:pt idx="2718">
                  <c:v>25.2</c:v>
                </c:pt>
                <c:pt idx="2719">
                  <c:v>23</c:v>
                </c:pt>
                <c:pt idx="2720">
                  <c:v>22.7</c:v>
                </c:pt>
                <c:pt idx="2721">
                  <c:v>23.1</c:v>
                </c:pt>
                <c:pt idx="2722">
                  <c:v>23.8</c:v>
                </c:pt>
                <c:pt idx="2723">
                  <c:v>23</c:v>
                </c:pt>
                <c:pt idx="2724">
                  <c:v>23.4</c:v>
                </c:pt>
                <c:pt idx="2725">
                  <c:v>22.8</c:v>
                </c:pt>
                <c:pt idx="2726">
                  <c:v>23.8</c:v>
                </c:pt>
                <c:pt idx="2727">
                  <c:v>24.2</c:v>
                </c:pt>
                <c:pt idx="2728">
                  <c:v>23</c:v>
                </c:pt>
                <c:pt idx="2729">
                  <c:v>23.7</c:v>
                </c:pt>
                <c:pt idx="2730">
                  <c:v>23.3</c:v>
                </c:pt>
                <c:pt idx="2731">
                  <c:v>24.6</c:v>
                </c:pt>
                <c:pt idx="2732">
                  <c:v>20</c:v>
                </c:pt>
                <c:pt idx="2733">
                  <c:v>24.7</c:v>
                </c:pt>
                <c:pt idx="2734">
                  <c:v>26.2</c:v>
                </c:pt>
                <c:pt idx="2735">
                  <c:v>23.9</c:v>
                </c:pt>
                <c:pt idx="2736">
                  <c:v>24.5</c:v>
                </c:pt>
                <c:pt idx="2737">
                  <c:v>25.4</c:v>
                </c:pt>
                <c:pt idx="2738">
                  <c:v>25.4</c:v>
                </c:pt>
                <c:pt idx="2739">
                  <c:v>26.6</c:v>
                </c:pt>
                <c:pt idx="2740">
                  <c:v>29.9</c:v>
                </c:pt>
                <c:pt idx="2741">
                  <c:v>31</c:v>
                </c:pt>
                <c:pt idx="2742">
                  <c:v>30.2</c:v>
                </c:pt>
                <c:pt idx="2743">
                  <c:v>30.6</c:v>
                </c:pt>
                <c:pt idx="2744">
                  <c:v>31.7</c:v>
                </c:pt>
                <c:pt idx="2745">
                  <c:v>23.6</c:v>
                </c:pt>
                <c:pt idx="2746">
                  <c:v>32.1</c:v>
                </c:pt>
                <c:pt idx="2747">
                  <c:v>32</c:v>
                </c:pt>
                <c:pt idx="2748">
                  <c:v>32</c:v>
                </c:pt>
                <c:pt idx="2749">
                  <c:v>32.4</c:v>
                </c:pt>
                <c:pt idx="2750">
                  <c:v>32.1</c:v>
                </c:pt>
                <c:pt idx="2751">
                  <c:v>32.1</c:v>
                </c:pt>
                <c:pt idx="2752">
                  <c:v>32.299999999999997</c:v>
                </c:pt>
                <c:pt idx="2753">
                  <c:v>31.6</c:v>
                </c:pt>
                <c:pt idx="2754">
                  <c:v>32.799999999999997</c:v>
                </c:pt>
                <c:pt idx="2755">
                  <c:v>33.200000000000003</c:v>
                </c:pt>
                <c:pt idx="2756">
                  <c:v>33.700000000000003</c:v>
                </c:pt>
                <c:pt idx="2757">
                  <c:v>33.700000000000003</c:v>
                </c:pt>
                <c:pt idx="2758">
                  <c:v>33.1</c:v>
                </c:pt>
                <c:pt idx="2759">
                  <c:v>30.4</c:v>
                </c:pt>
                <c:pt idx="2760">
                  <c:v>33.299999999999997</c:v>
                </c:pt>
                <c:pt idx="2761">
                  <c:v>32.9</c:v>
                </c:pt>
                <c:pt idx="2762">
                  <c:v>32.9</c:v>
                </c:pt>
                <c:pt idx="2763">
                  <c:v>23.8</c:v>
                </c:pt>
                <c:pt idx="2764">
                  <c:v>33.299999999999997</c:v>
                </c:pt>
                <c:pt idx="2765">
                  <c:v>33.200000000000003</c:v>
                </c:pt>
                <c:pt idx="2766">
                  <c:v>31.8</c:v>
                </c:pt>
                <c:pt idx="2767">
                  <c:v>31.6</c:v>
                </c:pt>
                <c:pt idx="2768">
                  <c:v>24.3</c:v>
                </c:pt>
                <c:pt idx="2769">
                  <c:v>24.3</c:v>
                </c:pt>
                <c:pt idx="2770">
                  <c:v>23.5</c:v>
                </c:pt>
                <c:pt idx="2771">
                  <c:v>23.9</c:v>
                </c:pt>
                <c:pt idx="2772">
                  <c:v>23.9</c:v>
                </c:pt>
                <c:pt idx="2773">
                  <c:v>23.6</c:v>
                </c:pt>
                <c:pt idx="2774">
                  <c:v>24.9</c:v>
                </c:pt>
                <c:pt idx="2775">
                  <c:v>26</c:v>
                </c:pt>
                <c:pt idx="2776">
                  <c:v>26.7</c:v>
                </c:pt>
                <c:pt idx="2777">
                  <c:v>26</c:v>
                </c:pt>
                <c:pt idx="2778">
                  <c:v>26.2</c:v>
                </c:pt>
                <c:pt idx="2779">
                  <c:v>26.5</c:v>
                </c:pt>
                <c:pt idx="2780">
                  <c:v>27.4</c:v>
                </c:pt>
                <c:pt idx="2781">
                  <c:v>28.7</c:v>
                </c:pt>
                <c:pt idx="2782">
                  <c:v>28.4</c:v>
                </c:pt>
                <c:pt idx="2783">
                  <c:v>23.1</c:v>
                </c:pt>
                <c:pt idx="2784">
                  <c:v>28.7</c:v>
                </c:pt>
                <c:pt idx="2785">
                  <c:v>28.9</c:v>
                </c:pt>
                <c:pt idx="2786">
                  <c:v>30.2</c:v>
                </c:pt>
                <c:pt idx="2787">
                  <c:v>28.9</c:v>
                </c:pt>
                <c:pt idx="2788">
                  <c:v>27.2</c:v>
                </c:pt>
                <c:pt idx="2789">
                  <c:v>27.5</c:v>
                </c:pt>
                <c:pt idx="2790">
                  <c:v>28.9</c:v>
                </c:pt>
                <c:pt idx="2791">
                  <c:v>29.1</c:v>
                </c:pt>
                <c:pt idx="2792">
                  <c:v>29.7</c:v>
                </c:pt>
                <c:pt idx="2793">
                  <c:v>29.3</c:v>
                </c:pt>
                <c:pt idx="2794">
                  <c:v>30.5</c:v>
                </c:pt>
                <c:pt idx="2795">
                  <c:v>30.4</c:v>
                </c:pt>
                <c:pt idx="2796">
                  <c:v>21.8</c:v>
                </c:pt>
                <c:pt idx="2797">
                  <c:v>28.9</c:v>
                </c:pt>
                <c:pt idx="2798">
                  <c:v>3.2</c:v>
                </c:pt>
                <c:pt idx="2799">
                  <c:v>3.8</c:v>
                </c:pt>
                <c:pt idx="2800">
                  <c:v>3.1</c:v>
                </c:pt>
                <c:pt idx="2801">
                  <c:v>3.1</c:v>
                </c:pt>
                <c:pt idx="2802">
                  <c:v>3.8</c:v>
                </c:pt>
                <c:pt idx="2803">
                  <c:v>4.0999999999999996</c:v>
                </c:pt>
                <c:pt idx="2804">
                  <c:v>3.2</c:v>
                </c:pt>
                <c:pt idx="2805">
                  <c:v>3.5</c:v>
                </c:pt>
                <c:pt idx="2806">
                  <c:v>3.8</c:v>
                </c:pt>
                <c:pt idx="2807">
                  <c:v>4.3</c:v>
                </c:pt>
                <c:pt idx="2808">
                  <c:v>4</c:v>
                </c:pt>
                <c:pt idx="2809">
                  <c:v>4.5999999999999996</c:v>
                </c:pt>
                <c:pt idx="2810">
                  <c:v>2.8</c:v>
                </c:pt>
                <c:pt idx="2811">
                  <c:v>4</c:v>
                </c:pt>
                <c:pt idx="2812">
                  <c:v>3.8</c:v>
                </c:pt>
                <c:pt idx="2813">
                  <c:v>4.3</c:v>
                </c:pt>
                <c:pt idx="2814">
                  <c:v>4.5999999999999996</c:v>
                </c:pt>
                <c:pt idx="2815">
                  <c:v>4.2</c:v>
                </c:pt>
                <c:pt idx="2816">
                  <c:v>3</c:v>
                </c:pt>
                <c:pt idx="2817">
                  <c:v>4.4000000000000004</c:v>
                </c:pt>
                <c:pt idx="2818">
                  <c:v>3.4</c:v>
                </c:pt>
                <c:pt idx="2819">
                  <c:v>4.0999999999999996</c:v>
                </c:pt>
                <c:pt idx="2820">
                  <c:v>3.5</c:v>
                </c:pt>
                <c:pt idx="2821">
                  <c:v>4.3</c:v>
                </c:pt>
                <c:pt idx="2822">
                  <c:v>4.0999999999999996</c:v>
                </c:pt>
                <c:pt idx="2823">
                  <c:v>4.4000000000000004</c:v>
                </c:pt>
                <c:pt idx="2824">
                  <c:v>4.4000000000000004</c:v>
                </c:pt>
                <c:pt idx="2825">
                  <c:v>4.5</c:v>
                </c:pt>
                <c:pt idx="2826">
                  <c:v>5.9</c:v>
                </c:pt>
                <c:pt idx="2827">
                  <c:v>4.5999999999999996</c:v>
                </c:pt>
                <c:pt idx="2828">
                  <c:v>3.4</c:v>
                </c:pt>
                <c:pt idx="2829">
                  <c:v>3.6</c:v>
                </c:pt>
                <c:pt idx="2830">
                  <c:v>2.4</c:v>
                </c:pt>
                <c:pt idx="2831">
                  <c:v>3.5</c:v>
                </c:pt>
                <c:pt idx="2832">
                  <c:v>3.2</c:v>
                </c:pt>
                <c:pt idx="2833">
                  <c:v>3</c:v>
                </c:pt>
                <c:pt idx="2834">
                  <c:v>3.5</c:v>
                </c:pt>
                <c:pt idx="2835">
                  <c:v>3.6</c:v>
                </c:pt>
                <c:pt idx="2836">
                  <c:v>5.7</c:v>
                </c:pt>
                <c:pt idx="2837">
                  <c:v>7.1</c:v>
                </c:pt>
                <c:pt idx="2838">
                  <c:v>3.3</c:v>
                </c:pt>
                <c:pt idx="2839">
                  <c:v>8.1999999999999993</c:v>
                </c:pt>
                <c:pt idx="2840">
                  <c:v>8.3000000000000007</c:v>
                </c:pt>
                <c:pt idx="2841">
                  <c:v>9.3000000000000007</c:v>
                </c:pt>
                <c:pt idx="2842">
                  <c:v>9.4</c:v>
                </c:pt>
                <c:pt idx="2843">
                  <c:v>9.4</c:v>
                </c:pt>
                <c:pt idx="2844">
                  <c:v>9.6999999999999993</c:v>
                </c:pt>
                <c:pt idx="2845">
                  <c:v>11.2</c:v>
                </c:pt>
                <c:pt idx="2846">
                  <c:v>12.1</c:v>
                </c:pt>
                <c:pt idx="2847">
                  <c:v>13.6</c:v>
                </c:pt>
                <c:pt idx="2848">
                  <c:v>15</c:v>
                </c:pt>
                <c:pt idx="2849">
                  <c:v>17</c:v>
                </c:pt>
                <c:pt idx="2850">
                  <c:v>17.3</c:v>
                </c:pt>
                <c:pt idx="2851">
                  <c:v>17.899999999999999</c:v>
                </c:pt>
                <c:pt idx="2852">
                  <c:v>14.8</c:v>
                </c:pt>
                <c:pt idx="2853">
                  <c:v>16.3</c:v>
                </c:pt>
                <c:pt idx="2854">
                  <c:v>15</c:v>
                </c:pt>
                <c:pt idx="2855">
                  <c:v>15.1</c:v>
                </c:pt>
                <c:pt idx="2856">
                  <c:v>3.3</c:v>
                </c:pt>
                <c:pt idx="2857">
                  <c:v>16</c:v>
                </c:pt>
                <c:pt idx="2858">
                  <c:v>16</c:v>
                </c:pt>
                <c:pt idx="2859">
                  <c:v>17.399999999999999</c:v>
                </c:pt>
                <c:pt idx="2860">
                  <c:v>15.5</c:v>
                </c:pt>
                <c:pt idx="2861">
                  <c:v>3.1</c:v>
                </c:pt>
                <c:pt idx="2862">
                  <c:v>3.2</c:v>
                </c:pt>
                <c:pt idx="2863">
                  <c:v>3.4</c:v>
                </c:pt>
                <c:pt idx="2864">
                  <c:v>1.8</c:v>
                </c:pt>
                <c:pt idx="2865">
                  <c:v>2.4</c:v>
                </c:pt>
                <c:pt idx="2866">
                  <c:v>2.2999999999999998</c:v>
                </c:pt>
                <c:pt idx="2867">
                  <c:v>3.5</c:v>
                </c:pt>
                <c:pt idx="2868">
                  <c:v>3.5</c:v>
                </c:pt>
                <c:pt idx="2869">
                  <c:v>5.0999999999999996</c:v>
                </c:pt>
                <c:pt idx="2870">
                  <c:v>2.9</c:v>
                </c:pt>
                <c:pt idx="2871">
                  <c:v>3.9</c:v>
                </c:pt>
                <c:pt idx="2872">
                  <c:v>3.3</c:v>
                </c:pt>
                <c:pt idx="2873">
                  <c:v>2.8</c:v>
                </c:pt>
                <c:pt idx="2874">
                  <c:v>2.8</c:v>
                </c:pt>
                <c:pt idx="2875">
                  <c:v>3.2</c:v>
                </c:pt>
                <c:pt idx="2876">
                  <c:v>3.2</c:v>
                </c:pt>
                <c:pt idx="2877">
                  <c:v>3.5</c:v>
                </c:pt>
                <c:pt idx="2878">
                  <c:v>3.6</c:v>
                </c:pt>
                <c:pt idx="2879">
                  <c:v>2.6</c:v>
                </c:pt>
                <c:pt idx="2880">
                  <c:v>4.2</c:v>
                </c:pt>
                <c:pt idx="2881">
                  <c:v>3</c:v>
                </c:pt>
                <c:pt idx="2882">
                  <c:v>1.9</c:v>
                </c:pt>
                <c:pt idx="2883">
                  <c:v>2.2999999999999998</c:v>
                </c:pt>
                <c:pt idx="2884">
                  <c:v>3.4</c:v>
                </c:pt>
                <c:pt idx="2885">
                  <c:v>2.9</c:v>
                </c:pt>
                <c:pt idx="2886">
                  <c:v>5</c:v>
                </c:pt>
                <c:pt idx="2887">
                  <c:v>3.7</c:v>
                </c:pt>
                <c:pt idx="2888">
                  <c:v>3.2</c:v>
                </c:pt>
                <c:pt idx="2889">
                  <c:v>3.1</c:v>
                </c:pt>
                <c:pt idx="2890">
                  <c:v>2.1</c:v>
                </c:pt>
                <c:pt idx="2891">
                  <c:v>1.9</c:v>
                </c:pt>
                <c:pt idx="2892">
                  <c:v>3.6</c:v>
                </c:pt>
                <c:pt idx="2893">
                  <c:v>17.7</c:v>
                </c:pt>
                <c:pt idx="2894">
                  <c:v>17.600000000000001</c:v>
                </c:pt>
                <c:pt idx="2895">
                  <c:v>17.899999999999999</c:v>
                </c:pt>
                <c:pt idx="2896">
                  <c:v>17.2</c:v>
                </c:pt>
                <c:pt idx="2897">
                  <c:v>17.899999999999999</c:v>
                </c:pt>
                <c:pt idx="2898">
                  <c:v>17.3</c:v>
                </c:pt>
                <c:pt idx="2899">
                  <c:v>17.899999999999999</c:v>
                </c:pt>
                <c:pt idx="2900">
                  <c:v>17.3</c:v>
                </c:pt>
                <c:pt idx="2901">
                  <c:v>17</c:v>
                </c:pt>
                <c:pt idx="2902">
                  <c:v>17.600000000000001</c:v>
                </c:pt>
                <c:pt idx="2903">
                  <c:v>17.600000000000001</c:v>
                </c:pt>
                <c:pt idx="2904">
                  <c:v>18.100000000000001</c:v>
                </c:pt>
                <c:pt idx="2905">
                  <c:v>17.5</c:v>
                </c:pt>
                <c:pt idx="2906">
                  <c:v>17.7</c:v>
                </c:pt>
                <c:pt idx="2907">
                  <c:v>18.100000000000001</c:v>
                </c:pt>
                <c:pt idx="2908">
                  <c:v>17</c:v>
                </c:pt>
                <c:pt idx="2909">
                  <c:v>17</c:v>
                </c:pt>
                <c:pt idx="2910">
                  <c:v>18.3</c:v>
                </c:pt>
                <c:pt idx="2911">
                  <c:v>18.7</c:v>
                </c:pt>
                <c:pt idx="2912">
                  <c:v>20.7</c:v>
                </c:pt>
                <c:pt idx="2913">
                  <c:v>21.4</c:v>
                </c:pt>
                <c:pt idx="2914">
                  <c:v>21</c:v>
                </c:pt>
                <c:pt idx="2915">
                  <c:v>21.2</c:v>
                </c:pt>
                <c:pt idx="2916">
                  <c:v>21.6</c:v>
                </c:pt>
                <c:pt idx="2917">
                  <c:v>21.8</c:v>
                </c:pt>
                <c:pt idx="2918">
                  <c:v>20.9</c:v>
                </c:pt>
                <c:pt idx="2919">
                  <c:v>12.6</c:v>
                </c:pt>
                <c:pt idx="2920">
                  <c:v>18.5</c:v>
                </c:pt>
                <c:pt idx="2921">
                  <c:v>12</c:v>
                </c:pt>
                <c:pt idx="2922">
                  <c:v>20.9</c:v>
                </c:pt>
                <c:pt idx="2923">
                  <c:v>21.6</c:v>
                </c:pt>
                <c:pt idx="2924">
                  <c:v>21.8</c:v>
                </c:pt>
                <c:pt idx="2925">
                  <c:v>25</c:v>
                </c:pt>
                <c:pt idx="2926">
                  <c:v>25.1</c:v>
                </c:pt>
                <c:pt idx="2927">
                  <c:v>24.3</c:v>
                </c:pt>
                <c:pt idx="2928">
                  <c:v>25.5</c:v>
                </c:pt>
                <c:pt idx="2929">
                  <c:v>26.2</c:v>
                </c:pt>
                <c:pt idx="2930">
                  <c:v>19.5</c:v>
                </c:pt>
                <c:pt idx="2931">
                  <c:v>24.9</c:v>
                </c:pt>
                <c:pt idx="2932">
                  <c:v>13.6</c:v>
                </c:pt>
                <c:pt idx="2933">
                  <c:v>26.9</c:v>
                </c:pt>
                <c:pt idx="2934">
                  <c:v>26.7</c:v>
                </c:pt>
                <c:pt idx="2935">
                  <c:v>26.4</c:v>
                </c:pt>
                <c:pt idx="2936">
                  <c:v>25.9</c:v>
                </c:pt>
                <c:pt idx="2937">
                  <c:v>27.2</c:v>
                </c:pt>
                <c:pt idx="2938">
                  <c:v>27.5</c:v>
                </c:pt>
                <c:pt idx="2939">
                  <c:v>26.9</c:v>
                </c:pt>
                <c:pt idx="2940">
                  <c:v>25.4</c:v>
                </c:pt>
                <c:pt idx="2941">
                  <c:v>26.8</c:v>
                </c:pt>
                <c:pt idx="2942">
                  <c:v>26.6</c:v>
                </c:pt>
                <c:pt idx="2943">
                  <c:v>26.1</c:v>
                </c:pt>
                <c:pt idx="2944">
                  <c:v>24.8</c:v>
                </c:pt>
                <c:pt idx="2945">
                  <c:v>25.6</c:v>
                </c:pt>
                <c:pt idx="2946">
                  <c:v>26</c:v>
                </c:pt>
                <c:pt idx="2947">
                  <c:v>19.7</c:v>
                </c:pt>
                <c:pt idx="2948">
                  <c:v>26.9</c:v>
                </c:pt>
                <c:pt idx="2949">
                  <c:v>24.9</c:v>
                </c:pt>
                <c:pt idx="2950">
                  <c:v>26.6</c:v>
                </c:pt>
                <c:pt idx="2951">
                  <c:v>26.7</c:v>
                </c:pt>
                <c:pt idx="2952">
                  <c:v>17.3</c:v>
                </c:pt>
                <c:pt idx="2953">
                  <c:v>21.6</c:v>
                </c:pt>
                <c:pt idx="2954">
                  <c:v>17.8</c:v>
                </c:pt>
                <c:pt idx="2955">
                  <c:v>20.7</c:v>
                </c:pt>
                <c:pt idx="2956">
                  <c:v>21.6</c:v>
                </c:pt>
                <c:pt idx="2957">
                  <c:v>21.6</c:v>
                </c:pt>
                <c:pt idx="2958">
                  <c:v>21.7</c:v>
                </c:pt>
                <c:pt idx="2959">
                  <c:v>22.6</c:v>
                </c:pt>
                <c:pt idx="2960">
                  <c:v>24.6</c:v>
                </c:pt>
                <c:pt idx="2961">
                  <c:v>22.2</c:v>
                </c:pt>
                <c:pt idx="2962">
                  <c:v>22.4</c:v>
                </c:pt>
                <c:pt idx="2963">
                  <c:v>22.7</c:v>
                </c:pt>
                <c:pt idx="2964">
                  <c:v>22.5</c:v>
                </c:pt>
                <c:pt idx="2965">
                  <c:v>27.6</c:v>
                </c:pt>
                <c:pt idx="2966">
                  <c:v>21.6</c:v>
                </c:pt>
                <c:pt idx="2967">
                  <c:v>18.600000000000001</c:v>
                </c:pt>
                <c:pt idx="2968">
                  <c:v>23.3</c:v>
                </c:pt>
                <c:pt idx="2969">
                  <c:v>24.5</c:v>
                </c:pt>
                <c:pt idx="2970">
                  <c:v>24.6</c:v>
                </c:pt>
                <c:pt idx="2971">
                  <c:v>25.4</c:v>
                </c:pt>
                <c:pt idx="2972">
                  <c:v>24.3</c:v>
                </c:pt>
                <c:pt idx="2973">
                  <c:v>21.6</c:v>
                </c:pt>
                <c:pt idx="2974">
                  <c:v>23.4</c:v>
                </c:pt>
                <c:pt idx="2975">
                  <c:v>24.1</c:v>
                </c:pt>
                <c:pt idx="2976">
                  <c:v>24.6</c:v>
                </c:pt>
                <c:pt idx="2977">
                  <c:v>24.5</c:v>
                </c:pt>
                <c:pt idx="2978">
                  <c:v>24.8</c:v>
                </c:pt>
                <c:pt idx="2979">
                  <c:v>26</c:v>
                </c:pt>
                <c:pt idx="2980">
                  <c:v>24.1</c:v>
                </c:pt>
                <c:pt idx="2981">
                  <c:v>23.9</c:v>
                </c:pt>
                <c:pt idx="2982">
                  <c:v>10.9</c:v>
                </c:pt>
                <c:pt idx="2983">
                  <c:v>11.5</c:v>
                </c:pt>
                <c:pt idx="2984">
                  <c:v>11.3</c:v>
                </c:pt>
                <c:pt idx="2985">
                  <c:v>10</c:v>
                </c:pt>
                <c:pt idx="2986">
                  <c:v>11.3</c:v>
                </c:pt>
                <c:pt idx="2987">
                  <c:v>11.4</c:v>
                </c:pt>
                <c:pt idx="2988">
                  <c:v>10.7</c:v>
                </c:pt>
                <c:pt idx="2989">
                  <c:v>11.4</c:v>
                </c:pt>
                <c:pt idx="2990">
                  <c:v>11.2</c:v>
                </c:pt>
                <c:pt idx="2991">
                  <c:v>12.1</c:v>
                </c:pt>
                <c:pt idx="2992">
                  <c:v>12.2</c:v>
                </c:pt>
                <c:pt idx="2993">
                  <c:v>12.2</c:v>
                </c:pt>
                <c:pt idx="2994">
                  <c:v>11.4</c:v>
                </c:pt>
                <c:pt idx="2995">
                  <c:v>11.3</c:v>
                </c:pt>
                <c:pt idx="2996">
                  <c:v>11.1</c:v>
                </c:pt>
                <c:pt idx="2997">
                  <c:v>11.1</c:v>
                </c:pt>
                <c:pt idx="2998">
                  <c:v>10.199999999999999</c:v>
                </c:pt>
                <c:pt idx="2999">
                  <c:v>10.7</c:v>
                </c:pt>
                <c:pt idx="3000">
                  <c:v>10.9</c:v>
                </c:pt>
                <c:pt idx="3001">
                  <c:v>10.8</c:v>
                </c:pt>
                <c:pt idx="3002">
                  <c:v>10</c:v>
                </c:pt>
                <c:pt idx="3003">
                  <c:v>10.1</c:v>
                </c:pt>
                <c:pt idx="3004">
                  <c:v>10.9</c:v>
                </c:pt>
                <c:pt idx="3005">
                  <c:v>10.1</c:v>
                </c:pt>
                <c:pt idx="3006">
                  <c:v>10.4</c:v>
                </c:pt>
                <c:pt idx="3007">
                  <c:v>11</c:v>
                </c:pt>
                <c:pt idx="3008">
                  <c:v>11.2</c:v>
                </c:pt>
                <c:pt idx="3009">
                  <c:v>11</c:v>
                </c:pt>
                <c:pt idx="3010">
                  <c:v>11.9</c:v>
                </c:pt>
                <c:pt idx="3011">
                  <c:v>12.4</c:v>
                </c:pt>
                <c:pt idx="3012">
                  <c:v>13.3</c:v>
                </c:pt>
                <c:pt idx="3013">
                  <c:v>13.2</c:v>
                </c:pt>
                <c:pt idx="3014">
                  <c:v>19.7</c:v>
                </c:pt>
                <c:pt idx="3015">
                  <c:v>20.100000000000001</c:v>
                </c:pt>
                <c:pt idx="3016">
                  <c:v>19.7</c:v>
                </c:pt>
                <c:pt idx="3017">
                  <c:v>20.2</c:v>
                </c:pt>
                <c:pt idx="3018">
                  <c:v>20.9</c:v>
                </c:pt>
                <c:pt idx="3019">
                  <c:v>25</c:v>
                </c:pt>
                <c:pt idx="3020">
                  <c:v>19.7</c:v>
                </c:pt>
                <c:pt idx="3021">
                  <c:v>20.8</c:v>
                </c:pt>
                <c:pt idx="3022">
                  <c:v>20.9</c:v>
                </c:pt>
                <c:pt idx="3023">
                  <c:v>21.1</c:v>
                </c:pt>
                <c:pt idx="3024">
                  <c:v>21.1</c:v>
                </c:pt>
                <c:pt idx="3025">
                  <c:v>21.3</c:v>
                </c:pt>
                <c:pt idx="3026">
                  <c:v>22.5</c:v>
                </c:pt>
                <c:pt idx="3027">
                  <c:v>22.2</c:v>
                </c:pt>
                <c:pt idx="3028">
                  <c:v>22.8</c:v>
                </c:pt>
                <c:pt idx="3029">
                  <c:v>24.4</c:v>
                </c:pt>
                <c:pt idx="3030">
                  <c:v>23.7</c:v>
                </c:pt>
                <c:pt idx="3031">
                  <c:v>23.3</c:v>
                </c:pt>
                <c:pt idx="3032">
                  <c:v>20.5</c:v>
                </c:pt>
                <c:pt idx="3033">
                  <c:v>21.4</c:v>
                </c:pt>
                <c:pt idx="3034">
                  <c:v>20.3</c:v>
                </c:pt>
                <c:pt idx="3035">
                  <c:v>18.8</c:v>
                </c:pt>
                <c:pt idx="3036">
                  <c:v>9.6999999999999993</c:v>
                </c:pt>
                <c:pt idx="3037">
                  <c:v>18.8</c:v>
                </c:pt>
                <c:pt idx="3038">
                  <c:v>18.899999999999999</c:v>
                </c:pt>
                <c:pt idx="3039">
                  <c:v>21.1</c:v>
                </c:pt>
                <c:pt idx="3040">
                  <c:v>20.5</c:v>
                </c:pt>
                <c:pt idx="3041">
                  <c:v>10.6</c:v>
                </c:pt>
                <c:pt idx="3042">
                  <c:v>11.3</c:v>
                </c:pt>
                <c:pt idx="3043">
                  <c:v>11.5</c:v>
                </c:pt>
                <c:pt idx="3044">
                  <c:v>11.4</c:v>
                </c:pt>
                <c:pt idx="3045">
                  <c:v>10.7</c:v>
                </c:pt>
                <c:pt idx="3046">
                  <c:v>11.7</c:v>
                </c:pt>
                <c:pt idx="3047">
                  <c:v>12.6</c:v>
                </c:pt>
                <c:pt idx="3048">
                  <c:v>13.4</c:v>
                </c:pt>
                <c:pt idx="3049">
                  <c:v>14.1</c:v>
                </c:pt>
                <c:pt idx="3050">
                  <c:v>13.1</c:v>
                </c:pt>
                <c:pt idx="3051">
                  <c:v>14</c:v>
                </c:pt>
                <c:pt idx="3052">
                  <c:v>13.6</c:v>
                </c:pt>
                <c:pt idx="3053">
                  <c:v>14.1</c:v>
                </c:pt>
                <c:pt idx="3054">
                  <c:v>14.1</c:v>
                </c:pt>
                <c:pt idx="3055">
                  <c:v>14.1</c:v>
                </c:pt>
                <c:pt idx="3056">
                  <c:v>10.8</c:v>
                </c:pt>
                <c:pt idx="3057">
                  <c:v>15</c:v>
                </c:pt>
                <c:pt idx="3058">
                  <c:v>15</c:v>
                </c:pt>
                <c:pt idx="3059">
                  <c:v>14.8</c:v>
                </c:pt>
                <c:pt idx="3060">
                  <c:v>14.6</c:v>
                </c:pt>
                <c:pt idx="3061">
                  <c:v>15.2</c:v>
                </c:pt>
                <c:pt idx="3062">
                  <c:v>15.2</c:v>
                </c:pt>
                <c:pt idx="3063">
                  <c:v>16</c:v>
                </c:pt>
                <c:pt idx="3064">
                  <c:v>17.3</c:v>
                </c:pt>
                <c:pt idx="3065">
                  <c:v>16.8</c:v>
                </c:pt>
                <c:pt idx="3066">
                  <c:v>18.100000000000001</c:v>
                </c:pt>
                <c:pt idx="3067">
                  <c:v>18</c:v>
                </c:pt>
                <c:pt idx="3068">
                  <c:v>18.399999999999999</c:v>
                </c:pt>
                <c:pt idx="3069">
                  <c:v>5.8</c:v>
                </c:pt>
                <c:pt idx="3070">
                  <c:v>17.8</c:v>
                </c:pt>
                <c:pt idx="3071">
                  <c:v>18.7</c:v>
                </c:pt>
                <c:pt idx="3072">
                  <c:v>5.8</c:v>
                </c:pt>
                <c:pt idx="3073">
                  <c:v>8.9</c:v>
                </c:pt>
                <c:pt idx="3074">
                  <c:v>9.3000000000000007</c:v>
                </c:pt>
                <c:pt idx="3075">
                  <c:v>9.3000000000000007</c:v>
                </c:pt>
                <c:pt idx="3076">
                  <c:v>9.1</c:v>
                </c:pt>
                <c:pt idx="3077">
                  <c:v>10.199999999999999</c:v>
                </c:pt>
                <c:pt idx="3078">
                  <c:v>9.8000000000000007</c:v>
                </c:pt>
                <c:pt idx="3079">
                  <c:v>9.1</c:v>
                </c:pt>
                <c:pt idx="3080">
                  <c:v>9.9</c:v>
                </c:pt>
                <c:pt idx="3081">
                  <c:v>9.6</c:v>
                </c:pt>
                <c:pt idx="3082">
                  <c:v>10.199999999999999</c:v>
                </c:pt>
                <c:pt idx="3083">
                  <c:v>9.8000000000000007</c:v>
                </c:pt>
                <c:pt idx="3084">
                  <c:v>10.199999999999999</c:v>
                </c:pt>
                <c:pt idx="3085">
                  <c:v>9.8000000000000007</c:v>
                </c:pt>
                <c:pt idx="3086">
                  <c:v>9.6999999999999993</c:v>
                </c:pt>
                <c:pt idx="3087">
                  <c:v>10.199999999999999</c:v>
                </c:pt>
                <c:pt idx="3088">
                  <c:v>10.3</c:v>
                </c:pt>
                <c:pt idx="3089">
                  <c:v>10.4</c:v>
                </c:pt>
                <c:pt idx="3090">
                  <c:v>8.9</c:v>
                </c:pt>
                <c:pt idx="3091">
                  <c:v>8.9</c:v>
                </c:pt>
                <c:pt idx="3092">
                  <c:v>-1</c:v>
                </c:pt>
                <c:pt idx="3093">
                  <c:v>9.9</c:v>
                </c:pt>
                <c:pt idx="3094">
                  <c:v>9.5</c:v>
                </c:pt>
                <c:pt idx="3095">
                  <c:v>9.9</c:v>
                </c:pt>
                <c:pt idx="3096">
                  <c:v>9.9</c:v>
                </c:pt>
                <c:pt idx="3097">
                  <c:v>10.6</c:v>
                </c:pt>
                <c:pt idx="3098">
                  <c:v>9.9</c:v>
                </c:pt>
                <c:pt idx="3099">
                  <c:v>9.9</c:v>
                </c:pt>
                <c:pt idx="3100">
                  <c:v>9.6</c:v>
                </c:pt>
                <c:pt idx="3101">
                  <c:v>9.1</c:v>
                </c:pt>
                <c:pt idx="3102">
                  <c:v>9.9</c:v>
                </c:pt>
                <c:pt idx="3103">
                  <c:v>9.1999999999999993</c:v>
                </c:pt>
                <c:pt idx="3104">
                  <c:v>9</c:v>
                </c:pt>
                <c:pt idx="3105">
                  <c:v>9.5</c:v>
                </c:pt>
                <c:pt idx="3106">
                  <c:v>10.1</c:v>
                </c:pt>
                <c:pt idx="3107">
                  <c:v>10.4</c:v>
                </c:pt>
                <c:pt idx="3108">
                  <c:v>7.8</c:v>
                </c:pt>
                <c:pt idx="3109">
                  <c:v>-6</c:v>
                </c:pt>
                <c:pt idx="3110">
                  <c:v>9.9</c:v>
                </c:pt>
                <c:pt idx="3111">
                  <c:v>10.6</c:v>
                </c:pt>
                <c:pt idx="3112">
                  <c:v>9.6</c:v>
                </c:pt>
                <c:pt idx="3113">
                  <c:v>-6</c:v>
                </c:pt>
                <c:pt idx="3114">
                  <c:v>10</c:v>
                </c:pt>
                <c:pt idx="3115">
                  <c:v>9.9</c:v>
                </c:pt>
                <c:pt idx="3116">
                  <c:v>10</c:v>
                </c:pt>
                <c:pt idx="3117">
                  <c:v>11.2</c:v>
                </c:pt>
                <c:pt idx="3118">
                  <c:v>10.9</c:v>
                </c:pt>
                <c:pt idx="3119">
                  <c:v>10.7</c:v>
                </c:pt>
                <c:pt idx="3120">
                  <c:v>10.9</c:v>
                </c:pt>
                <c:pt idx="3121">
                  <c:v>12.3</c:v>
                </c:pt>
                <c:pt idx="3122">
                  <c:v>12.1</c:v>
                </c:pt>
                <c:pt idx="3123">
                  <c:v>12.7</c:v>
                </c:pt>
                <c:pt idx="3124">
                  <c:v>13.2</c:v>
                </c:pt>
                <c:pt idx="3125">
                  <c:v>13.3</c:v>
                </c:pt>
                <c:pt idx="3126">
                  <c:v>13.6</c:v>
                </c:pt>
                <c:pt idx="3127">
                  <c:v>11.2</c:v>
                </c:pt>
                <c:pt idx="3128">
                  <c:v>12.9</c:v>
                </c:pt>
                <c:pt idx="3129">
                  <c:v>13.2</c:v>
                </c:pt>
                <c:pt idx="3130">
                  <c:v>13</c:v>
                </c:pt>
                <c:pt idx="3131">
                  <c:v>8.8000000000000007</c:v>
                </c:pt>
                <c:pt idx="3132">
                  <c:v>13</c:v>
                </c:pt>
                <c:pt idx="3133">
                  <c:v>10</c:v>
                </c:pt>
                <c:pt idx="3134">
                  <c:v>12.3</c:v>
                </c:pt>
                <c:pt idx="3135">
                  <c:v>13.7</c:v>
                </c:pt>
                <c:pt idx="3136">
                  <c:v>9.3000000000000007</c:v>
                </c:pt>
                <c:pt idx="3137">
                  <c:v>9.5</c:v>
                </c:pt>
                <c:pt idx="3138">
                  <c:v>9.6</c:v>
                </c:pt>
                <c:pt idx="3139">
                  <c:v>9.4</c:v>
                </c:pt>
                <c:pt idx="3140">
                  <c:v>9.6999999999999993</c:v>
                </c:pt>
                <c:pt idx="3141">
                  <c:v>8.9</c:v>
                </c:pt>
                <c:pt idx="3142">
                  <c:v>8.8000000000000007</c:v>
                </c:pt>
                <c:pt idx="3143">
                  <c:v>9.6</c:v>
                </c:pt>
                <c:pt idx="3144">
                  <c:v>9.5</c:v>
                </c:pt>
                <c:pt idx="3145">
                  <c:v>9.1</c:v>
                </c:pt>
                <c:pt idx="3146">
                  <c:v>8.9</c:v>
                </c:pt>
                <c:pt idx="3147">
                  <c:v>9.4</c:v>
                </c:pt>
                <c:pt idx="3148">
                  <c:v>8.8000000000000007</c:v>
                </c:pt>
                <c:pt idx="3149">
                  <c:v>9</c:v>
                </c:pt>
                <c:pt idx="3150">
                  <c:v>9.6</c:v>
                </c:pt>
                <c:pt idx="3151">
                  <c:v>9.1</c:v>
                </c:pt>
                <c:pt idx="3152">
                  <c:v>10.1</c:v>
                </c:pt>
                <c:pt idx="3153">
                  <c:v>9.6</c:v>
                </c:pt>
                <c:pt idx="3154">
                  <c:v>10</c:v>
                </c:pt>
                <c:pt idx="3155">
                  <c:v>9.5</c:v>
                </c:pt>
                <c:pt idx="3156">
                  <c:v>9.5</c:v>
                </c:pt>
                <c:pt idx="3157">
                  <c:v>9.4</c:v>
                </c:pt>
                <c:pt idx="3158">
                  <c:v>8.8000000000000007</c:v>
                </c:pt>
                <c:pt idx="3159">
                  <c:v>10.199999999999999</c:v>
                </c:pt>
                <c:pt idx="3160">
                  <c:v>9.9</c:v>
                </c:pt>
                <c:pt idx="3161">
                  <c:v>10.7</c:v>
                </c:pt>
                <c:pt idx="3162">
                  <c:v>10.5</c:v>
                </c:pt>
                <c:pt idx="3163">
                  <c:v>11</c:v>
                </c:pt>
                <c:pt idx="3164">
                  <c:v>8.6999999999999993</c:v>
                </c:pt>
                <c:pt idx="3165">
                  <c:v>9.8000000000000007</c:v>
                </c:pt>
                <c:pt idx="3166">
                  <c:v>10.9</c:v>
                </c:pt>
                <c:pt idx="3167">
                  <c:v>9.4</c:v>
                </c:pt>
                <c:pt idx="3168">
                  <c:v>10.5</c:v>
                </c:pt>
                <c:pt idx="3169">
                  <c:v>10</c:v>
                </c:pt>
                <c:pt idx="3170">
                  <c:v>10.1</c:v>
                </c:pt>
                <c:pt idx="3171">
                  <c:v>9.6999999999999993</c:v>
                </c:pt>
                <c:pt idx="3172">
                  <c:v>9.6999999999999993</c:v>
                </c:pt>
                <c:pt idx="3173">
                  <c:v>8.6999999999999993</c:v>
                </c:pt>
                <c:pt idx="3174">
                  <c:v>9.1</c:v>
                </c:pt>
                <c:pt idx="3175">
                  <c:v>9.1999999999999993</c:v>
                </c:pt>
                <c:pt idx="3176">
                  <c:v>6.5</c:v>
                </c:pt>
                <c:pt idx="3177">
                  <c:v>7.4</c:v>
                </c:pt>
                <c:pt idx="3178">
                  <c:v>5.7</c:v>
                </c:pt>
                <c:pt idx="3179">
                  <c:v>5.2</c:v>
                </c:pt>
                <c:pt idx="3180">
                  <c:v>6.4</c:v>
                </c:pt>
                <c:pt idx="3181">
                  <c:v>5.4</c:v>
                </c:pt>
                <c:pt idx="3182">
                  <c:v>6.5</c:v>
                </c:pt>
                <c:pt idx="3183">
                  <c:v>6.7</c:v>
                </c:pt>
                <c:pt idx="3184">
                  <c:v>4.7</c:v>
                </c:pt>
                <c:pt idx="3185">
                  <c:v>7.3</c:v>
                </c:pt>
                <c:pt idx="3186">
                  <c:v>7</c:v>
                </c:pt>
                <c:pt idx="3187">
                  <c:v>6.8</c:v>
                </c:pt>
                <c:pt idx="3188">
                  <c:v>6.5</c:v>
                </c:pt>
                <c:pt idx="3189">
                  <c:v>5.8</c:v>
                </c:pt>
                <c:pt idx="3190">
                  <c:v>5.4</c:v>
                </c:pt>
                <c:pt idx="3191">
                  <c:v>6.2</c:v>
                </c:pt>
                <c:pt idx="3192">
                  <c:v>5.5</c:v>
                </c:pt>
                <c:pt idx="3193">
                  <c:v>5.3</c:v>
                </c:pt>
                <c:pt idx="3194">
                  <c:v>6.7</c:v>
                </c:pt>
                <c:pt idx="3195">
                  <c:v>5.5</c:v>
                </c:pt>
                <c:pt idx="3196">
                  <c:v>6.2</c:v>
                </c:pt>
                <c:pt idx="3197">
                  <c:v>6.3</c:v>
                </c:pt>
                <c:pt idx="3198">
                  <c:v>6</c:v>
                </c:pt>
                <c:pt idx="3199">
                  <c:v>6.7</c:v>
                </c:pt>
                <c:pt idx="3200">
                  <c:v>5.9</c:v>
                </c:pt>
                <c:pt idx="3201">
                  <c:v>6.3</c:v>
                </c:pt>
                <c:pt idx="3202">
                  <c:v>6.3</c:v>
                </c:pt>
                <c:pt idx="3203">
                  <c:v>5.9</c:v>
                </c:pt>
                <c:pt idx="3204">
                  <c:v>5</c:v>
                </c:pt>
                <c:pt idx="3205">
                  <c:v>4.5</c:v>
                </c:pt>
                <c:pt idx="3206">
                  <c:v>7</c:v>
                </c:pt>
                <c:pt idx="3207">
                  <c:v>3.9</c:v>
                </c:pt>
                <c:pt idx="3208">
                  <c:v>3.2</c:v>
                </c:pt>
                <c:pt idx="3209">
                  <c:v>5.7</c:v>
                </c:pt>
                <c:pt idx="3210">
                  <c:v>5.7</c:v>
                </c:pt>
                <c:pt idx="3211">
                  <c:v>11.3</c:v>
                </c:pt>
                <c:pt idx="3212">
                  <c:v>11.9</c:v>
                </c:pt>
                <c:pt idx="3213">
                  <c:v>11.4</c:v>
                </c:pt>
                <c:pt idx="3214">
                  <c:v>12.6</c:v>
                </c:pt>
                <c:pt idx="3215">
                  <c:v>14.4</c:v>
                </c:pt>
                <c:pt idx="3216">
                  <c:v>5.0999999999999996</c:v>
                </c:pt>
                <c:pt idx="3217">
                  <c:v>15.9</c:v>
                </c:pt>
                <c:pt idx="3218">
                  <c:v>16.3</c:v>
                </c:pt>
                <c:pt idx="3219">
                  <c:v>18.2</c:v>
                </c:pt>
                <c:pt idx="3220">
                  <c:v>18</c:v>
                </c:pt>
                <c:pt idx="3221">
                  <c:v>19</c:v>
                </c:pt>
                <c:pt idx="3222">
                  <c:v>18.8</c:v>
                </c:pt>
                <c:pt idx="3223">
                  <c:v>20.100000000000001</c:v>
                </c:pt>
                <c:pt idx="3224">
                  <c:v>21.7</c:v>
                </c:pt>
                <c:pt idx="3225">
                  <c:v>21.4</c:v>
                </c:pt>
                <c:pt idx="3226">
                  <c:v>21.6</c:v>
                </c:pt>
                <c:pt idx="3227">
                  <c:v>23.3</c:v>
                </c:pt>
                <c:pt idx="3228">
                  <c:v>22.1</c:v>
                </c:pt>
                <c:pt idx="3229">
                  <c:v>22.1</c:v>
                </c:pt>
                <c:pt idx="3230">
                  <c:v>18.3</c:v>
                </c:pt>
                <c:pt idx="3231">
                  <c:v>22.1</c:v>
                </c:pt>
                <c:pt idx="3232">
                  <c:v>20</c:v>
                </c:pt>
                <c:pt idx="3233">
                  <c:v>19.2</c:v>
                </c:pt>
                <c:pt idx="3234">
                  <c:v>2.7</c:v>
                </c:pt>
                <c:pt idx="3235">
                  <c:v>20.9</c:v>
                </c:pt>
                <c:pt idx="3236">
                  <c:v>20</c:v>
                </c:pt>
                <c:pt idx="3237">
                  <c:v>19.100000000000001</c:v>
                </c:pt>
                <c:pt idx="3238">
                  <c:v>19.5</c:v>
                </c:pt>
                <c:pt idx="3239">
                  <c:v>5</c:v>
                </c:pt>
                <c:pt idx="3240">
                  <c:v>4</c:v>
                </c:pt>
                <c:pt idx="3241">
                  <c:v>4.9000000000000004</c:v>
                </c:pt>
                <c:pt idx="3242">
                  <c:v>2.5</c:v>
                </c:pt>
                <c:pt idx="3243">
                  <c:v>2</c:v>
                </c:pt>
                <c:pt idx="3244">
                  <c:v>2.2999999999999998</c:v>
                </c:pt>
                <c:pt idx="3245">
                  <c:v>3.5</c:v>
                </c:pt>
                <c:pt idx="3246">
                  <c:v>5.8</c:v>
                </c:pt>
                <c:pt idx="3247">
                  <c:v>8.4</c:v>
                </c:pt>
                <c:pt idx="3248">
                  <c:v>5.6</c:v>
                </c:pt>
                <c:pt idx="3249">
                  <c:v>7.6</c:v>
                </c:pt>
                <c:pt idx="3250">
                  <c:v>6.6</c:v>
                </c:pt>
                <c:pt idx="3251">
                  <c:v>4.8</c:v>
                </c:pt>
                <c:pt idx="3252">
                  <c:v>5.5</c:v>
                </c:pt>
                <c:pt idx="3253">
                  <c:v>5.0999999999999996</c:v>
                </c:pt>
                <c:pt idx="3254">
                  <c:v>5.3</c:v>
                </c:pt>
                <c:pt idx="3255">
                  <c:v>6.6</c:v>
                </c:pt>
                <c:pt idx="3256">
                  <c:v>6.4</c:v>
                </c:pt>
                <c:pt idx="3257">
                  <c:v>6.2</c:v>
                </c:pt>
                <c:pt idx="3258">
                  <c:v>8.1999999999999993</c:v>
                </c:pt>
                <c:pt idx="3259">
                  <c:v>5.9</c:v>
                </c:pt>
                <c:pt idx="3260">
                  <c:v>5.0999999999999996</c:v>
                </c:pt>
                <c:pt idx="3261">
                  <c:v>6</c:v>
                </c:pt>
                <c:pt idx="3262">
                  <c:v>7.4</c:v>
                </c:pt>
                <c:pt idx="3263">
                  <c:v>6.9</c:v>
                </c:pt>
                <c:pt idx="3264">
                  <c:v>9.6999999999999993</c:v>
                </c:pt>
                <c:pt idx="3265">
                  <c:v>9</c:v>
                </c:pt>
                <c:pt idx="3266">
                  <c:v>10.9</c:v>
                </c:pt>
                <c:pt idx="3267">
                  <c:v>10.8</c:v>
                </c:pt>
                <c:pt idx="3268">
                  <c:v>8.3000000000000007</c:v>
                </c:pt>
                <c:pt idx="3269">
                  <c:v>9.4</c:v>
                </c:pt>
                <c:pt idx="3270">
                  <c:v>6.4</c:v>
                </c:pt>
                <c:pt idx="3271">
                  <c:v>12.5</c:v>
                </c:pt>
                <c:pt idx="3272">
                  <c:v>12.7</c:v>
                </c:pt>
                <c:pt idx="3273">
                  <c:v>12.2</c:v>
                </c:pt>
                <c:pt idx="3274">
                  <c:v>11.7</c:v>
                </c:pt>
                <c:pt idx="3275">
                  <c:v>12.8</c:v>
                </c:pt>
                <c:pt idx="3276">
                  <c:v>12</c:v>
                </c:pt>
                <c:pt idx="3277">
                  <c:v>13.5</c:v>
                </c:pt>
                <c:pt idx="3278">
                  <c:v>12.6</c:v>
                </c:pt>
                <c:pt idx="3279">
                  <c:v>12.6</c:v>
                </c:pt>
                <c:pt idx="3280">
                  <c:v>12.9</c:v>
                </c:pt>
                <c:pt idx="3281">
                  <c:v>12.7</c:v>
                </c:pt>
                <c:pt idx="3282">
                  <c:v>13.2</c:v>
                </c:pt>
                <c:pt idx="3283">
                  <c:v>15.4</c:v>
                </c:pt>
                <c:pt idx="3284">
                  <c:v>12.8</c:v>
                </c:pt>
                <c:pt idx="3285">
                  <c:v>12.7</c:v>
                </c:pt>
                <c:pt idx="3286">
                  <c:v>13.4</c:v>
                </c:pt>
                <c:pt idx="3287">
                  <c:v>13.4</c:v>
                </c:pt>
                <c:pt idx="3288">
                  <c:v>13.8</c:v>
                </c:pt>
                <c:pt idx="3289">
                  <c:v>13.1</c:v>
                </c:pt>
                <c:pt idx="3290">
                  <c:v>12.9</c:v>
                </c:pt>
                <c:pt idx="3291">
                  <c:v>13.2</c:v>
                </c:pt>
                <c:pt idx="3292">
                  <c:v>13.6</c:v>
                </c:pt>
                <c:pt idx="3293">
                  <c:v>14.3</c:v>
                </c:pt>
                <c:pt idx="3294">
                  <c:v>14.8</c:v>
                </c:pt>
                <c:pt idx="3295">
                  <c:v>15.8</c:v>
                </c:pt>
                <c:pt idx="3296">
                  <c:v>15.3</c:v>
                </c:pt>
                <c:pt idx="3297">
                  <c:v>16</c:v>
                </c:pt>
                <c:pt idx="3298">
                  <c:v>15.6</c:v>
                </c:pt>
                <c:pt idx="3299">
                  <c:v>13.5</c:v>
                </c:pt>
                <c:pt idx="3300">
                  <c:v>12.9</c:v>
                </c:pt>
                <c:pt idx="3301">
                  <c:v>13.4</c:v>
                </c:pt>
                <c:pt idx="3302">
                  <c:v>14</c:v>
                </c:pt>
                <c:pt idx="3303">
                  <c:v>14</c:v>
                </c:pt>
                <c:pt idx="3304">
                  <c:v>14.7</c:v>
                </c:pt>
                <c:pt idx="3305">
                  <c:v>14.9</c:v>
                </c:pt>
                <c:pt idx="3306">
                  <c:v>18.899999999999999</c:v>
                </c:pt>
                <c:pt idx="3307">
                  <c:v>19.3</c:v>
                </c:pt>
                <c:pt idx="3308">
                  <c:v>18.399999999999999</c:v>
                </c:pt>
                <c:pt idx="3309">
                  <c:v>20.399999999999999</c:v>
                </c:pt>
                <c:pt idx="3310">
                  <c:v>20.5</c:v>
                </c:pt>
                <c:pt idx="3311">
                  <c:v>13.2</c:v>
                </c:pt>
                <c:pt idx="3312">
                  <c:v>20.5</c:v>
                </c:pt>
                <c:pt idx="3313">
                  <c:v>23.6</c:v>
                </c:pt>
                <c:pt idx="3314">
                  <c:v>21.2</c:v>
                </c:pt>
                <c:pt idx="3315">
                  <c:v>21.2</c:v>
                </c:pt>
                <c:pt idx="3316">
                  <c:v>20.399999999999999</c:v>
                </c:pt>
                <c:pt idx="3317">
                  <c:v>20.399999999999999</c:v>
                </c:pt>
                <c:pt idx="3318">
                  <c:v>20.399999999999999</c:v>
                </c:pt>
                <c:pt idx="3319">
                  <c:v>21.4</c:v>
                </c:pt>
                <c:pt idx="3320">
                  <c:v>21.7</c:v>
                </c:pt>
                <c:pt idx="3321">
                  <c:v>21.7</c:v>
                </c:pt>
                <c:pt idx="3322">
                  <c:v>23.2</c:v>
                </c:pt>
                <c:pt idx="3323">
                  <c:v>23.3</c:v>
                </c:pt>
                <c:pt idx="3324">
                  <c:v>24.1</c:v>
                </c:pt>
                <c:pt idx="3325">
                  <c:v>24.2</c:v>
                </c:pt>
                <c:pt idx="3326">
                  <c:v>25.3</c:v>
                </c:pt>
                <c:pt idx="3327">
                  <c:v>23.1</c:v>
                </c:pt>
                <c:pt idx="3328">
                  <c:v>22.2</c:v>
                </c:pt>
                <c:pt idx="3329">
                  <c:v>12.7</c:v>
                </c:pt>
                <c:pt idx="3330">
                  <c:v>22.8</c:v>
                </c:pt>
                <c:pt idx="3331">
                  <c:v>22.6</c:v>
                </c:pt>
                <c:pt idx="3332">
                  <c:v>22.4</c:v>
                </c:pt>
                <c:pt idx="3333">
                  <c:v>21.3</c:v>
                </c:pt>
                <c:pt idx="3334">
                  <c:v>12.8</c:v>
                </c:pt>
                <c:pt idx="3335">
                  <c:v>12.7</c:v>
                </c:pt>
                <c:pt idx="3336">
                  <c:v>13.2</c:v>
                </c:pt>
                <c:pt idx="3337">
                  <c:v>11.4</c:v>
                </c:pt>
                <c:pt idx="3338">
                  <c:v>11</c:v>
                </c:pt>
                <c:pt idx="3339">
                  <c:v>10.7</c:v>
                </c:pt>
                <c:pt idx="3340">
                  <c:v>13.6</c:v>
                </c:pt>
                <c:pt idx="3341">
                  <c:v>14.9</c:v>
                </c:pt>
                <c:pt idx="3342">
                  <c:v>17.5</c:v>
                </c:pt>
                <c:pt idx="3343">
                  <c:v>16.3</c:v>
                </c:pt>
                <c:pt idx="3344">
                  <c:v>16.3</c:v>
                </c:pt>
                <c:pt idx="3345">
                  <c:v>15.7</c:v>
                </c:pt>
                <c:pt idx="3346">
                  <c:v>16.7</c:v>
                </c:pt>
                <c:pt idx="3347">
                  <c:v>16.100000000000001</c:v>
                </c:pt>
                <c:pt idx="3348">
                  <c:v>15.8</c:v>
                </c:pt>
                <c:pt idx="3349">
                  <c:v>13.4</c:v>
                </c:pt>
                <c:pt idx="3350">
                  <c:v>16.8</c:v>
                </c:pt>
                <c:pt idx="3351">
                  <c:v>16.3</c:v>
                </c:pt>
                <c:pt idx="3352">
                  <c:v>16.399999999999999</c:v>
                </c:pt>
                <c:pt idx="3353">
                  <c:v>17.100000000000001</c:v>
                </c:pt>
                <c:pt idx="3354">
                  <c:v>18.600000000000001</c:v>
                </c:pt>
                <c:pt idx="3355">
                  <c:v>17.5</c:v>
                </c:pt>
                <c:pt idx="3356">
                  <c:v>19.100000000000001</c:v>
                </c:pt>
                <c:pt idx="3357">
                  <c:v>18.899999999999999</c:v>
                </c:pt>
                <c:pt idx="3358">
                  <c:v>18.8</c:v>
                </c:pt>
                <c:pt idx="3359">
                  <c:v>19.2</c:v>
                </c:pt>
                <c:pt idx="3360">
                  <c:v>18.399999999999999</c:v>
                </c:pt>
                <c:pt idx="3361">
                  <c:v>19.399999999999999</c:v>
                </c:pt>
                <c:pt idx="3362">
                  <c:v>19.399999999999999</c:v>
                </c:pt>
                <c:pt idx="3363">
                  <c:v>17.5</c:v>
                </c:pt>
                <c:pt idx="3364">
                  <c:v>17.600000000000001</c:v>
                </c:pt>
                <c:pt idx="3365">
                  <c:v>13.9</c:v>
                </c:pt>
                <c:pt idx="3366">
                  <c:v>24.6</c:v>
                </c:pt>
                <c:pt idx="3367">
                  <c:v>25</c:v>
                </c:pt>
                <c:pt idx="3368">
                  <c:v>24.5</c:v>
                </c:pt>
                <c:pt idx="3369">
                  <c:v>23.9</c:v>
                </c:pt>
                <c:pt idx="3370">
                  <c:v>24.5</c:v>
                </c:pt>
                <c:pt idx="3371">
                  <c:v>24.6</c:v>
                </c:pt>
                <c:pt idx="3372">
                  <c:v>24.6</c:v>
                </c:pt>
                <c:pt idx="3373">
                  <c:v>24.2</c:v>
                </c:pt>
                <c:pt idx="3374">
                  <c:v>24.5</c:v>
                </c:pt>
                <c:pt idx="3375">
                  <c:v>20</c:v>
                </c:pt>
                <c:pt idx="3376">
                  <c:v>24.6</c:v>
                </c:pt>
                <c:pt idx="3377">
                  <c:v>24.9</c:v>
                </c:pt>
                <c:pt idx="3378">
                  <c:v>24.9</c:v>
                </c:pt>
                <c:pt idx="3379">
                  <c:v>25.1</c:v>
                </c:pt>
                <c:pt idx="3380">
                  <c:v>25.1</c:v>
                </c:pt>
                <c:pt idx="3381">
                  <c:v>25.5</c:v>
                </c:pt>
                <c:pt idx="3382">
                  <c:v>24.8</c:v>
                </c:pt>
                <c:pt idx="3383">
                  <c:v>25</c:v>
                </c:pt>
                <c:pt idx="3384">
                  <c:v>24.6</c:v>
                </c:pt>
                <c:pt idx="3385">
                  <c:v>22.2</c:v>
                </c:pt>
                <c:pt idx="3386">
                  <c:v>18.3</c:v>
                </c:pt>
                <c:pt idx="3387">
                  <c:v>25.5</c:v>
                </c:pt>
                <c:pt idx="3388">
                  <c:v>24.2</c:v>
                </c:pt>
                <c:pt idx="3389">
                  <c:v>24.4</c:v>
                </c:pt>
                <c:pt idx="3390">
                  <c:v>24.7</c:v>
                </c:pt>
                <c:pt idx="3391">
                  <c:v>24.6</c:v>
                </c:pt>
                <c:pt idx="3392">
                  <c:v>25.3</c:v>
                </c:pt>
                <c:pt idx="3393">
                  <c:v>25.1</c:v>
                </c:pt>
                <c:pt idx="3394">
                  <c:v>23.5</c:v>
                </c:pt>
                <c:pt idx="3395">
                  <c:v>22.5</c:v>
                </c:pt>
                <c:pt idx="3396">
                  <c:v>25.2</c:v>
                </c:pt>
                <c:pt idx="3397">
                  <c:v>24.6</c:v>
                </c:pt>
                <c:pt idx="3398">
                  <c:v>24.4</c:v>
                </c:pt>
                <c:pt idx="3399">
                  <c:v>24.5</c:v>
                </c:pt>
                <c:pt idx="3400">
                  <c:v>26.2</c:v>
                </c:pt>
                <c:pt idx="3401">
                  <c:v>25.1</c:v>
                </c:pt>
                <c:pt idx="3402">
                  <c:v>26</c:v>
                </c:pt>
                <c:pt idx="3403">
                  <c:v>25.4</c:v>
                </c:pt>
                <c:pt idx="3404">
                  <c:v>27</c:v>
                </c:pt>
                <c:pt idx="3405">
                  <c:v>27.4</c:v>
                </c:pt>
                <c:pt idx="3406">
                  <c:v>24.5</c:v>
                </c:pt>
                <c:pt idx="3407">
                  <c:v>26.8</c:v>
                </c:pt>
                <c:pt idx="3408">
                  <c:v>32.700000000000003</c:v>
                </c:pt>
                <c:pt idx="3409">
                  <c:v>27</c:v>
                </c:pt>
                <c:pt idx="3410">
                  <c:v>25.9</c:v>
                </c:pt>
                <c:pt idx="3411">
                  <c:v>25.5</c:v>
                </c:pt>
                <c:pt idx="3412">
                  <c:v>25.4</c:v>
                </c:pt>
                <c:pt idx="3413">
                  <c:v>25.5</c:v>
                </c:pt>
                <c:pt idx="3414">
                  <c:v>25.1</c:v>
                </c:pt>
                <c:pt idx="3415">
                  <c:v>25.2</c:v>
                </c:pt>
                <c:pt idx="3416">
                  <c:v>24.3</c:v>
                </c:pt>
                <c:pt idx="3417">
                  <c:v>26.2</c:v>
                </c:pt>
                <c:pt idx="3418">
                  <c:v>26.4</c:v>
                </c:pt>
                <c:pt idx="3419">
                  <c:v>25.7</c:v>
                </c:pt>
                <c:pt idx="3420">
                  <c:v>23.8</c:v>
                </c:pt>
                <c:pt idx="3421">
                  <c:v>25.8</c:v>
                </c:pt>
                <c:pt idx="3422">
                  <c:v>25.9</c:v>
                </c:pt>
                <c:pt idx="3423">
                  <c:v>25.3</c:v>
                </c:pt>
                <c:pt idx="3424">
                  <c:v>24.5</c:v>
                </c:pt>
                <c:pt idx="3425">
                  <c:v>24.1</c:v>
                </c:pt>
                <c:pt idx="3426">
                  <c:v>24.4</c:v>
                </c:pt>
                <c:pt idx="3427">
                  <c:v>22.3</c:v>
                </c:pt>
                <c:pt idx="3428">
                  <c:v>21.9</c:v>
                </c:pt>
                <c:pt idx="3429">
                  <c:v>24.8</c:v>
                </c:pt>
                <c:pt idx="3430">
                  <c:v>24.6</c:v>
                </c:pt>
                <c:pt idx="3431">
                  <c:v>24.3</c:v>
                </c:pt>
                <c:pt idx="3432">
                  <c:v>23.6</c:v>
                </c:pt>
                <c:pt idx="3433">
                  <c:v>24</c:v>
                </c:pt>
                <c:pt idx="3434">
                  <c:v>24.4</c:v>
                </c:pt>
                <c:pt idx="3435">
                  <c:v>24.8</c:v>
                </c:pt>
                <c:pt idx="3436">
                  <c:v>25.2</c:v>
                </c:pt>
                <c:pt idx="3437">
                  <c:v>26.9</c:v>
                </c:pt>
                <c:pt idx="3438">
                  <c:v>25.4</c:v>
                </c:pt>
                <c:pt idx="3439">
                  <c:v>26.4</c:v>
                </c:pt>
                <c:pt idx="3440">
                  <c:v>25.5</c:v>
                </c:pt>
                <c:pt idx="3441">
                  <c:v>26.3</c:v>
                </c:pt>
                <c:pt idx="3442">
                  <c:v>26.1</c:v>
                </c:pt>
                <c:pt idx="3443">
                  <c:v>25.3</c:v>
                </c:pt>
                <c:pt idx="3444">
                  <c:v>24.6</c:v>
                </c:pt>
                <c:pt idx="3445">
                  <c:v>26.1</c:v>
                </c:pt>
                <c:pt idx="3446">
                  <c:v>25.9</c:v>
                </c:pt>
                <c:pt idx="3447">
                  <c:v>25.8</c:v>
                </c:pt>
                <c:pt idx="3448">
                  <c:v>26.5</c:v>
                </c:pt>
                <c:pt idx="3449">
                  <c:v>25.2</c:v>
                </c:pt>
                <c:pt idx="3450">
                  <c:v>24.4</c:v>
                </c:pt>
                <c:pt idx="3451">
                  <c:v>25.2</c:v>
                </c:pt>
                <c:pt idx="3452">
                  <c:v>26.3</c:v>
                </c:pt>
                <c:pt idx="3453">
                  <c:v>26.2</c:v>
                </c:pt>
                <c:pt idx="3454">
                  <c:v>26.2</c:v>
                </c:pt>
                <c:pt idx="3455">
                  <c:v>25.8</c:v>
                </c:pt>
                <c:pt idx="3456">
                  <c:v>26.4</c:v>
                </c:pt>
                <c:pt idx="3457">
                  <c:v>26.3</c:v>
                </c:pt>
                <c:pt idx="3458">
                  <c:v>25.1</c:v>
                </c:pt>
                <c:pt idx="3459">
                  <c:v>24.7</c:v>
                </c:pt>
                <c:pt idx="3460">
                  <c:v>24.7</c:v>
                </c:pt>
                <c:pt idx="3461">
                  <c:v>28.6</c:v>
                </c:pt>
                <c:pt idx="3462">
                  <c:v>28.7</c:v>
                </c:pt>
                <c:pt idx="3463">
                  <c:v>28.2</c:v>
                </c:pt>
                <c:pt idx="3464">
                  <c:v>27</c:v>
                </c:pt>
                <c:pt idx="3465">
                  <c:v>28.2</c:v>
                </c:pt>
                <c:pt idx="3466">
                  <c:v>27.1</c:v>
                </c:pt>
                <c:pt idx="3467">
                  <c:v>29.2</c:v>
                </c:pt>
                <c:pt idx="3468">
                  <c:v>27</c:v>
                </c:pt>
                <c:pt idx="3469">
                  <c:v>27.8</c:v>
                </c:pt>
                <c:pt idx="3470">
                  <c:v>28.3</c:v>
                </c:pt>
                <c:pt idx="3471">
                  <c:v>28.2</c:v>
                </c:pt>
                <c:pt idx="3472">
                  <c:v>28</c:v>
                </c:pt>
                <c:pt idx="3473">
                  <c:v>28.9</c:v>
                </c:pt>
                <c:pt idx="3474">
                  <c:v>28.1</c:v>
                </c:pt>
                <c:pt idx="3475">
                  <c:v>28.2</c:v>
                </c:pt>
                <c:pt idx="3476">
                  <c:v>28.4</c:v>
                </c:pt>
                <c:pt idx="3477">
                  <c:v>28.5</c:v>
                </c:pt>
                <c:pt idx="3478">
                  <c:v>27.9</c:v>
                </c:pt>
                <c:pt idx="3479">
                  <c:v>29.3</c:v>
                </c:pt>
                <c:pt idx="3480">
                  <c:v>28.2</c:v>
                </c:pt>
                <c:pt idx="3481">
                  <c:v>29.5</c:v>
                </c:pt>
                <c:pt idx="3482">
                  <c:v>28.5</c:v>
                </c:pt>
                <c:pt idx="3483">
                  <c:v>29</c:v>
                </c:pt>
                <c:pt idx="3484">
                  <c:v>28.4</c:v>
                </c:pt>
                <c:pt idx="3485">
                  <c:v>30.8</c:v>
                </c:pt>
                <c:pt idx="3486">
                  <c:v>29.8</c:v>
                </c:pt>
                <c:pt idx="3487">
                  <c:v>29.2</c:v>
                </c:pt>
                <c:pt idx="3488">
                  <c:v>28.7</c:v>
                </c:pt>
                <c:pt idx="3489">
                  <c:v>29.5</c:v>
                </c:pt>
                <c:pt idx="3490">
                  <c:v>30.2</c:v>
                </c:pt>
                <c:pt idx="3491">
                  <c:v>29.7</c:v>
                </c:pt>
                <c:pt idx="3492">
                  <c:v>29.9</c:v>
                </c:pt>
                <c:pt idx="3493">
                  <c:v>30.9</c:v>
                </c:pt>
                <c:pt idx="3494">
                  <c:v>32</c:v>
                </c:pt>
                <c:pt idx="3495">
                  <c:v>29.7</c:v>
                </c:pt>
                <c:pt idx="3496">
                  <c:v>29.2</c:v>
                </c:pt>
                <c:pt idx="3497">
                  <c:v>30.9</c:v>
                </c:pt>
                <c:pt idx="3498">
                  <c:v>31.9</c:v>
                </c:pt>
                <c:pt idx="3499">
                  <c:v>29.6</c:v>
                </c:pt>
                <c:pt idx="3500">
                  <c:v>30.8</c:v>
                </c:pt>
                <c:pt idx="3501">
                  <c:v>35.4</c:v>
                </c:pt>
                <c:pt idx="3502">
                  <c:v>31</c:v>
                </c:pt>
                <c:pt idx="3503">
                  <c:v>31</c:v>
                </c:pt>
                <c:pt idx="3504">
                  <c:v>30.4</c:v>
                </c:pt>
                <c:pt idx="3505">
                  <c:v>30.7</c:v>
                </c:pt>
                <c:pt idx="3506">
                  <c:v>31</c:v>
                </c:pt>
                <c:pt idx="3507">
                  <c:v>32.4</c:v>
                </c:pt>
                <c:pt idx="3508">
                  <c:v>30.3</c:v>
                </c:pt>
                <c:pt idx="3509">
                  <c:v>29.8</c:v>
                </c:pt>
                <c:pt idx="3510">
                  <c:v>31.1</c:v>
                </c:pt>
                <c:pt idx="3511">
                  <c:v>29.5</c:v>
                </c:pt>
                <c:pt idx="3512">
                  <c:v>29.2</c:v>
                </c:pt>
                <c:pt idx="3513">
                  <c:v>27.3</c:v>
                </c:pt>
                <c:pt idx="3514">
                  <c:v>29.5</c:v>
                </c:pt>
                <c:pt idx="3515">
                  <c:v>29.2</c:v>
                </c:pt>
                <c:pt idx="3516">
                  <c:v>29.6</c:v>
                </c:pt>
                <c:pt idx="3517">
                  <c:v>29.1</c:v>
                </c:pt>
                <c:pt idx="3518">
                  <c:v>29.7</c:v>
                </c:pt>
                <c:pt idx="3519">
                  <c:v>28.1</c:v>
                </c:pt>
                <c:pt idx="3520">
                  <c:v>29.5</c:v>
                </c:pt>
                <c:pt idx="3521">
                  <c:v>28.9</c:v>
                </c:pt>
                <c:pt idx="3522">
                  <c:v>29.9</c:v>
                </c:pt>
                <c:pt idx="3523">
                  <c:v>29.8</c:v>
                </c:pt>
                <c:pt idx="3524">
                  <c:v>28.4</c:v>
                </c:pt>
                <c:pt idx="3525">
                  <c:v>28.9</c:v>
                </c:pt>
                <c:pt idx="3526">
                  <c:v>29.1</c:v>
                </c:pt>
                <c:pt idx="3527">
                  <c:v>29.4</c:v>
                </c:pt>
                <c:pt idx="3528">
                  <c:v>30.4</c:v>
                </c:pt>
                <c:pt idx="3529">
                  <c:v>31.2</c:v>
                </c:pt>
                <c:pt idx="3530">
                  <c:v>32.700000000000003</c:v>
                </c:pt>
                <c:pt idx="3531">
                  <c:v>30.2</c:v>
                </c:pt>
                <c:pt idx="3532">
                  <c:v>32</c:v>
                </c:pt>
                <c:pt idx="3533">
                  <c:v>30.9</c:v>
                </c:pt>
                <c:pt idx="3534">
                  <c:v>31.6</c:v>
                </c:pt>
                <c:pt idx="3535">
                  <c:v>31.7</c:v>
                </c:pt>
                <c:pt idx="3536">
                  <c:v>30.4</c:v>
                </c:pt>
                <c:pt idx="3537">
                  <c:v>28.6</c:v>
                </c:pt>
                <c:pt idx="3538">
                  <c:v>31.4</c:v>
                </c:pt>
                <c:pt idx="3539">
                  <c:v>31.8</c:v>
                </c:pt>
                <c:pt idx="3540">
                  <c:v>31.7</c:v>
                </c:pt>
                <c:pt idx="3541">
                  <c:v>33</c:v>
                </c:pt>
                <c:pt idx="3542">
                  <c:v>32</c:v>
                </c:pt>
                <c:pt idx="3543">
                  <c:v>29.5</c:v>
                </c:pt>
                <c:pt idx="3544">
                  <c:v>30.6</c:v>
                </c:pt>
                <c:pt idx="3545">
                  <c:v>31.6</c:v>
                </c:pt>
                <c:pt idx="3546">
                  <c:v>32</c:v>
                </c:pt>
                <c:pt idx="3547">
                  <c:v>32.1</c:v>
                </c:pt>
                <c:pt idx="3548">
                  <c:v>31.5</c:v>
                </c:pt>
                <c:pt idx="3549">
                  <c:v>30.9</c:v>
                </c:pt>
                <c:pt idx="3550">
                  <c:v>31.3</c:v>
                </c:pt>
                <c:pt idx="3551">
                  <c:v>30</c:v>
                </c:pt>
                <c:pt idx="3552">
                  <c:v>29.3</c:v>
                </c:pt>
                <c:pt idx="3553">
                  <c:v>29.4</c:v>
                </c:pt>
                <c:pt idx="3554">
                  <c:v>27.7</c:v>
                </c:pt>
                <c:pt idx="3555">
                  <c:v>28.2</c:v>
                </c:pt>
                <c:pt idx="3556">
                  <c:v>28</c:v>
                </c:pt>
                <c:pt idx="3557">
                  <c:v>27.5</c:v>
                </c:pt>
                <c:pt idx="3558">
                  <c:v>27.9</c:v>
                </c:pt>
                <c:pt idx="3559">
                  <c:v>28.4</c:v>
                </c:pt>
                <c:pt idx="3560">
                  <c:v>28.6</c:v>
                </c:pt>
                <c:pt idx="3561">
                  <c:v>27.7</c:v>
                </c:pt>
                <c:pt idx="3562">
                  <c:v>28.1</c:v>
                </c:pt>
                <c:pt idx="3563">
                  <c:v>28.6</c:v>
                </c:pt>
                <c:pt idx="3564">
                  <c:v>28.4</c:v>
                </c:pt>
                <c:pt idx="3565">
                  <c:v>28.9</c:v>
                </c:pt>
                <c:pt idx="3566">
                  <c:v>29.4</c:v>
                </c:pt>
                <c:pt idx="3567">
                  <c:v>28.8</c:v>
                </c:pt>
                <c:pt idx="3568">
                  <c:v>28.9</c:v>
                </c:pt>
                <c:pt idx="3569">
                  <c:v>30.3</c:v>
                </c:pt>
                <c:pt idx="3570">
                  <c:v>29.1</c:v>
                </c:pt>
                <c:pt idx="3571">
                  <c:v>29.1</c:v>
                </c:pt>
                <c:pt idx="3572">
                  <c:v>28.3</c:v>
                </c:pt>
                <c:pt idx="3573">
                  <c:v>25.1</c:v>
                </c:pt>
                <c:pt idx="3574">
                  <c:v>28.7</c:v>
                </c:pt>
                <c:pt idx="3575">
                  <c:v>29.7</c:v>
                </c:pt>
                <c:pt idx="3576">
                  <c:v>29</c:v>
                </c:pt>
                <c:pt idx="3577">
                  <c:v>30.5</c:v>
                </c:pt>
                <c:pt idx="3578">
                  <c:v>30.6</c:v>
                </c:pt>
                <c:pt idx="3579">
                  <c:v>30.6</c:v>
                </c:pt>
                <c:pt idx="3580">
                  <c:v>31</c:v>
                </c:pt>
                <c:pt idx="3581">
                  <c:v>23</c:v>
                </c:pt>
                <c:pt idx="3582">
                  <c:v>30.2</c:v>
                </c:pt>
                <c:pt idx="3583">
                  <c:v>30.1</c:v>
                </c:pt>
                <c:pt idx="3584">
                  <c:v>29.5</c:v>
                </c:pt>
                <c:pt idx="3585">
                  <c:v>31.3</c:v>
                </c:pt>
                <c:pt idx="3586">
                  <c:v>31.1</c:v>
                </c:pt>
                <c:pt idx="3587">
                  <c:v>32.299999999999997</c:v>
                </c:pt>
                <c:pt idx="3588">
                  <c:v>33.5</c:v>
                </c:pt>
                <c:pt idx="3589">
                  <c:v>34.6</c:v>
                </c:pt>
                <c:pt idx="3590">
                  <c:v>33.700000000000003</c:v>
                </c:pt>
                <c:pt idx="3591">
                  <c:v>33</c:v>
                </c:pt>
                <c:pt idx="3592">
                  <c:v>33.700000000000003</c:v>
                </c:pt>
                <c:pt idx="3593">
                  <c:v>34</c:v>
                </c:pt>
                <c:pt idx="3594">
                  <c:v>31.1</c:v>
                </c:pt>
                <c:pt idx="3595">
                  <c:v>33.200000000000003</c:v>
                </c:pt>
                <c:pt idx="3596">
                  <c:v>42.3</c:v>
                </c:pt>
                <c:pt idx="3597">
                  <c:v>33</c:v>
                </c:pt>
                <c:pt idx="3598">
                  <c:v>33.299999999999997</c:v>
                </c:pt>
                <c:pt idx="3599">
                  <c:v>32.6</c:v>
                </c:pt>
                <c:pt idx="3600">
                  <c:v>31.9</c:v>
                </c:pt>
                <c:pt idx="3601">
                  <c:v>33.1</c:v>
                </c:pt>
                <c:pt idx="3602">
                  <c:v>32.4</c:v>
                </c:pt>
                <c:pt idx="3603">
                  <c:v>32.4</c:v>
                </c:pt>
                <c:pt idx="3604">
                  <c:v>31.6</c:v>
                </c:pt>
                <c:pt idx="3605">
                  <c:v>32</c:v>
                </c:pt>
                <c:pt idx="3606">
                  <c:v>31.2</c:v>
                </c:pt>
                <c:pt idx="3607">
                  <c:v>30.5</c:v>
                </c:pt>
                <c:pt idx="3608">
                  <c:v>28.8</c:v>
                </c:pt>
                <c:pt idx="3609">
                  <c:v>29.6</c:v>
                </c:pt>
                <c:pt idx="3610">
                  <c:v>30.3</c:v>
                </c:pt>
                <c:pt idx="3611">
                  <c:v>30.1</c:v>
                </c:pt>
                <c:pt idx="3612">
                  <c:v>30.2</c:v>
                </c:pt>
                <c:pt idx="3613">
                  <c:v>29.4</c:v>
                </c:pt>
                <c:pt idx="3614">
                  <c:v>28.7</c:v>
                </c:pt>
                <c:pt idx="3615">
                  <c:v>29.5</c:v>
                </c:pt>
                <c:pt idx="3616">
                  <c:v>30.9</c:v>
                </c:pt>
                <c:pt idx="3617">
                  <c:v>31.6</c:v>
                </c:pt>
                <c:pt idx="3618">
                  <c:v>31</c:v>
                </c:pt>
                <c:pt idx="3619">
                  <c:v>29.3</c:v>
                </c:pt>
                <c:pt idx="3620">
                  <c:v>30.5</c:v>
                </c:pt>
                <c:pt idx="3621">
                  <c:v>30.8</c:v>
                </c:pt>
                <c:pt idx="3622">
                  <c:v>30.5</c:v>
                </c:pt>
                <c:pt idx="3623">
                  <c:v>31.3</c:v>
                </c:pt>
                <c:pt idx="3624">
                  <c:v>33.700000000000003</c:v>
                </c:pt>
                <c:pt idx="3625">
                  <c:v>35.4</c:v>
                </c:pt>
                <c:pt idx="3626">
                  <c:v>32</c:v>
                </c:pt>
                <c:pt idx="3627">
                  <c:v>33.9</c:v>
                </c:pt>
                <c:pt idx="3628">
                  <c:v>32.4</c:v>
                </c:pt>
                <c:pt idx="3629">
                  <c:v>35.1</c:v>
                </c:pt>
                <c:pt idx="3630">
                  <c:v>34.4</c:v>
                </c:pt>
                <c:pt idx="3631">
                  <c:v>32.799999999999997</c:v>
                </c:pt>
                <c:pt idx="3632">
                  <c:v>30.9</c:v>
                </c:pt>
                <c:pt idx="3633">
                  <c:v>34.299999999999997</c:v>
                </c:pt>
                <c:pt idx="3634">
                  <c:v>33.299999999999997</c:v>
                </c:pt>
                <c:pt idx="3635">
                  <c:v>34.4</c:v>
                </c:pt>
                <c:pt idx="3636">
                  <c:v>36.1</c:v>
                </c:pt>
                <c:pt idx="3637">
                  <c:v>34.299999999999997</c:v>
                </c:pt>
                <c:pt idx="3638">
                  <c:v>33.700000000000003</c:v>
                </c:pt>
                <c:pt idx="3639">
                  <c:v>34.700000000000003</c:v>
                </c:pt>
                <c:pt idx="3640">
                  <c:v>35</c:v>
                </c:pt>
                <c:pt idx="3641">
                  <c:v>36.1</c:v>
                </c:pt>
                <c:pt idx="3642">
                  <c:v>35.6</c:v>
                </c:pt>
                <c:pt idx="3643">
                  <c:v>34.700000000000003</c:v>
                </c:pt>
                <c:pt idx="3644">
                  <c:v>34</c:v>
                </c:pt>
                <c:pt idx="3645">
                  <c:v>34.200000000000003</c:v>
                </c:pt>
                <c:pt idx="3646">
                  <c:v>32.4</c:v>
                </c:pt>
                <c:pt idx="3647">
                  <c:v>32.700000000000003</c:v>
                </c:pt>
                <c:pt idx="3648">
                  <c:v>28.6</c:v>
                </c:pt>
                <c:pt idx="3649">
                  <c:v>28.9</c:v>
                </c:pt>
                <c:pt idx="3650">
                  <c:v>28.8</c:v>
                </c:pt>
                <c:pt idx="3651">
                  <c:v>29.1</c:v>
                </c:pt>
                <c:pt idx="3652">
                  <c:v>28.5</c:v>
                </c:pt>
                <c:pt idx="3653">
                  <c:v>29.1</c:v>
                </c:pt>
                <c:pt idx="3654">
                  <c:v>28.9</c:v>
                </c:pt>
                <c:pt idx="3655">
                  <c:v>29.5</c:v>
                </c:pt>
                <c:pt idx="3656">
                  <c:v>29.4</c:v>
                </c:pt>
                <c:pt idx="3657">
                  <c:v>30.4</c:v>
                </c:pt>
                <c:pt idx="3658">
                  <c:v>28.3</c:v>
                </c:pt>
                <c:pt idx="3659">
                  <c:v>31.9</c:v>
                </c:pt>
                <c:pt idx="3660">
                  <c:v>32.200000000000003</c:v>
                </c:pt>
                <c:pt idx="3661">
                  <c:v>29.8</c:v>
                </c:pt>
                <c:pt idx="3662">
                  <c:v>32.200000000000003</c:v>
                </c:pt>
                <c:pt idx="3663">
                  <c:v>32.299999999999997</c:v>
                </c:pt>
                <c:pt idx="3664">
                  <c:v>33.200000000000003</c:v>
                </c:pt>
                <c:pt idx="3665">
                  <c:v>30.5</c:v>
                </c:pt>
                <c:pt idx="3666">
                  <c:v>32.700000000000003</c:v>
                </c:pt>
                <c:pt idx="3667">
                  <c:v>29.5</c:v>
                </c:pt>
                <c:pt idx="3668">
                  <c:v>16.600000000000001</c:v>
                </c:pt>
                <c:pt idx="3669">
                  <c:v>30.7</c:v>
                </c:pt>
                <c:pt idx="3670">
                  <c:v>29.7</c:v>
                </c:pt>
                <c:pt idx="3671">
                  <c:v>31.1</c:v>
                </c:pt>
                <c:pt idx="3672">
                  <c:v>28.6</c:v>
                </c:pt>
                <c:pt idx="3673">
                  <c:v>32.5</c:v>
                </c:pt>
                <c:pt idx="3674">
                  <c:v>33.700000000000003</c:v>
                </c:pt>
                <c:pt idx="3675">
                  <c:v>33.200000000000003</c:v>
                </c:pt>
                <c:pt idx="3676">
                  <c:v>33.5</c:v>
                </c:pt>
                <c:pt idx="3677">
                  <c:v>33.5</c:v>
                </c:pt>
                <c:pt idx="3678">
                  <c:v>33.4</c:v>
                </c:pt>
                <c:pt idx="3679">
                  <c:v>31</c:v>
                </c:pt>
                <c:pt idx="3680">
                  <c:v>33.299999999999997</c:v>
                </c:pt>
                <c:pt idx="3681">
                  <c:v>32.9</c:v>
                </c:pt>
                <c:pt idx="3682">
                  <c:v>32.5</c:v>
                </c:pt>
                <c:pt idx="3683">
                  <c:v>33.9</c:v>
                </c:pt>
                <c:pt idx="3684">
                  <c:v>38.299999999999997</c:v>
                </c:pt>
                <c:pt idx="3685">
                  <c:v>38.9</c:v>
                </c:pt>
                <c:pt idx="3686">
                  <c:v>37.799999999999997</c:v>
                </c:pt>
                <c:pt idx="3687">
                  <c:v>38.200000000000003</c:v>
                </c:pt>
                <c:pt idx="3688">
                  <c:v>39</c:v>
                </c:pt>
                <c:pt idx="3689">
                  <c:v>30</c:v>
                </c:pt>
                <c:pt idx="3690">
                  <c:v>37.5</c:v>
                </c:pt>
                <c:pt idx="3691">
                  <c:v>35.6</c:v>
                </c:pt>
                <c:pt idx="3692">
                  <c:v>37.5</c:v>
                </c:pt>
                <c:pt idx="3693">
                  <c:v>38.4</c:v>
                </c:pt>
                <c:pt idx="3694">
                  <c:v>38.4</c:v>
                </c:pt>
                <c:pt idx="3695">
                  <c:v>36.5</c:v>
                </c:pt>
                <c:pt idx="3696">
                  <c:v>38</c:v>
                </c:pt>
                <c:pt idx="3697">
                  <c:v>39.4</c:v>
                </c:pt>
                <c:pt idx="3698">
                  <c:v>38.9</c:v>
                </c:pt>
                <c:pt idx="3699">
                  <c:v>37</c:v>
                </c:pt>
                <c:pt idx="3700">
                  <c:v>37.9</c:v>
                </c:pt>
                <c:pt idx="3701">
                  <c:v>35.4</c:v>
                </c:pt>
                <c:pt idx="3702">
                  <c:v>35.9</c:v>
                </c:pt>
                <c:pt idx="3703">
                  <c:v>33.700000000000003</c:v>
                </c:pt>
                <c:pt idx="3704">
                  <c:v>35.1</c:v>
                </c:pt>
                <c:pt idx="3705">
                  <c:v>36.1</c:v>
                </c:pt>
                <c:pt idx="3706">
                  <c:v>34.799999999999997</c:v>
                </c:pt>
                <c:pt idx="3707">
                  <c:v>30</c:v>
                </c:pt>
                <c:pt idx="3708">
                  <c:v>36.6</c:v>
                </c:pt>
                <c:pt idx="3709">
                  <c:v>36.200000000000003</c:v>
                </c:pt>
                <c:pt idx="3710">
                  <c:v>34.200000000000003</c:v>
                </c:pt>
                <c:pt idx="3711">
                  <c:v>35.299999999999997</c:v>
                </c:pt>
                <c:pt idx="3712">
                  <c:v>30.4</c:v>
                </c:pt>
                <c:pt idx="3713">
                  <c:v>31.5</c:v>
                </c:pt>
                <c:pt idx="3714">
                  <c:v>29.6</c:v>
                </c:pt>
                <c:pt idx="3715">
                  <c:v>31.3</c:v>
                </c:pt>
                <c:pt idx="3716">
                  <c:v>31.6</c:v>
                </c:pt>
                <c:pt idx="3717">
                  <c:v>33.1</c:v>
                </c:pt>
                <c:pt idx="3718">
                  <c:v>33.1</c:v>
                </c:pt>
                <c:pt idx="3719">
                  <c:v>34</c:v>
                </c:pt>
                <c:pt idx="3720">
                  <c:v>35.5</c:v>
                </c:pt>
                <c:pt idx="3721">
                  <c:v>33.4</c:v>
                </c:pt>
                <c:pt idx="3722">
                  <c:v>35.1</c:v>
                </c:pt>
                <c:pt idx="3723">
                  <c:v>34.5</c:v>
                </c:pt>
                <c:pt idx="3724">
                  <c:v>35.5</c:v>
                </c:pt>
                <c:pt idx="3725">
                  <c:v>37.700000000000003</c:v>
                </c:pt>
                <c:pt idx="3726">
                  <c:v>35.1</c:v>
                </c:pt>
                <c:pt idx="3727">
                  <c:v>29.3</c:v>
                </c:pt>
                <c:pt idx="3728">
                  <c:v>36</c:v>
                </c:pt>
                <c:pt idx="3729">
                  <c:v>36.6</c:v>
                </c:pt>
                <c:pt idx="3730">
                  <c:v>36.6</c:v>
                </c:pt>
                <c:pt idx="3731">
                  <c:v>38.299999999999997</c:v>
                </c:pt>
                <c:pt idx="3732">
                  <c:v>36.1</c:v>
                </c:pt>
                <c:pt idx="3733">
                  <c:v>35.200000000000003</c:v>
                </c:pt>
                <c:pt idx="3734">
                  <c:v>36.200000000000003</c:v>
                </c:pt>
                <c:pt idx="3735">
                  <c:v>37</c:v>
                </c:pt>
                <c:pt idx="3736">
                  <c:v>37.5</c:v>
                </c:pt>
                <c:pt idx="3737">
                  <c:v>37.1</c:v>
                </c:pt>
                <c:pt idx="3738">
                  <c:v>36.200000000000003</c:v>
                </c:pt>
                <c:pt idx="3739">
                  <c:v>37.799999999999997</c:v>
                </c:pt>
                <c:pt idx="3740">
                  <c:v>38.1</c:v>
                </c:pt>
                <c:pt idx="3741">
                  <c:v>37</c:v>
                </c:pt>
                <c:pt idx="3742">
                  <c:v>36.799999999999997</c:v>
                </c:pt>
                <c:pt idx="3743">
                  <c:v>29.6</c:v>
                </c:pt>
                <c:pt idx="3744">
                  <c:v>31.2</c:v>
                </c:pt>
                <c:pt idx="3745">
                  <c:v>30.2</c:v>
                </c:pt>
                <c:pt idx="3746">
                  <c:v>31.1</c:v>
                </c:pt>
                <c:pt idx="3747">
                  <c:v>31</c:v>
                </c:pt>
                <c:pt idx="3748">
                  <c:v>31.5</c:v>
                </c:pt>
                <c:pt idx="3749">
                  <c:v>32.1</c:v>
                </c:pt>
                <c:pt idx="3750">
                  <c:v>30.8</c:v>
                </c:pt>
                <c:pt idx="3751">
                  <c:v>32</c:v>
                </c:pt>
                <c:pt idx="3752">
                  <c:v>32.6</c:v>
                </c:pt>
                <c:pt idx="3753">
                  <c:v>26.5</c:v>
                </c:pt>
                <c:pt idx="3754">
                  <c:v>32.799999999999997</c:v>
                </c:pt>
                <c:pt idx="3755">
                  <c:v>33.1</c:v>
                </c:pt>
                <c:pt idx="3756">
                  <c:v>33.200000000000003</c:v>
                </c:pt>
                <c:pt idx="3757">
                  <c:v>33.299999999999997</c:v>
                </c:pt>
                <c:pt idx="3758">
                  <c:v>34.1</c:v>
                </c:pt>
                <c:pt idx="3759">
                  <c:v>33.700000000000003</c:v>
                </c:pt>
                <c:pt idx="3760">
                  <c:v>33</c:v>
                </c:pt>
                <c:pt idx="3761">
                  <c:v>30.6</c:v>
                </c:pt>
                <c:pt idx="3762">
                  <c:v>31</c:v>
                </c:pt>
                <c:pt idx="3763">
                  <c:v>31.8</c:v>
                </c:pt>
                <c:pt idx="3764">
                  <c:v>32.4</c:v>
                </c:pt>
                <c:pt idx="3765">
                  <c:v>33.1</c:v>
                </c:pt>
                <c:pt idx="3766">
                  <c:v>31.9</c:v>
                </c:pt>
                <c:pt idx="3767">
                  <c:v>33.200000000000003</c:v>
                </c:pt>
                <c:pt idx="3768">
                  <c:v>32.700000000000003</c:v>
                </c:pt>
                <c:pt idx="3769">
                  <c:v>32.4</c:v>
                </c:pt>
                <c:pt idx="3770">
                  <c:v>33.5</c:v>
                </c:pt>
                <c:pt idx="3771">
                  <c:v>34.200000000000003</c:v>
                </c:pt>
                <c:pt idx="3772">
                  <c:v>31.5</c:v>
                </c:pt>
                <c:pt idx="3773">
                  <c:v>34</c:v>
                </c:pt>
                <c:pt idx="3774">
                  <c:v>32.700000000000003</c:v>
                </c:pt>
                <c:pt idx="3775">
                  <c:v>32.9</c:v>
                </c:pt>
                <c:pt idx="3776">
                  <c:v>33.799999999999997</c:v>
                </c:pt>
                <c:pt idx="3777">
                  <c:v>38.299999999999997</c:v>
                </c:pt>
                <c:pt idx="3778">
                  <c:v>37.4</c:v>
                </c:pt>
                <c:pt idx="3779">
                  <c:v>36.6</c:v>
                </c:pt>
                <c:pt idx="3780">
                  <c:v>37</c:v>
                </c:pt>
                <c:pt idx="3781">
                  <c:v>37.1</c:v>
                </c:pt>
                <c:pt idx="3782">
                  <c:v>31.4</c:v>
                </c:pt>
                <c:pt idx="3783">
                  <c:v>29.7</c:v>
                </c:pt>
                <c:pt idx="3784">
                  <c:v>34.700000000000003</c:v>
                </c:pt>
                <c:pt idx="3785">
                  <c:v>37.299999999999997</c:v>
                </c:pt>
                <c:pt idx="3786">
                  <c:v>36.9</c:v>
                </c:pt>
                <c:pt idx="3787">
                  <c:v>37.200000000000003</c:v>
                </c:pt>
                <c:pt idx="3788">
                  <c:v>36.200000000000003</c:v>
                </c:pt>
                <c:pt idx="3789">
                  <c:v>37</c:v>
                </c:pt>
                <c:pt idx="3790">
                  <c:v>37.299999999999997</c:v>
                </c:pt>
                <c:pt idx="3791">
                  <c:v>37.1</c:v>
                </c:pt>
                <c:pt idx="3792">
                  <c:v>36.5</c:v>
                </c:pt>
                <c:pt idx="3793">
                  <c:v>37.200000000000003</c:v>
                </c:pt>
                <c:pt idx="3794">
                  <c:v>36.1</c:v>
                </c:pt>
                <c:pt idx="3795">
                  <c:v>36.5</c:v>
                </c:pt>
                <c:pt idx="3796">
                  <c:v>33.799999999999997</c:v>
                </c:pt>
                <c:pt idx="3797">
                  <c:v>36.299999999999997</c:v>
                </c:pt>
                <c:pt idx="3798">
                  <c:v>35.5</c:v>
                </c:pt>
                <c:pt idx="3799">
                  <c:v>36.200000000000003</c:v>
                </c:pt>
                <c:pt idx="3800">
                  <c:v>32</c:v>
                </c:pt>
                <c:pt idx="3801">
                  <c:v>36.1</c:v>
                </c:pt>
                <c:pt idx="3802">
                  <c:v>34.799999999999997</c:v>
                </c:pt>
                <c:pt idx="3803">
                  <c:v>35.6</c:v>
                </c:pt>
                <c:pt idx="3804">
                  <c:v>36</c:v>
                </c:pt>
                <c:pt idx="3805">
                  <c:v>32.4</c:v>
                </c:pt>
                <c:pt idx="3806">
                  <c:v>33</c:v>
                </c:pt>
                <c:pt idx="3807">
                  <c:v>30.5</c:v>
                </c:pt>
                <c:pt idx="3808">
                  <c:v>31.9</c:v>
                </c:pt>
                <c:pt idx="3809">
                  <c:v>32.299999999999997</c:v>
                </c:pt>
                <c:pt idx="3810">
                  <c:v>33.1</c:v>
                </c:pt>
                <c:pt idx="3811">
                  <c:v>33.1</c:v>
                </c:pt>
                <c:pt idx="3812">
                  <c:v>34.4</c:v>
                </c:pt>
                <c:pt idx="3813">
                  <c:v>36.5</c:v>
                </c:pt>
                <c:pt idx="3814">
                  <c:v>34.6</c:v>
                </c:pt>
                <c:pt idx="3815">
                  <c:v>35.700000000000003</c:v>
                </c:pt>
                <c:pt idx="3816">
                  <c:v>34.6</c:v>
                </c:pt>
                <c:pt idx="3817">
                  <c:v>34.799999999999997</c:v>
                </c:pt>
                <c:pt idx="3818">
                  <c:v>35.6</c:v>
                </c:pt>
                <c:pt idx="3819">
                  <c:v>34.5</c:v>
                </c:pt>
                <c:pt idx="3820">
                  <c:v>31.3</c:v>
                </c:pt>
                <c:pt idx="3821">
                  <c:v>35.700000000000003</c:v>
                </c:pt>
                <c:pt idx="3822">
                  <c:v>36.200000000000003</c:v>
                </c:pt>
                <c:pt idx="3823">
                  <c:v>36.1</c:v>
                </c:pt>
                <c:pt idx="3824">
                  <c:v>37.4</c:v>
                </c:pt>
                <c:pt idx="3825">
                  <c:v>37</c:v>
                </c:pt>
                <c:pt idx="3826">
                  <c:v>35.1</c:v>
                </c:pt>
                <c:pt idx="3827">
                  <c:v>35.1</c:v>
                </c:pt>
                <c:pt idx="3828">
                  <c:v>36.4</c:v>
                </c:pt>
                <c:pt idx="3829">
                  <c:v>36.799999999999997</c:v>
                </c:pt>
                <c:pt idx="3830">
                  <c:v>36.6</c:v>
                </c:pt>
                <c:pt idx="3831">
                  <c:v>37.5</c:v>
                </c:pt>
                <c:pt idx="3832">
                  <c:v>37.6</c:v>
                </c:pt>
                <c:pt idx="3833">
                  <c:v>35.9</c:v>
                </c:pt>
                <c:pt idx="3834">
                  <c:v>35.700000000000003</c:v>
                </c:pt>
                <c:pt idx="3835">
                  <c:v>31.3</c:v>
                </c:pt>
                <c:pt idx="3836">
                  <c:v>27.7</c:v>
                </c:pt>
                <c:pt idx="3837">
                  <c:v>27.3</c:v>
                </c:pt>
                <c:pt idx="3838">
                  <c:v>27.2</c:v>
                </c:pt>
                <c:pt idx="3839">
                  <c:v>26.3</c:v>
                </c:pt>
                <c:pt idx="3840">
                  <c:v>28</c:v>
                </c:pt>
                <c:pt idx="3841">
                  <c:v>27.2</c:v>
                </c:pt>
                <c:pt idx="3842">
                  <c:v>27.8</c:v>
                </c:pt>
                <c:pt idx="3843">
                  <c:v>27</c:v>
                </c:pt>
                <c:pt idx="3844">
                  <c:v>27.2</c:v>
                </c:pt>
                <c:pt idx="3845">
                  <c:v>27.7</c:v>
                </c:pt>
                <c:pt idx="3846">
                  <c:v>27.5</c:v>
                </c:pt>
                <c:pt idx="3847">
                  <c:v>27.6</c:v>
                </c:pt>
                <c:pt idx="3848">
                  <c:v>26.8</c:v>
                </c:pt>
                <c:pt idx="3849">
                  <c:v>26.5</c:v>
                </c:pt>
                <c:pt idx="3850">
                  <c:v>27.1</c:v>
                </c:pt>
                <c:pt idx="3851">
                  <c:v>27</c:v>
                </c:pt>
                <c:pt idx="3852">
                  <c:v>26.5</c:v>
                </c:pt>
                <c:pt idx="3853">
                  <c:v>27.9</c:v>
                </c:pt>
                <c:pt idx="3854">
                  <c:v>27.9</c:v>
                </c:pt>
                <c:pt idx="3855">
                  <c:v>19.600000000000001</c:v>
                </c:pt>
                <c:pt idx="3856">
                  <c:v>28.9</c:v>
                </c:pt>
                <c:pt idx="3857">
                  <c:v>29.1</c:v>
                </c:pt>
                <c:pt idx="3858">
                  <c:v>28.2</c:v>
                </c:pt>
                <c:pt idx="3859">
                  <c:v>26.9</c:v>
                </c:pt>
                <c:pt idx="3860">
                  <c:v>29</c:v>
                </c:pt>
                <c:pt idx="3861">
                  <c:v>29.6</c:v>
                </c:pt>
                <c:pt idx="3862">
                  <c:v>30.9</c:v>
                </c:pt>
                <c:pt idx="3863">
                  <c:v>29</c:v>
                </c:pt>
                <c:pt idx="3864">
                  <c:v>27.9</c:v>
                </c:pt>
                <c:pt idx="3865">
                  <c:v>23.8</c:v>
                </c:pt>
                <c:pt idx="3866">
                  <c:v>29.2</c:v>
                </c:pt>
                <c:pt idx="3867">
                  <c:v>28.9</c:v>
                </c:pt>
                <c:pt idx="3868">
                  <c:v>29.8</c:v>
                </c:pt>
                <c:pt idx="3869">
                  <c:v>39</c:v>
                </c:pt>
                <c:pt idx="3870">
                  <c:v>38</c:v>
                </c:pt>
                <c:pt idx="3871">
                  <c:v>37.6</c:v>
                </c:pt>
                <c:pt idx="3872">
                  <c:v>37.9</c:v>
                </c:pt>
                <c:pt idx="3873">
                  <c:v>38.799999999999997</c:v>
                </c:pt>
                <c:pt idx="3874">
                  <c:v>28.9</c:v>
                </c:pt>
                <c:pt idx="3875">
                  <c:v>30.4</c:v>
                </c:pt>
                <c:pt idx="3876">
                  <c:v>31.3</c:v>
                </c:pt>
                <c:pt idx="3877">
                  <c:v>38.200000000000003</c:v>
                </c:pt>
                <c:pt idx="3878">
                  <c:v>38.1</c:v>
                </c:pt>
                <c:pt idx="3879">
                  <c:v>37.200000000000003</c:v>
                </c:pt>
                <c:pt idx="3880">
                  <c:v>37.1</c:v>
                </c:pt>
                <c:pt idx="3881">
                  <c:v>37.200000000000003</c:v>
                </c:pt>
                <c:pt idx="3882">
                  <c:v>37.799999999999997</c:v>
                </c:pt>
                <c:pt idx="3883">
                  <c:v>37.5</c:v>
                </c:pt>
                <c:pt idx="3884">
                  <c:v>36.799999999999997</c:v>
                </c:pt>
                <c:pt idx="3885">
                  <c:v>37.6</c:v>
                </c:pt>
                <c:pt idx="3886">
                  <c:v>37</c:v>
                </c:pt>
                <c:pt idx="3887">
                  <c:v>36.700000000000003</c:v>
                </c:pt>
                <c:pt idx="3888">
                  <c:v>34.9</c:v>
                </c:pt>
                <c:pt idx="3889">
                  <c:v>36</c:v>
                </c:pt>
                <c:pt idx="3890">
                  <c:v>36.299999999999997</c:v>
                </c:pt>
                <c:pt idx="3891">
                  <c:v>35.4</c:v>
                </c:pt>
                <c:pt idx="3892">
                  <c:v>29.1</c:v>
                </c:pt>
                <c:pt idx="3893">
                  <c:v>36.5</c:v>
                </c:pt>
                <c:pt idx="3894">
                  <c:v>35.1</c:v>
                </c:pt>
                <c:pt idx="3895">
                  <c:v>35.5</c:v>
                </c:pt>
                <c:pt idx="3896">
                  <c:v>33.4</c:v>
                </c:pt>
                <c:pt idx="3897">
                  <c:v>29.9</c:v>
                </c:pt>
                <c:pt idx="3898">
                  <c:v>31.3</c:v>
                </c:pt>
                <c:pt idx="3899">
                  <c:v>27.8</c:v>
                </c:pt>
                <c:pt idx="3900">
                  <c:v>30.1</c:v>
                </c:pt>
                <c:pt idx="3901">
                  <c:v>30.1</c:v>
                </c:pt>
                <c:pt idx="3902">
                  <c:v>30.4</c:v>
                </c:pt>
                <c:pt idx="3903">
                  <c:v>30.3</c:v>
                </c:pt>
                <c:pt idx="3904">
                  <c:v>29.8</c:v>
                </c:pt>
                <c:pt idx="3905">
                  <c:v>31.8</c:v>
                </c:pt>
                <c:pt idx="3906">
                  <c:v>29.5</c:v>
                </c:pt>
                <c:pt idx="3907">
                  <c:v>31</c:v>
                </c:pt>
                <c:pt idx="3908">
                  <c:v>30.6</c:v>
                </c:pt>
                <c:pt idx="3909">
                  <c:v>31.2</c:v>
                </c:pt>
                <c:pt idx="3910">
                  <c:v>35.200000000000003</c:v>
                </c:pt>
                <c:pt idx="3911">
                  <c:v>32.299999999999997</c:v>
                </c:pt>
                <c:pt idx="3912">
                  <c:v>28.4</c:v>
                </c:pt>
                <c:pt idx="3913">
                  <c:v>34.299999999999997</c:v>
                </c:pt>
                <c:pt idx="3914">
                  <c:v>35.200000000000003</c:v>
                </c:pt>
                <c:pt idx="3915">
                  <c:v>35.5</c:v>
                </c:pt>
                <c:pt idx="3916">
                  <c:v>36.799999999999997</c:v>
                </c:pt>
                <c:pt idx="3917">
                  <c:v>36.700000000000003</c:v>
                </c:pt>
                <c:pt idx="3918">
                  <c:v>34.299999999999997</c:v>
                </c:pt>
                <c:pt idx="3919">
                  <c:v>35.299999999999997</c:v>
                </c:pt>
                <c:pt idx="3920">
                  <c:v>36.700000000000003</c:v>
                </c:pt>
                <c:pt idx="3921">
                  <c:v>36.799999999999997</c:v>
                </c:pt>
                <c:pt idx="3922">
                  <c:v>36.700000000000003</c:v>
                </c:pt>
                <c:pt idx="3923">
                  <c:v>36.9</c:v>
                </c:pt>
                <c:pt idx="3924">
                  <c:v>38.200000000000003</c:v>
                </c:pt>
                <c:pt idx="3925">
                  <c:v>36.200000000000003</c:v>
                </c:pt>
                <c:pt idx="3926">
                  <c:v>36.5</c:v>
                </c:pt>
                <c:pt idx="3927">
                  <c:v>25.8</c:v>
                </c:pt>
                <c:pt idx="3928">
                  <c:v>3.2</c:v>
                </c:pt>
                <c:pt idx="3929">
                  <c:v>4</c:v>
                </c:pt>
                <c:pt idx="3930">
                  <c:v>3.7</c:v>
                </c:pt>
                <c:pt idx="3931">
                  <c:v>3.1</c:v>
                </c:pt>
                <c:pt idx="3932">
                  <c:v>3.6</c:v>
                </c:pt>
                <c:pt idx="3933">
                  <c:v>3.3</c:v>
                </c:pt>
                <c:pt idx="3934">
                  <c:v>3.7</c:v>
                </c:pt>
                <c:pt idx="3935">
                  <c:v>3.6</c:v>
                </c:pt>
                <c:pt idx="3936">
                  <c:v>3.4</c:v>
                </c:pt>
                <c:pt idx="3937">
                  <c:v>3.8</c:v>
                </c:pt>
                <c:pt idx="3938">
                  <c:v>3.9</c:v>
                </c:pt>
                <c:pt idx="3939">
                  <c:v>4.2</c:v>
                </c:pt>
                <c:pt idx="3940">
                  <c:v>3.5</c:v>
                </c:pt>
                <c:pt idx="3941">
                  <c:v>3.9</c:v>
                </c:pt>
                <c:pt idx="3942">
                  <c:v>4.0999999999999996</c:v>
                </c:pt>
                <c:pt idx="3943">
                  <c:v>3.9</c:v>
                </c:pt>
                <c:pt idx="3944">
                  <c:v>3.9</c:v>
                </c:pt>
                <c:pt idx="3945">
                  <c:v>3.5</c:v>
                </c:pt>
                <c:pt idx="3946">
                  <c:v>4.4000000000000004</c:v>
                </c:pt>
                <c:pt idx="3947">
                  <c:v>4.2</c:v>
                </c:pt>
                <c:pt idx="3948">
                  <c:v>1.1000000000000001</c:v>
                </c:pt>
                <c:pt idx="3949">
                  <c:v>3.8</c:v>
                </c:pt>
                <c:pt idx="3950">
                  <c:v>4.4000000000000004</c:v>
                </c:pt>
                <c:pt idx="3951">
                  <c:v>3.9</c:v>
                </c:pt>
                <c:pt idx="3952">
                  <c:v>4.2</c:v>
                </c:pt>
                <c:pt idx="3953">
                  <c:v>4</c:v>
                </c:pt>
                <c:pt idx="3954">
                  <c:v>3.9</c:v>
                </c:pt>
                <c:pt idx="3955">
                  <c:v>3.8</c:v>
                </c:pt>
                <c:pt idx="3956">
                  <c:v>2.6</c:v>
                </c:pt>
                <c:pt idx="3957">
                  <c:v>3.1</c:v>
                </c:pt>
                <c:pt idx="3958">
                  <c:v>3.3</c:v>
                </c:pt>
                <c:pt idx="3959">
                  <c:v>5.6</c:v>
                </c:pt>
                <c:pt idx="3960">
                  <c:v>6.1</c:v>
                </c:pt>
                <c:pt idx="3961">
                  <c:v>5.9</c:v>
                </c:pt>
                <c:pt idx="3962">
                  <c:v>6.3</c:v>
                </c:pt>
                <c:pt idx="3963">
                  <c:v>6.4</c:v>
                </c:pt>
                <c:pt idx="3964">
                  <c:v>7</c:v>
                </c:pt>
                <c:pt idx="3965">
                  <c:v>4.2</c:v>
                </c:pt>
                <c:pt idx="3966">
                  <c:v>6.8</c:v>
                </c:pt>
                <c:pt idx="3967">
                  <c:v>9.5</c:v>
                </c:pt>
                <c:pt idx="3968">
                  <c:v>9.6</c:v>
                </c:pt>
                <c:pt idx="3969">
                  <c:v>9.5</c:v>
                </c:pt>
                <c:pt idx="3970">
                  <c:v>9.1999999999999993</c:v>
                </c:pt>
                <c:pt idx="3971">
                  <c:v>9.4</c:v>
                </c:pt>
                <c:pt idx="3972">
                  <c:v>13</c:v>
                </c:pt>
                <c:pt idx="3973">
                  <c:v>15.6</c:v>
                </c:pt>
                <c:pt idx="3974">
                  <c:v>15.8</c:v>
                </c:pt>
                <c:pt idx="3975">
                  <c:v>18.3</c:v>
                </c:pt>
                <c:pt idx="3976">
                  <c:v>17.7</c:v>
                </c:pt>
                <c:pt idx="3977">
                  <c:v>22.8</c:v>
                </c:pt>
                <c:pt idx="3978">
                  <c:v>19.7</c:v>
                </c:pt>
                <c:pt idx="3979">
                  <c:v>19.399999999999999</c:v>
                </c:pt>
                <c:pt idx="3980">
                  <c:v>16.600000000000001</c:v>
                </c:pt>
                <c:pt idx="3981">
                  <c:v>15.5</c:v>
                </c:pt>
                <c:pt idx="3982">
                  <c:v>3.2</c:v>
                </c:pt>
                <c:pt idx="3983">
                  <c:v>16.7</c:v>
                </c:pt>
                <c:pt idx="3984">
                  <c:v>16.2</c:v>
                </c:pt>
                <c:pt idx="3985">
                  <c:v>17.5</c:v>
                </c:pt>
                <c:pt idx="3986">
                  <c:v>16.7</c:v>
                </c:pt>
                <c:pt idx="3987">
                  <c:v>3.8</c:v>
                </c:pt>
                <c:pt idx="3988">
                  <c:v>3.7</c:v>
                </c:pt>
                <c:pt idx="3989">
                  <c:v>3.6</c:v>
                </c:pt>
                <c:pt idx="3990">
                  <c:v>2.9</c:v>
                </c:pt>
                <c:pt idx="3991">
                  <c:v>3.2</c:v>
                </c:pt>
                <c:pt idx="3992">
                  <c:v>2.2999999999999998</c:v>
                </c:pt>
                <c:pt idx="3993">
                  <c:v>2.5</c:v>
                </c:pt>
                <c:pt idx="3994">
                  <c:v>3</c:v>
                </c:pt>
                <c:pt idx="3995">
                  <c:v>3.1</c:v>
                </c:pt>
                <c:pt idx="3996">
                  <c:v>2.5</c:v>
                </c:pt>
                <c:pt idx="3997">
                  <c:v>2.9</c:v>
                </c:pt>
                <c:pt idx="3998">
                  <c:v>3.5</c:v>
                </c:pt>
                <c:pt idx="3999">
                  <c:v>3.1</c:v>
                </c:pt>
                <c:pt idx="4000">
                  <c:v>3.7</c:v>
                </c:pt>
                <c:pt idx="4001">
                  <c:v>4</c:v>
                </c:pt>
                <c:pt idx="4002">
                  <c:v>3.2</c:v>
                </c:pt>
                <c:pt idx="4003">
                  <c:v>4.3</c:v>
                </c:pt>
                <c:pt idx="4004">
                  <c:v>3.9</c:v>
                </c:pt>
                <c:pt idx="4005">
                  <c:v>3.6</c:v>
                </c:pt>
                <c:pt idx="4006">
                  <c:v>3</c:v>
                </c:pt>
                <c:pt idx="4007">
                  <c:v>3.7</c:v>
                </c:pt>
                <c:pt idx="4008">
                  <c:v>3.7</c:v>
                </c:pt>
                <c:pt idx="4009">
                  <c:v>3.4</c:v>
                </c:pt>
                <c:pt idx="4010">
                  <c:v>5</c:v>
                </c:pt>
                <c:pt idx="4011">
                  <c:v>4.5999999999999996</c:v>
                </c:pt>
                <c:pt idx="4012">
                  <c:v>5.0999999999999996</c:v>
                </c:pt>
                <c:pt idx="4013">
                  <c:v>4.9000000000000004</c:v>
                </c:pt>
                <c:pt idx="4014">
                  <c:v>5.5</c:v>
                </c:pt>
                <c:pt idx="4015">
                  <c:v>3.4</c:v>
                </c:pt>
                <c:pt idx="4016">
                  <c:v>3.7</c:v>
                </c:pt>
                <c:pt idx="4017">
                  <c:v>5.4</c:v>
                </c:pt>
                <c:pt idx="4018">
                  <c:v>4.2</c:v>
                </c:pt>
                <c:pt idx="4019">
                  <c:v>5.9</c:v>
                </c:pt>
                <c:pt idx="4020">
                  <c:v>6.6</c:v>
                </c:pt>
                <c:pt idx="4021">
                  <c:v>5.9</c:v>
                </c:pt>
                <c:pt idx="4022">
                  <c:v>6.1</c:v>
                </c:pt>
                <c:pt idx="4023">
                  <c:v>6.1</c:v>
                </c:pt>
                <c:pt idx="4024">
                  <c:v>4.3</c:v>
                </c:pt>
                <c:pt idx="4025">
                  <c:v>4.5999999999999996</c:v>
                </c:pt>
                <c:pt idx="4026">
                  <c:v>3.9</c:v>
                </c:pt>
                <c:pt idx="4027">
                  <c:v>18.399999999999999</c:v>
                </c:pt>
                <c:pt idx="4028">
                  <c:v>19.5</c:v>
                </c:pt>
                <c:pt idx="4029">
                  <c:v>19.8</c:v>
                </c:pt>
                <c:pt idx="4030">
                  <c:v>19</c:v>
                </c:pt>
                <c:pt idx="4031">
                  <c:v>18.7</c:v>
                </c:pt>
                <c:pt idx="4032">
                  <c:v>18.899999999999999</c:v>
                </c:pt>
                <c:pt idx="4033">
                  <c:v>18.100000000000001</c:v>
                </c:pt>
                <c:pt idx="4034">
                  <c:v>17.899999999999999</c:v>
                </c:pt>
                <c:pt idx="4035">
                  <c:v>17.7</c:v>
                </c:pt>
                <c:pt idx="4036">
                  <c:v>18.399999999999999</c:v>
                </c:pt>
                <c:pt idx="4037">
                  <c:v>18.399999999999999</c:v>
                </c:pt>
                <c:pt idx="4038">
                  <c:v>19</c:v>
                </c:pt>
                <c:pt idx="4039">
                  <c:v>19.2</c:v>
                </c:pt>
                <c:pt idx="4040">
                  <c:v>20</c:v>
                </c:pt>
                <c:pt idx="4041">
                  <c:v>20.7</c:v>
                </c:pt>
                <c:pt idx="4042">
                  <c:v>19.7</c:v>
                </c:pt>
                <c:pt idx="4043">
                  <c:v>20.399999999999999</c:v>
                </c:pt>
                <c:pt idx="4044">
                  <c:v>20.100000000000001</c:v>
                </c:pt>
                <c:pt idx="4045">
                  <c:v>19.399999999999999</c:v>
                </c:pt>
                <c:pt idx="4046">
                  <c:v>5.2</c:v>
                </c:pt>
                <c:pt idx="4047">
                  <c:v>4.8</c:v>
                </c:pt>
                <c:pt idx="4048">
                  <c:v>4.7</c:v>
                </c:pt>
                <c:pt idx="4049">
                  <c:v>4.4000000000000004</c:v>
                </c:pt>
                <c:pt idx="4050">
                  <c:v>19.5</c:v>
                </c:pt>
                <c:pt idx="4051">
                  <c:v>21</c:v>
                </c:pt>
                <c:pt idx="4052">
                  <c:v>19.2</c:v>
                </c:pt>
                <c:pt idx="4053">
                  <c:v>20.6</c:v>
                </c:pt>
                <c:pt idx="4054">
                  <c:v>22.2</c:v>
                </c:pt>
                <c:pt idx="4055">
                  <c:v>21.7</c:v>
                </c:pt>
                <c:pt idx="4056">
                  <c:v>20.100000000000001</c:v>
                </c:pt>
                <c:pt idx="4057">
                  <c:v>22.1</c:v>
                </c:pt>
                <c:pt idx="4058">
                  <c:v>22.6</c:v>
                </c:pt>
                <c:pt idx="4059">
                  <c:v>22.5</c:v>
                </c:pt>
                <c:pt idx="4060">
                  <c:v>22.5</c:v>
                </c:pt>
                <c:pt idx="4061">
                  <c:v>21.9</c:v>
                </c:pt>
                <c:pt idx="4062">
                  <c:v>22.6</c:v>
                </c:pt>
                <c:pt idx="4063">
                  <c:v>20</c:v>
                </c:pt>
                <c:pt idx="4064">
                  <c:v>22.2</c:v>
                </c:pt>
                <c:pt idx="4065">
                  <c:v>21.6</c:v>
                </c:pt>
                <c:pt idx="4066">
                  <c:v>22</c:v>
                </c:pt>
                <c:pt idx="4067">
                  <c:v>23.2</c:v>
                </c:pt>
                <c:pt idx="4068">
                  <c:v>24.8</c:v>
                </c:pt>
                <c:pt idx="4069">
                  <c:v>24.8</c:v>
                </c:pt>
                <c:pt idx="4070">
                  <c:v>25.1</c:v>
                </c:pt>
                <c:pt idx="4071">
                  <c:v>26.4</c:v>
                </c:pt>
                <c:pt idx="4072">
                  <c:v>30.8</c:v>
                </c:pt>
                <c:pt idx="4073">
                  <c:v>20.9</c:v>
                </c:pt>
                <c:pt idx="4074">
                  <c:v>24</c:v>
                </c:pt>
                <c:pt idx="4075">
                  <c:v>26.8</c:v>
                </c:pt>
                <c:pt idx="4076">
                  <c:v>27</c:v>
                </c:pt>
                <c:pt idx="4077">
                  <c:v>26.5</c:v>
                </c:pt>
                <c:pt idx="4078">
                  <c:v>26.3</c:v>
                </c:pt>
                <c:pt idx="4079">
                  <c:v>27.1</c:v>
                </c:pt>
                <c:pt idx="4080">
                  <c:v>26.8</c:v>
                </c:pt>
                <c:pt idx="4081">
                  <c:v>26.5</c:v>
                </c:pt>
                <c:pt idx="4082">
                  <c:v>25.8</c:v>
                </c:pt>
                <c:pt idx="4083">
                  <c:v>27.2</c:v>
                </c:pt>
                <c:pt idx="4084">
                  <c:v>25.5</c:v>
                </c:pt>
                <c:pt idx="4085">
                  <c:v>27.2</c:v>
                </c:pt>
                <c:pt idx="4086">
                  <c:v>27.6</c:v>
                </c:pt>
                <c:pt idx="4087">
                  <c:v>27.2</c:v>
                </c:pt>
                <c:pt idx="4088">
                  <c:v>25.8</c:v>
                </c:pt>
                <c:pt idx="4089">
                  <c:v>27.1</c:v>
                </c:pt>
                <c:pt idx="4090">
                  <c:v>25.7</c:v>
                </c:pt>
                <c:pt idx="4091">
                  <c:v>25.2</c:v>
                </c:pt>
                <c:pt idx="4092">
                  <c:v>19.899999999999999</c:v>
                </c:pt>
                <c:pt idx="4093">
                  <c:v>26.5</c:v>
                </c:pt>
                <c:pt idx="4094">
                  <c:v>24.4</c:v>
                </c:pt>
                <c:pt idx="4095">
                  <c:v>25.7</c:v>
                </c:pt>
                <c:pt idx="4096">
                  <c:v>21.3</c:v>
                </c:pt>
                <c:pt idx="4097">
                  <c:v>21.7</c:v>
                </c:pt>
                <c:pt idx="4098">
                  <c:v>19.899999999999999</c:v>
                </c:pt>
                <c:pt idx="4099">
                  <c:v>20.9</c:v>
                </c:pt>
                <c:pt idx="4100">
                  <c:v>21.4</c:v>
                </c:pt>
                <c:pt idx="4101">
                  <c:v>19.5</c:v>
                </c:pt>
                <c:pt idx="4102">
                  <c:v>21.2</c:v>
                </c:pt>
                <c:pt idx="4103">
                  <c:v>19.7</c:v>
                </c:pt>
                <c:pt idx="4104">
                  <c:v>21.5</c:v>
                </c:pt>
                <c:pt idx="4105">
                  <c:v>21.8</c:v>
                </c:pt>
                <c:pt idx="4106">
                  <c:v>22.4</c:v>
                </c:pt>
                <c:pt idx="4107">
                  <c:v>22.1</c:v>
                </c:pt>
                <c:pt idx="4108">
                  <c:v>21.9</c:v>
                </c:pt>
                <c:pt idx="4109">
                  <c:v>22.6</c:v>
                </c:pt>
                <c:pt idx="4110">
                  <c:v>23.3</c:v>
                </c:pt>
                <c:pt idx="4111">
                  <c:v>22</c:v>
                </c:pt>
                <c:pt idx="4112">
                  <c:v>23.2</c:v>
                </c:pt>
                <c:pt idx="4113">
                  <c:v>22.8</c:v>
                </c:pt>
                <c:pt idx="4114">
                  <c:v>23</c:v>
                </c:pt>
                <c:pt idx="4115">
                  <c:v>24.6</c:v>
                </c:pt>
                <c:pt idx="4116">
                  <c:v>22.8</c:v>
                </c:pt>
                <c:pt idx="4117">
                  <c:v>23.1</c:v>
                </c:pt>
                <c:pt idx="4118">
                  <c:v>19.8</c:v>
                </c:pt>
                <c:pt idx="4119">
                  <c:v>24.3</c:v>
                </c:pt>
                <c:pt idx="4120">
                  <c:v>23.4</c:v>
                </c:pt>
                <c:pt idx="4121">
                  <c:v>23.6</c:v>
                </c:pt>
                <c:pt idx="4122">
                  <c:v>23.3</c:v>
                </c:pt>
                <c:pt idx="4123">
                  <c:v>24</c:v>
                </c:pt>
                <c:pt idx="4124">
                  <c:v>20.9</c:v>
                </c:pt>
                <c:pt idx="4125">
                  <c:v>22.2</c:v>
                </c:pt>
                <c:pt idx="4126">
                  <c:v>22.9</c:v>
                </c:pt>
                <c:pt idx="4127">
                  <c:v>22.4</c:v>
                </c:pt>
                <c:pt idx="4128">
                  <c:v>23.1</c:v>
                </c:pt>
                <c:pt idx="4129">
                  <c:v>23.4</c:v>
                </c:pt>
                <c:pt idx="4130">
                  <c:v>23.9</c:v>
                </c:pt>
                <c:pt idx="4131">
                  <c:v>23.8</c:v>
                </c:pt>
                <c:pt idx="4132">
                  <c:v>6</c:v>
                </c:pt>
                <c:pt idx="4133">
                  <c:v>24.1</c:v>
                </c:pt>
                <c:pt idx="4134">
                  <c:v>24.4</c:v>
                </c:pt>
                <c:pt idx="4135">
                  <c:v>19.399999999999999</c:v>
                </c:pt>
                <c:pt idx="4136">
                  <c:v>2.1</c:v>
                </c:pt>
                <c:pt idx="4137">
                  <c:v>2.8</c:v>
                </c:pt>
                <c:pt idx="4138">
                  <c:v>3.7</c:v>
                </c:pt>
                <c:pt idx="4139">
                  <c:v>3.4</c:v>
                </c:pt>
                <c:pt idx="4140">
                  <c:v>2</c:v>
                </c:pt>
                <c:pt idx="4141">
                  <c:v>3.2</c:v>
                </c:pt>
                <c:pt idx="4142">
                  <c:v>2.8</c:v>
                </c:pt>
                <c:pt idx="4143">
                  <c:v>3.4</c:v>
                </c:pt>
                <c:pt idx="4144">
                  <c:v>3.1</c:v>
                </c:pt>
                <c:pt idx="4145">
                  <c:v>2.8</c:v>
                </c:pt>
                <c:pt idx="4146">
                  <c:v>3.2</c:v>
                </c:pt>
                <c:pt idx="4147">
                  <c:v>3.4</c:v>
                </c:pt>
                <c:pt idx="4148">
                  <c:v>3.7</c:v>
                </c:pt>
                <c:pt idx="4149">
                  <c:v>3.2</c:v>
                </c:pt>
                <c:pt idx="4150">
                  <c:v>3.2</c:v>
                </c:pt>
                <c:pt idx="4151">
                  <c:v>4.0999999999999996</c:v>
                </c:pt>
                <c:pt idx="4152">
                  <c:v>4.5</c:v>
                </c:pt>
                <c:pt idx="4153">
                  <c:v>4.5999999999999996</c:v>
                </c:pt>
                <c:pt idx="4154">
                  <c:v>3.3</c:v>
                </c:pt>
                <c:pt idx="4155">
                  <c:v>3.2</c:v>
                </c:pt>
                <c:pt idx="4156">
                  <c:v>3</c:v>
                </c:pt>
                <c:pt idx="4157">
                  <c:v>3.3</c:v>
                </c:pt>
                <c:pt idx="4158">
                  <c:v>3.3</c:v>
                </c:pt>
                <c:pt idx="4159">
                  <c:v>7.4</c:v>
                </c:pt>
                <c:pt idx="4160">
                  <c:v>2.9</c:v>
                </c:pt>
                <c:pt idx="4161">
                  <c:v>7.4</c:v>
                </c:pt>
                <c:pt idx="4162">
                  <c:v>9.6999999999999993</c:v>
                </c:pt>
                <c:pt idx="4163">
                  <c:v>9.6999999999999993</c:v>
                </c:pt>
                <c:pt idx="4164">
                  <c:v>10.6</c:v>
                </c:pt>
                <c:pt idx="4165">
                  <c:v>3</c:v>
                </c:pt>
                <c:pt idx="4166">
                  <c:v>11</c:v>
                </c:pt>
                <c:pt idx="4167">
                  <c:v>12.1</c:v>
                </c:pt>
                <c:pt idx="4168">
                  <c:v>12.4</c:v>
                </c:pt>
                <c:pt idx="4169">
                  <c:v>12.6</c:v>
                </c:pt>
                <c:pt idx="4170">
                  <c:v>12.2</c:v>
                </c:pt>
                <c:pt idx="4171">
                  <c:v>7.2</c:v>
                </c:pt>
                <c:pt idx="4172">
                  <c:v>5.9</c:v>
                </c:pt>
                <c:pt idx="4173">
                  <c:v>12.5</c:v>
                </c:pt>
                <c:pt idx="4174">
                  <c:v>11.9</c:v>
                </c:pt>
                <c:pt idx="4175">
                  <c:v>12.4</c:v>
                </c:pt>
                <c:pt idx="4176">
                  <c:v>12.4</c:v>
                </c:pt>
                <c:pt idx="4177">
                  <c:v>18.399999999999999</c:v>
                </c:pt>
                <c:pt idx="4178">
                  <c:v>20.8</c:v>
                </c:pt>
                <c:pt idx="4179">
                  <c:v>20.7</c:v>
                </c:pt>
                <c:pt idx="4180">
                  <c:v>21.1</c:v>
                </c:pt>
                <c:pt idx="4181">
                  <c:v>23.2</c:v>
                </c:pt>
                <c:pt idx="4182">
                  <c:v>6.6</c:v>
                </c:pt>
                <c:pt idx="4183">
                  <c:v>12.7</c:v>
                </c:pt>
                <c:pt idx="4184">
                  <c:v>22.4</c:v>
                </c:pt>
                <c:pt idx="4185">
                  <c:v>21.5</c:v>
                </c:pt>
                <c:pt idx="4186">
                  <c:v>22.1</c:v>
                </c:pt>
                <c:pt idx="4187">
                  <c:v>22.3</c:v>
                </c:pt>
                <c:pt idx="4188">
                  <c:v>23.1</c:v>
                </c:pt>
                <c:pt idx="4189">
                  <c:v>24.3</c:v>
                </c:pt>
                <c:pt idx="4190">
                  <c:v>24.5</c:v>
                </c:pt>
                <c:pt idx="4191">
                  <c:v>25.4</c:v>
                </c:pt>
                <c:pt idx="4192">
                  <c:v>27.9</c:v>
                </c:pt>
                <c:pt idx="4193">
                  <c:v>28.3</c:v>
                </c:pt>
                <c:pt idx="4194">
                  <c:v>29.6</c:v>
                </c:pt>
                <c:pt idx="4195">
                  <c:v>29.4</c:v>
                </c:pt>
                <c:pt idx="4196">
                  <c:v>28.1</c:v>
                </c:pt>
                <c:pt idx="4197">
                  <c:v>25.9</c:v>
                </c:pt>
                <c:pt idx="4198">
                  <c:v>26.7</c:v>
                </c:pt>
                <c:pt idx="4199">
                  <c:v>23.3</c:v>
                </c:pt>
                <c:pt idx="4200">
                  <c:v>24.9</c:v>
                </c:pt>
                <c:pt idx="4201">
                  <c:v>6.9</c:v>
                </c:pt>
                <c:pt idx="4202">
                  <c:v>22.7</c:v>
                </c:pt>
                <c:pt idx="4203">
                  <c:v>22.1</c:v>
                </c:pt>
                <c:pt idx="4204">
                  <c:v>25</c:v>
                </c:pt>
                <c:pt idx="4205">
                  <c:v>7.5</c:v>
                </c:pt>
                <c:pt idx="4206">
                  <c:v>12.9</c:v>
                </c:pt>
                <c:pt idx="4207">
                  <c:v>3.5</c:v>
                </c:pt>
                <c:pt idx="4208">
                  <c:v>10.9</c:v>
                </c:pt>
                <c:pt idx="4209">
                  <c:v>10.7</c:v>
                </c:pt>
                <c:pt idx="4210">
                  <c:v>10.3</c:v>
                </c:pt>
                <c:pt idx="4211">
                  <c:v>11.3</c:v>
                </c:pt>
                <c:pt idx="4212">
                  <c:v>11.8</c:v>
                </c:pt>
                <c:pt idx="4213">
                  <c:v>12</c:v>
                </c:pt>
                <c:pt idx="4214">
                  <c:v>12</c:v>
                </c:pt>
                <c:pt idx="4215">
                  <c:v>12.3</c:v>
                </c:pt>
                <c:pt idx="4216">
                  <c:v>12.9</c:v>
                </c:pt>
                <c:pt idx="4217">
                  <c:v>12.5</c:v>
                </c:pt>
                <c:pt idx="4218">
                  <c:v>13</c:v>
                </c:pt>
                <c:pt idx="4219">
                  <c:v>13</c:v>
                </c:pt>
                <c:pt idx="4220">
                  <c:v>12.4</c:v>
                </c:pt>
                <c:pt idx="4221">
                  <c:v>13.2</c:v>
                </c:pt>
                <c:pt idx="4222">
                  <c:v>13.3</c:v>
                </c:pt>
                <c:pt idx="4223">
                  <c:v>13.2</c:v>
                </c:pt>
                <c:pt idx="4224">
                  <c:v>13.2</c:v>
                </c:pt>
                <c:pt idx="4225">
                  <c:v>13.5</c:v>
                </c:pt>
                <c:pt idx="4226">
                  <c:v>13.8</c:v>
                </c:pt>
                <c:pt idx="4227">
                  <c:v>6.7</c:v>
                </c:pt>
                <c:pt idx="4228">
                  <c:v>14.3</c:v>
                </c:pt>
                <c:pt idx="4229">
                  <c:v>15.7</c:v>
                </c:pt>
                <c:pt idx="4230">
                  <c:v>15.3</c:v>
                </c:pt>
                <c:pt idx="4231">
                  <c:v>15</c:v>
                </c:pt>
                <c:pt idx="4232">
                  <c:v>16.5</c:v>
                </c:pt>
                <c:pt idx="4233">
                  <c:v>16.2</c:v>
                </c:pt>
                <c:pt idx="4234">
                  <c:v>16.2</c:v>
                </c:pt>
                <c:pt idx="4235">
                  <c:v>17.899999999999999</c:v>
                </c:pt>
                <c:pt idx="4236">
                  <c:v>17.7</c:v>
                </c:pt>
                <c:pt idx="4237">
                  <c:v>19.2</c:v>
                </c:pt>
                <c:pt idx="4238">
                  <c:v>20</c:v>
                </c:pt>
                <c:pt idx="4239">
                  <c:v>19.3</c:v>
                </c:pt>
                <c:pt idx="4240">
                  <c:v>19.3</c:v>
                </c:pt>
                <c:pt idx="4241">
                  <c:v>19.3</c:v>
                </c:pt>
                <c:pt idx="4242">
                  <c:v>18</c:v>
                </c:pt>
                <c:pt idx="4243">
                  <c:v>17.7</c:v>
                </c:pt>
                <c:pt idx="4244">
                  <c:v>3.2</c:v>
                </c:pt>
                <c:pt idx="4245">
                  <c:v>1.1000000000000001</c:v>
                </c:pt>
                <c:pt idx="4246">
                  <c:v>1.7</c:v>
                </c:pt>
                <c:pt idx="4247">
                  <c:v>1</c:v>
                </c:pt>
                <c:pt idx="4248">
                  <c:v>1.4</c:v>
                </c:pt>
                <c:pt idx="4249">
                  <c:v>0.8</c:v>
                </c:pt>
                <c:pt idx="4250">
                  <c:v>1.8</c:v>
                </c:pt>
                <c:pt idx="4251">
                  <c:v>1.4</c:v>
                </c:pt>
                <c:pt idx="4252">
                  <c:v>1.6</c:v>
                </c:pt>
                <c:pt idx="4253">
                  <c:v>2.2999999999999998</c:v>
                </c:pt>
                <c:pt idx="4254">
                  <c:v>2.9</c:v>
                </c:pt>
                <c:pt idx="4255">
                  <c:v>2.8</c:v>
                </c:pt>
                <c:pt idx="4256">
                  <c:v>3.5</c:v>
                </c:pt>
                <c:pt idx="4257">
                  <c:v>0.8</c:v>
                </c:pt>
                <c:pt idx="4258">
                  <c:v>3.1</c:v>
                </c:pt>
                <c:pt idx="4259">
                  <c:v>3.5</c:v>
                </c:pt>
                <c:pt idx="4260">
                  <c:v>3.5</c:v>
                </c:pt>
                <c:pt idx="4261">
                  <c:v>4.2</c:v>
                </c:pt>
                <c:pt idx="4262">
                  <c:v>4.9000000000000004</c:v>
                </c:pt>
                <c:pt idx="4263">
                  <c:v>0.7</c:v>
                </c:pt>
                <c:pt idx="4264">
                  <c:v>3.4</c:v>
                </c:pt>
                <c:pt idx="4265">
                  <c:v>3</c:v>
                </c:pt>
                <c:pt idx="4266">
                  <c:v>3.2</c:v>
                </c:pt>
                <c:pt idx="4267">
                  <c:v>3.4</c:v>
                </c:pt>
                <c:pt idx="4268">
                  <c:v>1</c:v>
                </c:pt>
                <c:pt idx="4269">
                  <c:v>2.9</c:v>
                </c:pt>
                <c:pt idx="4270">
                  <c:v>2.4</c:v>
                </c:pt>
                <c:pt idx="4271">
                  <c:v>2.8</c:v>
                </c:pt>
                <c:pt idx="4272">
                  <c:v>3</c:v>
                </c:pt>
                <c:pt idx="4273">
                  <c:v>4</c:v>
                </c:pt>
                <c:pt idx="4274">
                  <c:v>2.9</c:v>
                </c:pt>
                <c:pt idx="4275">
                  <c:v>3.2</c:v>
                </c:pt>
                <c:pt idx="4276">
                  <c:v>4.2</c:v>
                </c:pt>
                <c:pt idx="4277">
                  <c:v>4.3</c:v>
                </c:pt>
                <c:pt idx="4278">
                  <c:v>3.5</c:v>
                </c:pt>
                <c:pt idx="4279">
                  <c:v>4.5</c:v>
                </c:pt>
                <c:pt idx="4280">
                  <c:v>2</c:v>
                </c:pt>
                <c:pt idx="4281">
                  <c:v>1.2</c:v>
                </c:pt>
                <c:pt idx="4282">
                  <c:v>2.2999999999999998</c:v>
                </c:pt>
                <c:pt idx="4283">
                  <c:v>2</c:v>
                </c:pt>
                <c:pt idx="4284">
                  <c:v>2.5</c:v>
                </c:pt>
                <c:pt idx="4285">
                  <c:v>2.8</c:v>
                </c:pt>
                <c:pt idx="4286">
                  <c:v>4.5</c:v>
                </c:pt>
                <c:pt idx="4287">
                  <c:v>5.4</c:v>
                </c:pt>
                <c:pt idx="4288">
                  <c:v>6.5</c:v>
                </c:pt>
                <c:pt idx="4289">
                  <c:v>6.7</c:v>
                </c:pt>
                <c:pt idx="4290">
                  <c:v>8.3000000000000007</c:v>
                </c:pt>
                <c:pt idx="4291">
                  <c:v>14.7</c:v>
                </c:pt>
                <c:pt idx="4292">
                  <c:v>2.1</c:v>
                </c:pt>
                <c:pt idx="4293">
                  <c:v>8.9</c:v>
                </c:pt>
                <c:pt idx="4294">
                  <c:v>10.5</c:v>
                </c:pt>
                <c:pt idx="4295">
                  <c:v>10.3</c:v>
                </c:pt>
                <c:pt idx="4296">
                  <c:v>10.6</c:v>
                </c:pt>
                <c:pt idx="4297">
                  <c:v>10.5</c:v>
                </c:pt>
                <c:pt idx="4298">
                  <c:v>10.9</c:v>
                </c:pt>
                <c:pt idx="4299">
                  <c:v>11.9</c:v>
                </c:pt>
                <c:pt idx="4300">
                  <c:v>12.4</c:v>
                </c:pt>
                <c:pt idx="4301">
                  <c:v>11.8</c:v>
                </c:pt>
                <c:pt idx="4302">
                  <c:v>12</c:v>
                </c:pt>
                <c:pt idx="4303">
                  <c:v>12.6</c:v>
                </c:pt>
                <c:pt idx="4304">
                  <c:v>13.7</c:v>
                </c:pt>
                <c:pt idx="4305">
                  <c:v>13.8</c:v>
                </c:pt>
                <c:pt idx="4306">
                  <c:v>13.5</c:v>
                </c:pt>
                <c:pt idx="4307">
                  <c:v>10.3</c:v>
                </c:pt>
                <c:pt idx="4308">
                  <c:v>12</c:v>
                </c:pt>
                <c:pt idx="4309">
                  <c:v>11.8</c:v>
                </c:pt>
                <c:pt idx="4310">
                  <c:v>12.1</c:v>
                </c:pt>
                <c:pt idx="4311">
                  <c:v>1.2</c:v>
                </c:pt>
                <c:pt idx="4312">
                  <c:v>10.199999999999999</c:v>
                </c:pt>
                <c:pt idx="4313">
                  <c:v>9.6999999999999993</c:v>
                </c:pt>
                <c:pt idx="4314">
                  <c:v>10.7</c:v>
                </c:pt>
                <c:pt idx="4315">
                  <c:v>1.5</c:v>
                </c:pt>
                <c:pt idx="4316">
                  <c:v>5.5</c:v>
                </c:pt>
                <c:pt idx="4317">
                  <c:v>1.1000000000000001</c:v>
                </c:pt>
                <c:pt idx="4318">
                  <c:v>1.4</c:v>
                </c:pt>
                <c:pt idx="4319">
                  <c:v>1.2</c:v>
                </c:pt>
                <c:pt idx="4320">
                  <c:v>0.7</c:v>
                </c:pt>
                <c:pt idx="4321">
                  <c:v>1.2</c:v>
                </c:pt>
                <c:pt idx="4322">
                  <c:v>1.3</c:v>
                </c:pt>
                <c:pt idx="4323">
                  <c:v>1.6</c:v>
                </c:pt>
                <c:pt idx="4324">
                  <c:v>1.7</c:v>
                </c:pt>
                <c:pt idx="4325">
                  <c:v>2.2000000000000002</c:v>
                </c:pt>
                <c:pt idx="4326">
                  <c:v>2.6</c:v>
                </c:pt>
                <c:pt idx="4327">
                  <c:v>2.5</c:v>
                </c:pt>
                <c:pt idx="4328">
                  <c:v>2.9</c:v>
                </c:pt>
                <c:pt idx="4329">
                  <c:v>3.3</c:v>
                </c:pt>
                <c:pt idx="4330">
                  <c:v>2.8</c:v>
                </c:pt>
                <c:pt idx="4331">
                  <c:v>3.5</c:v>
                </c:pt>
                <c:pt idx="4332">
                  <c:v>15.4</c:v>
                </c:pt>
                <c:pt idx="4333">
                  <c:v>3.4</c:v>
                </c:pt>
                <c:pt idx="4334">
                  <c:v>2.9</c:v>
                </c:pt>
                <c:pt idx="4335">
                  <c:v>2.2999999999999998</c:v>
                </c:pt>
                <c:pt idx="4336">
                  <c:v>2.7</c:v>
                </c:pt>
                <c:pt idx="4337">
                  <c:v>1</c:v>
                </c:pt>
                <c:pt idx="4338">
                  <c:v>3.2</c:v>
                </c:pt>
                <c:pt idx="4339">
                  <c:v>3.9</c:v>
                </c:pt>
                <c:pt idx="4340">
                  <c:v>4</c:v>
                </c:pt>
                <c:pt idx="4341">
                  <c:v>3.5</c:v>
                </c:pt>
                <c:pt idx="4342">
                  <c:v>4.0999999999999996</c:v>
                </c:pt>
                <c:pt idx="4343">
                  <c:v>2</c:v>
                </c:pt>
                <c:pt idx="4344">
                  <c:v>2.2999999999999998</c:v>
                </c:pt>
                <c:pt idx="4345">
                  <c:v>3.7</c:v>
                </c:pt>
                <c:pt idx="4346">
                  <c:v>2.5</c:v>
                </c:pt>
                <c:pt idx="4347">
                  <c:v>4</c:v>
                </c:pt>
                <c:pt idx="4348">
                  <c:v>3.2</c:v>
                </c:pt>
                <c:pt idx="4349">
                  <c:v>4.5999999999999996</c:v>
                </c:pt>
                <c:pt idx="4350">
                  <c:v>4.5999999999999996</c:v>
                </c:pt>
                <c:pt idx="4351">
                  <c:v>4.5999999999999996</c:v>
                </c:pt>
                <c:pt idx="4352">
                  <c:v>3.7</c:v>
                </c:pt>
                <c:pt idx="4353">
                  <c:v>4.0999999999999996</c:v>
                </c:pt>
                <c:pt idx="4354">
                  <c:v>1.4</c:v>
                </c:pt>
                <c:pt idx="4355">
                  <c:v>2.9</c:v>
                </c:pt>
                <c:pt idx="4356">
                  <c:v>3.7</c:v>
                </c:pt>
                <c:pt idx="4357">
                  <c:v>3.3</c:v>
                </c:pt>
                <c:pt idx="4358">
                  <c:v>2.8</c:v>
                </c:pt>
                <c:pt idx="4359">
                  <c:v>4</c:v>
                </c:pt>
                <c:pt idx="4360">
                  <c:v>3.3</c:v>
                </c:pt>
                <c:pt idx="4361">
                  <c:v>3.6</c:v>
                </c:pt>
                <c:pt idx="4362">
                  <c:v>3.3</c:v>
                </c:pt>
                <c:pt idx="4363">
                  <c:v>3.4</c:v>
                </c:pt>
                <c:pt idx="4364">
                  <c:v>3.8</c:v>
                </c:pt>
                <c:pt idx="4365">
                  <c:v>3.7</c:v>
                </c:pt>
                <c:pt idx="4366">
                  <c:v>4.3</c:v>
                </c:pt>
                <c:pt idx="4367">
                  <c:v>4.4000000000000004</c:v>
                </c:pt>
                <c:pt idx="4368">
                  <c:v>4.0999999999999996</c:v>
                </c:pt>
                <c:pt idx="4369">
                  <c:v>4.5</c:v>
                </c:pt>
                <c:pt idx="4370">
                  <c:v>4.5999999999999996</c:v>
                </c:pt>
                <c:pt idx="4371">
                  <c:v>4.5</c:v>
                </c:pt>
                <c:pt idx="4372">
                  <c:v>3.5</c:v>
                </c:pt>
                <c:pt idx="4373">
                  <c:v>4</c:v>
                </c:pt>
                <c:pt idx="4374">
                  <c:v>4.5</c:v>
                </c:pt>
                <c:pt idx="4375">
                  <c:v>4.7</c:v>
                </c:pt>
                <c:pt idx="4376">
                  <c:v>5.6</c:v>
                </c:pt>
                <c:pt idx="4377">
                  <c:v>5.6</c:v>
                </c:pt>
                <c:pt idx="4378">
                  <c:v>6.5</c:v>
                </c:pt>
                <c:pt idx="4379">
                  <c:v>7.6</c:v>
                </c:pt>
                <c:pt idx="4380">
                  <c:v>7.6</c:v>
                </c:pt>
                <c:pt idx="4381">
                  <c:v>7.8</c:v>
                </c:pt>
                <c:pt idx="4382">
                  <c:v>3.9</c:v>
                </c:pt>
                <c:pt idx="4383">
                  <c:v>5.8</c:v>
                </c:pt>
                <c:pt idx="4384">
                  <c:v>4.3</c:v>
                </c:pt>
                <c:pt idx="4385">
                  <c:v>5.6</c:v>
                </c:pt>
                <c:pt idx="4386">
                  <c:v>6.2</c:v>
                </c:pt>
                <c:pt idx="4387">
                  <c:v>16.5</c:v>
                </c:pt>
                <c:pt idx="4388">
                  <c:v>17.3</c:v>
                </c:pt>
                <c:pt idx="4389">
                  <c:v>17.2</c:v>
                </c:pt>
                <c:pt idx="4390">
                  <c:v>17.5</c:v>
                </c:pt>
                <c:pt idx="4391">
                  <c:v>18.8</c:v>
                </c:pt>
                <c:pt idx="4392">
                  <c:v>19.5</c:v>
                </c:pt>
                <c:pt idx="4393">
                  <c:v>4.4000000000000004</c:v>
                </c:pt>
                <c:pt idx="4394">
                  <c:v>19</c:v>
                </c:pt>
                <c:pt idx="4395">
                  <c:v>19.7</c:v>
                </c:pt>
                <c:pt idx="4396">
                  <c:v>20.2</c:v>
                </c:pt>
                <c:pt idx="4397">
                  <c:v>20.399999999999999</c:v>
                </c:pt>
                <c:pt idx="4398">
                  <c:v>20.399999999999999</c:v>
                </c:pt>
                <c:pt idx="4399">
                  <c:v>21.4</c:v>
                </c:pt>
                <c:pt idx="4400">
                  <c:v>21.9</c:v>
                </c:pt>
                <c:pt idx="4401">
                  <c:v>21.1</c:v>
                </c:pt>
                <c:pt idx="4402">
                  <c:v>21.5</c:v>
                </c:pt>
                <c:pt idx="4403">
                  <c:v>25.1</c:v>
                </c:pt>
                <c:pt idx="4404">
                  <c:v>24</c:v>
                </c:pt>
                <c:pt idx="4405">
                  <c:v>23.8</c:v>
                </c:pt>
                <c:pt idx="4406">
                  <c:v>21.1</c:v>
                </c:pt>
                <c:pt idx="4407">
                  <c:v>20</c:v>
                </c:pt>
                <c:pt idx="4408">
                  <c:v>18</c:v>
                </c:pt>
                <c:pt idx="4409">
                  <c:v>16.2</c:v>
                </c:pt>
                <c:pt idx="4410">
                  <c:v>4.0999999999999996</c:v>
                </c:pt>
                <c:pt idx="4411">
                  <c:v>18.5</c:v>
                </c:pt>
                <c:pt idx="4412">
                  <c:v>18.3</c:v>
                </c:pt>
                <c:pt idx="4413">
                  <c:v>19.2</c:v>
                </c:pt>
                <c:pt idx="4414">
                  <c:v>20.100000000000001</c:v>
                </c:pt>
                <c:pt idx="4415">
                  <c:v>3.9</c:v>
                </c:pt>
                <c:pt idx="4416">
                  <c:v>3.9</c:v>
                </c:pt>
                <c:pt idx="4417">
                  <c:v>3.7</c:v>
                </c:pt>
                <c:pt idx="4418">
                  <c:v>3.7</c:v>
                </c:pt>
                <c:pt idx="4419">
                  <c:v>3.5</c:v>
                </c:pt>
                <c:pt idx="4420">
                  <c:v>3.3</c:v>
                </c:pt>
                <c:pt idx="4421">
                  <c:v>4.7</c:v>
                </c:pt>
                <c:pt idx="4422">
                  <c:v>5.5</c:v>
                </c:pt>
                <c:pt idx="4423">
                  <c:v>4.3</c:v>
                </c:pt>
                <c:pt idx="4424">
                  <c:v>4</c:v>
                </c:pt>
                <c:pt idx="4425">
                  <c:v>4</c:v>
                </c:pt>
                <c:pt idx="4426">
                  <c:v>5.3</c:v>
                </c:pt>
                <c:pt idx="4427">
                  <c:v>5.0999999999999996</c:v>
                </c:pt>
                <c:pt idx="4428">
                  <c:v>6.7</c:v>
                </c:pt>
                <c:pt idx="4429">
                  <c:v>6.8</c:v>
                </c:pt>
                <c:pt idx="4430">
                  <c:v>5.3</c:v>
                </c:pt>
                <c:pt idx="4431">
                  <c:v>8</c:v>
                </c:pt>
                <c:pt idx="4432">
                  <c:v>8</c:v>
                </c:pt>
                <c:pt idx="4433">
                  <c:v>8.1999999999999993</c:v>
                </c:pt>
                <c:pt idx="4434">
                  <c:v>8.8000000000000007</c:v>
                </c:pt>
                <c:pt idx="4435">
                  <c:v>9.3000000000000007</c:v>
                </c:pt>
                <c:pt idx="4436">
                  <c:v>9.6</c:v>
                </c:pt>
                <c:pt idx="4437">
                  <c:v>3.2</c:v>
                </c:pt>
                <c:pt idx="4438">
                  <c:v>11.6</c:v>
                </c:pt>
                <c:pt idx="4439">
                  <c:v>13.4</c:v>
                </c:pt>
                <c:pt idx="4440">
                  <c:v>14.5</c:v>
                </c:pt>
                <c:pt idx="4441">
                  <c:v>15.3</c:v>
                </c:pt>
                <c:pt idx="4442">
                  <c:v>16</c:v>
                </c:pt>
                <c:pt idx="4443">
                  <c:v>14.2</c:v>
                </c:pt>
                <c:pt idx="4444">
                  <c:v>15.1</c:v>
                </c:pt>
                <c:pt idx="4445">
                  <c:v>16.600000000000001</c:v>
                </c:pt>
                <c:pt idx="4446">
                  <c:v>16.100000000000001</c:v>
                </c:pt>
                <c:pt idx="4447">
                  <c:v>17.5</c:v>
                </c:pt>
                <c:pt idx="4448">
                  <c:v>14.7</c:v>
                </c:pt>
                <c:pt idx="4449">
                  <c:v>17.8</c:v>
                </c:pt>
                <c:pt idx="4450">
                  <c:v>17.100000000000001</c:v>
                </c:pt>
                <c:pt idx="4451">
                  <c:v>17.100000000000001</c:v>
                </c:pt>
                <c:pt idx="4452">
                  <c:v>15.8</c:v>
                </c:pt>
                <c:pt idx="4453">
                  <c:v>16.2</c:v>
                </c:pt>
                <c:pt idx="4454">
                  <c:v>4</c:v>
                </c:pt>
                <c:pt idx="4455">
                  <c:v>10.3</c:v>
                </c:pt>
                <c:pt idx="4456">
                  <c:v>10.5</c:v>
                </c:pt>
                <c:pt idx="4457">
                  <c:v>10.6</c:v>
                </c:pt>
                <c:pt idx="4458">
                  <c:v>9.6</c:v>
                </c:pt>
                <c:pt idx="4459">
                  <c:v>11.3</c:v>
                </c:pt>
                <c:pt idx="4460">
                  <c:v>10.3</c:v>
                </c:pt>
                <c:pt idx="4461">
                  <c:v>10.8</c:v>
                </c:pt>
                <c:pt idx="4462">
                  <c:v>10.8</c:v>
                </c:pt>
                <c:pt idx="4463">
                  <c:v>10.9</c:v>
                </c:pt>
                <c:pt idx="4464">
                  <c:v>11.6</c:v>
                </c:pt>
                <c:pt idx="4465">
                  <c:v>11.5</c:v>
                </c:pt>
                <c:pt idx="4466">
                  <c:v>11.2</c:v>
                </c:pt>
                <c:pt idx="4467">
                  <c:v>10.4</c:v>
                </c:pt>
                <c:pt idx="4468">
                  <c:v>10.4</c:v>
                </c:pt>
                <c:pt idx="4469">
                  <c:v>10.8</c:v>
                </c:pt>
                <c:pt idx="4470">
                  <c:v>11.4</c:v>
                </c:pt>
                <c:pt idx="4471">
                  <c:v>11.2</c:v>
                </c:pt>
                <c:pt idx="4472">
                  <c:v>10.6</c:v>
                </c:pt>
                <c:pt idx="4473">
                  <c:v>10.5</c:v>
                </c:pt>
                <c:pt idx="4474">
                  <c:v>8.1</c:v>
                </c:pt>
                <c:pt idx="4475">
                  <c:v>10.4</c:v>
                </c:pt>
                <c:pt idx="4476">
                  <c:v>11.6</c:v>
                </c:pt>
                <c:pt idx="4477">
                  <c:v>11.3</c:v>
                </c:pt>
                <c:pt idx="4478">
                  <c:v>11.5</c:v>
                </c:pt>
                <c:pt idx="4479">
                  <c:v>11.6</c:v>
                </c:pt>
                <c:pt idx="4480">
                  <c:v>11.1</c:v>
                </c:pt>
                <c:pt idx="4481">
                  <c:v>11.2</c:v>
                </c:pt>
                <c:pt idx="4482">
                  <c:v>11.6</c:v>
                </c:pt>
                <c:pt idx="4483">
                  <c:v>11</c:v>
                </c:pt>
                <c:pt idx="4484">
                  <c:v>10.6</c:v>
                </c:pt>
                <c:pt idx="4485">
                  <c:v>9.9</c:v>
                </c:pt>
                <c:pt idx="4486">
                  <c:v>11.3</c:v>
                </c:pt>
                <c:pt idx="4487">
                  <c:v>12.5</c:v>
                </c:pt>
                <c:pt idx="4488">
                  <c:v>16.2</c:v>
                </c:pt>
                <c:pt idx="4489">
                  <c:v>17.100000000000001</c:v>
                </c:pt>
                <c:pt idx="4490">
                  <c:v>16.5</c:v>
                </c:pt>
                <c:pt idx="4491">
                  <c:v>16.3</c:v>
                </c:pt>
                <c:pt idx="4492">
                  <c:v>17.8</c:v>
                </c:pt>
                <c:pt idx="4493">
                  <c:v>18.399999999999999</c:v>
                </c:pt>
                <c:pt idx="4494">
                  <c:v>9.6</c:v>
                </c:pt>
                <c:pt idx="4495">
                  <c:v>18</c:v>
                </c:pt>
                <c:pt idx="4496">
                  <c:v>18.5</c:v>
                </c:pt>
                <c:pt idx="4497">
                  <c:v>18.2</c:v>
                </c:pt>
                <c:pt idx="4498">
                  <c:v>18.600000000000001</c:v>
                </c:pt>
                <c:pt idx="4499">
                  <c:v>18.5</c:v>
                </c:pt>
                <c:pt idx="4500">
                  <c:v>18.899999999999999</c:v>
                </c:pt>
                <c:pt idx="4501">
                  <c:v>21.2</c:v>
                </c:pt>
                <c:pt idx="4502">
                  <c:v>22.5</c:v>
                </c:pt>
                <c:pt idx="4503">
                  <c:v>23.2</c:v>
                </c:pt>
                <c:pt idx="4504">
                  <c:v>25.5</c:v>
                </c:pt>
                <c:pt idx="4505">
                  <c:v>24.5</c:v>
                </c:pt>
                <c:pt idx="4506">
                  <c:v>25.3</c:v>
                </c:pt>
                <c:pt idx="4507">
                  <c:v>23.3</c:v>
                </c:pt>
                <c:pt idx="4508">
                  <c:v>22.3</c:v>
                </c:pt>
                <c:pt idx="4509">
                  <c:v>22.4</c:v>
                </c:pt>
                <c:pt idx="4510">
                  <c:v>20.9</c:v>
                </c:pt>
                <c:pt idx="4511">
                  <c:v>8.3000000000000007</c:v>
                </c:pt>
                <c:pt idx="4512">
                  <c:v>22.9</c:v>
                </c:pt>
                <c:pt idx="4513">
                  <c:v>22.7</c:v>
                </c:pt>
                <c:pt idx="4514">
                  <c:v>22.4</c:v>
                </c:pt>
                <c:pt idx="4515">
                  <c:v>22.6</c:v>
                </c:pt>
                <c:pt idx="4516">
                  <c:v>9.5</c:v>
                </c:pt>
                <c:pt idx="4517">
                  <c:v>7.5</c:v>
                </c:pt>
                <c:pt idx="4518">
                  <c:v>9.9</c:v>
                </c:pt>
                <c:pt idx="4519">
                  <c:v>8.1999999999999993</c:v>
                </c:pt>
                <c:pt idx="4520">
                  <c:v>8.3000000000000007</c:v>
                </c:pt>
                <c:pt idx="4521">
                  <c:v>7.8</c:v>
                </c:pt>
                <c:pt idx="4522">
                  <c:v>8.9</c:v>
                </c:pt>
                <c:pt idx="4523">
                  <c:v>9.5</c:v>
                </c:pt>
                <c:pt idx="4524">
                  <c:v>10.199999999999999</c:v>
                </c:pt>
                <c:pt idx="4525">
                  <c:v>9.5</c:v>
                </c:pt>
                <c:pt idx="4526">
                  <c:v>10.4</c:v>
                </c:pt>
                <c:pt idx="4527">
                  <c:v>10.6</c:v>
                </c:pt>
                <c:pt idx="4528">
                  <c:v>10.9</c:v>
                </c:pt>
                <c:pt idx="4529">
                  <c:v>12.5</c:v>
                </c:pt>
                <c:pt idx="4530">
                  <c:v>12.5</c:v>
                </c:pt>
                <c:pt idx="4531">
                  <c:v>11.7</c:v>
                </c:pt>
                <c:pt idx="4532">
                  <c:v>13.2</c:v>
                </c:pt>
                <c:pt idx="4533">
                  <c:v>13.2</c:v>
                </c:pt>
                <c:pt idx="4534">
                  <c:v>13.1</c:v>
                </c:pt>
                <c:pt idx="4535">
                  <c:v>14.2</c:v>
                </c:pt>
                <c:pt idx="4536">
                  <c:v>14.1</c:v>
                </c:pt>
                <c:pt idx="4537">
                  <c:v>14.3</c:v>
                </c:pt>
                <c:pt idx="4538">
                  <c:v>9.4</c:v>
                </c:pt>
                <c:pt idx="4539">
                  <c:v>14.3</c:v>
                </c:pt>
                <c:pt idx="4540">
                  <c:v>15</c:v>
                </c:pt>
                <c:pt idx="4541">
                  <c:v>16.100000000000001</c:v>
                </c:pt>
                <c:pt idx="4542">
                  <c:v>15.8</c:v>
                </c:pt>
                <c:pt idx="4543">
                  <c:v>16.3</c:v>
                </c:pt>
                <c:pt idx="4544">
                  <c:v>15.5</c:v>
                </c:pt>
                <c:pt idx="4545">
                  <c:v>16.2</c:v>
                </c:pt>
                <c:pt idx="4546">
                  <c:v>16.899999999999999</c:v>
                </c:pt>
                <c:pt idx="4547">
                  <c:v>16.2</c:v>
                </c:pt>
                <c:pt idx="4548">
                  <c:v>17</c:v>
                </c:pt>
                <c:pt idx="4549">
                  <c:v>16.399999999999999</c:v>
                </c:pt>
                <c:pt idx="4550">
                  <c:v>17.3</c:v>
                </c:pt>
                <c:pt idx="4551">
                  <c:v>15.9</c:v>
                </c:pt>
                <c:pt idx="4552">
                  <c:v>15.8</c:v>
                </c:pt>
                <c:pt idx="4553">
                  <c:v>15</c:v>
                </c:pt>
                <c:pt idx="4554">
                  <c:v>15.8</c:v>
                </c:pt>
                <c:pt idx="4555">
                  <c:v>10.8</c:v>
                </c:pt>
                <c:pt idx="4556">
                  <c:v>18</c:v>
                </c:pt>
                <c:pt idx="4557">
                  <c:v>18.7</c:v>
                </c:pt>
                <c:pt idx="4558">
                  <c:v>19</c:v>
                </c:pt>
                <c:pt idx="4559">
                  <c:v>17</c:v>
                </c:pt>
                <c:pt idx="4560">
                  <c:v>18.399999999999999</c:v>
                </c:pt>
                <c:pt idx="4561">
                  <c:v>17.600000000000001</c:v>
                </c:pt>
                <c:pt idx="4562">
                  <c:v>17.899999999999999</c:v>
                </c:pt>
                <c:pt idx="4563">
                  <c:v>17.8</c:v>
                </c:pt>
                <c:pt idx="4564">
                  <c:v>18.5</c:v>
                </c:pt>
                <c:pt idx="4565">
                  <c:v>17.899999999999999</c:v>
                </c:pt>
                <c:pt idx="4566">
                  <c:v>18.399999999999999</c:v>
                </c:pt>
                <c:pt idx="4567">
                  <c:v>17.8</c:v>
                </c:pt>
                <c:pt idx="4568">
                  <c:v>18.5</c:v>
                </c:pt>
                <c:pt idx="4569">
                  <c:v>18.8</c:v>
                </c:pt>
                <c:pt idx="4570">
                  <c:v>18.100000000000001</c:v>
                </c:pt>
                <c:pt idx="4571">
                  <c:v>18.8</c:v>
                </c:pt>
                <c:pt idx="4572">
                  <c:v>18.3</c:v>
                </c:pt>
                <c:pt idx="4573">
                  <c:v>18.600000000000001</c:v>
                </c:pt>
                <c:pt idx="4574">
                  <c:v>20.6</c:v>
                </c:pt>
                <c:pt idx="4575">
                  <c:v>21.6</c:v>
                </c:pt>
                <c:pt idx="4576">
                  <c:v>22.7</c:v>
                </c:pt>
                <c:pt idx="4577">
                  <c:v>22.5</c:v>
                </c:pt>
                <c:pt idx="4578">
                  <c:v>21.8</c:v>
                </c:pt>
                <c:pt idx="4579">
                  <c:v>21.9</c:v>
                </c:pt>
                <c:pt idx="4580">
                  <c:v>22</c:v>
                </c:pt>
                <c:pt idx="4581">
                  <c:v>21.8</c:v>
                </c:pt>
                <c:pt idx="4582">
                  <c:v>22.6</c:v>
                </c:pt>
                <c:pt idx="4583">
                  <c:v>22.3</c:v>
                </c:pt>
                <c:pt idx="4584">
                  <c:v>18.899999999999999</c:v>
                </c:pt>
                <c:pt idx="4585">
                  <c:v>22.2</c:v>
                </c:pt>
                <c:pt idx="4586">
                  <c:v>22.4</c:v>
                </c:pt>
                <c:pt idx="4587">
                  <c:v>23.3</c:v>
                </c:pt>
                <c:pt idx="4588">
                  <c:v>24.3</c:v>
                </c:pt>
                <c:pt idx="4589">
                  <c:v>23</c:v>
                </c:pt>
                <c:pt idx="4590">
                  <c:v>24.5</c:v>
                </c:pt>
                <c:pt idx="4591">
                  <c:v>23.6</c:v>
                </c:pt>
                <c:pt idx="4592">
                  <c:v>23.8</c:v>
                </c:pt>
                <c:pt idx="4593">
                  <c:v>24.1</c:v>
                </c:pt>
                <c:pt idx="4594">
                  <c:v>24.7</c:v>
                </c:pt>
                <c:pt idx="4595">
                  <c:v>21.1</c:v>
                </c:pt>
                <c:pt idx="4596">
                  <c:v>24.5</c:v>
                </c:pt>
                <c:pt idx="4597">
                  <c:v>24.9</c:v>
                </c:pt>
                <c:pt idx="4598">
                  <c:v>25.2</c:v>
                </c:pt>
                <c:pt idx="4599">
                  <c:v>25.1</c:v>
                </c:pt>
                <c:pt idx="4600">
                  <c:v>25.1</c:v>
                </c:pt>
                <c:pt idx="4601">
                  <c:v>25.2</c:v>
                </c:pt>
                <c:pt idx="4602">
                  <c:v>25.9</c:v>
                </c:pt>
                <c:pt idx="4603">
                  <c:v>26.3</c:v>
                </c:pt>
                <c:pt idx="4604">
                  <c:v>24.3</c:v>
                </c:pt>
                <c:pt idx="4605">
                  <c:v>25.4</c:v>
                </c:pt>
                <c:pt idx="4606">
                  <c:v>25.1</c:v>
                </c:pt>
                <c:pt idx="4607">
                  <c:v>28.2</c:v>
                </c:pt>
                <c:pt idx="4608">
                  <c:v>28.5</c:v>
                </c:pt>
                <c:pt idx="4609">
                  <c:v>29</c:v>
                </c:pt>
                <c:pt idx="4610">
                  <c:v>26.2</c:v>
                </c:pt>
                <c:pt idx="4611">
                  <c:v>29.3</c:v>
                </c:pt>
                <c:pt idx="4612">
                  <c:v>28</c:v>
                </c:pt>
                <c:pt idx="4613">
                  <c:v>26.6</c:v>
                </c:pt>
                <c:pt idx="4614">
                  <c:v>20.399999999999999</c:v>
                </c:pt>
                <c:pt idx="4615">
                  <c:v>27.5</c:v>
                </c:pt>
                <c:pt idx="4616">
                  <c:v>27.4</c:v>
                </c:pt>
                <c:pt idx="4617">
                  <c:v>27.3</c:v>
                </c:pt>
                <c:pt idx="4618">
                  <c:v>25.6</c:v>
                </c:pt>
                <c:pt idx="4619">
                  <c:v>22.3</c:v>
                </c:pt>
                <c:pt idx="4620">
                  <c:v>21.9</c:v>
                </c:pt>
                <c:pt idx="4621">
                  <c:v>18.7</c:v>
                </c:pt>
                <c:pt idx="4622">
                  <c:v>21.9</c:v>
                </c:pt>
                <c:pt idx="4623">
                  <c:v>21.7</c:v>
                </c:pt>
                <c:pt idx="4624">
                  <c:v>20.2</c:v>
                </c:pt>
                <c:pt idx="4625">
                  <c:v>20.8</c:v>
                </c:pt>
                <c:pt idx="4626">
                  <c:v>21.7</c:v>
                </c:pt>
                <c:pt idx="4627">
                  <c:v>22.3</c:v>
                </c:pt>
                <c:pt idx="4628">
                  <c:v>22.8</c:v>
                </c:pt>
                <c:pt idx="4629">
                  <c:v>22.6</c:v>
                </c:pt>
                <c:pt idx="4630">
                  <c:v>23.2</c:v>
                </c:pt>
                <c:pt idx="4631">
                  <c:v>23.2</c:v>
                </c:pt>
                <c:pt idx="4632">
                  <c:v>24</c:v>
                </c:pt>
                <c:pt idx="4633">
                  <c:v>25.2</c:v>
                </c:pt>
                <c:pt idx="4634">
                  <c:v>23.5</c:v>
                </c:pt>
                <c:pt idx="4635">
                  <c:v>24.9</c:v>
                </c:pt>
                <c:pt idx="4636">
                  <c:v>24.3</c:v>
                </c:pt>
                <c:pt idx="4637">
                  <c:v>24</c:v>
                </c:pt>
                <c:pt idx="4638">
                  <c:v>24.7</c:v>
                </c:pt>
                <c:pt idx="4639">
                  <c:v>24</c:v>
                </c:pt>
                <c:pt idx="4640">
                  <c:v>23.4</c:v>
                </c:pt>
                <c:pt idx="4641">
                  <c:v>21.2</c:v>
                </c:pt>
                <c:pt idx="4642">
                  <c:v>25</c:v>
                </c:pt>
                <c:pt idx="4643">
                  <c:v>25.2</c:v>
                </c:pt>
                <c:pt idx="4644">
                  <c:v>25.5</c:v>
                </c:pt>
                <c:pt idx="4645">
                  <c:v>25.1</c:v>
                </c:pt>
                <c:pt idx="4646">
                  <c:v>25.4</c:v>
                </c:pt>
                <c:pt idx="4647">
                  <c:v>24</c:v>
                </c:pt>
                <c:pt idx="4648">
                  <c:v>24.5</c:v>
                </c:pt>
                <c:pt idx="4649">
                  <c:v>22.8</c:v>
                </c:pt>
                <c:pt idx="4650">
                  <c:v>24.8</c:v>
                </c:pt>
                <c:pt idx="4651">
                  <c:v>25.7</c:v>
                </c:pt>
                <c:pt idx="4652">
                  <c:v>26.7</c:v>
                </c:pt>
                <c:pt idx="4653">
                  <c:v>23.7</c:v>
                </c:pt>
                <c:pt idx="4654">
                  <c:v>24.8</c:v>
                </c:pt>
                <c:pt idx="4655">
                  <c:v>23.8</c:v>
                </c:pt>
                <c:pt idx="4656">
                  <c:v>23.3</c:v>
                </c:pt>
                <c:pt idx="4657">
                  <c:v>18</c:v>
                </c:pt>
                <c:pt idx="4658">
                  <c:v>26.3</c:v>
                </c:pt>
                <c:pt idx="4659">
                  <c:v>26.1</c:v>
                </c:pt>
                <c:pt idx="4660">
                  <c:v>26.2</c:v>
                </c:pt>
                <c:pt idx="4661">
                  <c:v>24.5</c:v>
                </c:pt>
                <c:pt idx="4662">
                  <c:v>25.6</c:v>
                </c:pt>
                <c:pt idx="4663">
                  <c:v>25.3</c:v>
                </c:pt>
                <c:pt idx="4664">
                  <c:v>25.3</c:v>
                </c:pt>
                <c:pt idx="4665">
                  <c:v>25.3</c:v>
                </c:pt>
                <c:pt idx="4666">
                  <c:v>25.8</c:v>
                </c:pt>
                <c:pt idx="4667">
                  <c:v>25.6</c:v>
                </c:pt>
                <c:pt idx="4668">
                  <c:v>25.9</c:v>
                </c:pt>
                <c:pt idx="4669">
                  <c:v>26.4</c:v>
                </c:pt>
                <c:pt idx="4670">
                  <c:v>26.4</c:v>
                </c:pt>
                <c:pt idx="4671">
                  <c:v>26.1</c:v>
                </c:pt>
                <c:pt idx="4672">
                  <c:v>27.1</c:v>
                </c:pt>
                <c:pt idx="4673">
                  <c:v>26.8</c:v>
                </c:pt>
                <c:pt idx="4674">
                  <c:v>26.1</c:v>
                </c:pt>
                <c:pt idx="4675">
                  <c:v>26.8</c:v>
                </c:pt>
                <c:pt idx="4676">
                  <c:v>26.2</c:v>
                </c:pt>
                <c:pt idx="4677">
                  <c:v>25.7</c:v>
                </c:pt>
                <c:pt idx="4678">
                  <c:v>26.4</c:v>
                </c:pt>
                <c:pt idx="4679">
                  <c:v>27.9</c:v>
                </c:pt>
                <c:pt idx="4680">
                  <c:v>27.2</c:v>
                </c:pt>
                <c:pt idx="4681">
                  <c:v>28.3</c:v>
                </c:pt>
                <c:pt idx="4682">
                  <c:v>26.8</c:v>
                </c:pt>
                <c:pt idx="4683">
                  <c:v>27.2</c:v>
                </c:pt>
                <c:pt idx="4684">
                  <c:v>27.5</c:v>
                </c:pt>
                <c:pt idx="4685">
                  <c:v>27.1</c:v>
                </c:pt>
                <c:pt idx="4686">
                  <c:v>26.8</c:v>
                </c:pt>
                <c:pt idx="4687">
                  <c:v>27.9</c:v>
                </c:pt>
                <c:pt idx="4688">
                  <c:v>26.2</c:v>
                </c:pt>
                <c:pt idx="4689">
                  <c:v>26.6</c:v>
                </c:pt>
                <c:pt idx="4690">
                  <c:v>27.7</c:v>
                </c:pt>
                <c:pt idx="4691">
                  <c:v>26.6</c:v>
                </c:pt>
                <c:pt idx="4692">
                  <c:v>27.3</c:v>
                </c:pt>
                <c:pt idx="4693">
                  <c:v>26.7</c:v>
                </c:pt>
                <c:pt idx="4694">
                  <c:v>27.7</c:v>
                </c:pt>
                <c:pt idx="4695">
                  <c:v>27.2</c:v>
                </c:pt>
                <c:pt idx="4696">
                  <c:v>27.7</c:v>
                </c:pt>
                <c:pt idx="4697">
                  <c:v>27.1</c:v>
                </c:pt>
                <c:pt idx="4698">
                  <c:v>26.8</c:v>
                </c:pt>
                <c:pt idx="4699">
                  <c:v>26.2</c:v>
                </c:pt>
                <c:pt idx="4700">
                  <c:v>26.1</c:v>
                </c:pt>
                <c:pt idx="4701">
                  <c:v>25.6</c:v>
                </c:pt>
                <c:pt idx="4702">
                  <c:v>26.5</c:v>
                </c:pt>
                <c:pt idx="4703">
                  <c:v>25.6</c:v>
                </c:pt>
                <c:pt idx="4704">
                  <c:v>27</c:v>
                </c:pt>
                <c:pt idx="4705">
                  <c:v>25.3</c:v>
                </c:pt>
                <c:pt idx="4706">
                  <c:v>25.6</c:v>
                </c:pt>
                <c:pt idx="4707">
                  <c:v>25.9</c:v>
                </c:pt>
                <c:pt idx="4708">
                  <c:v>26.7</c:v>
                </c:pt>
                <c:pt idx="4709">
                  <c:v>25.5</c:v>
                </c:pt>
                <c:pt idx="4710">
                  <c:v>25.9</c:v>
                </c:pt>
                <c:pt idx="4711">
                  <c:v>24.4</c:v>
                </c:pt>
                <c:pt idx="4712">
                  <c:v>25.6</c:v>
                </c:pt>
                <c:pt idx="4713">
                  <c:v>25.8</c:v>
                </c:pt>
                <c:pt idx="4714">
                  <c:v>26.3</c:v>
                </c:pt>
                <c:pt idx="4715">
                  <c:v>25.6</c:v>
                </c:pt>
                <c:pt idx="4716">
                  <c:v>25.7</c:v>
                </c:pt>
                <c:pt idx="4717">
                  <c:v>25.7</c:v>
                </c:pt>
                <c:pt idx="4718">
                  <c:v>25.3</c:v>
                </c:pt>
                <c:pt idx="4719">
                  <c:v>25.8</c:v>
                </c:pt>
                <c:pt idx="4720">
                  <c:v>28.6</c:v>
                </c:pt>
                <c:pt idx="4721">
                  <c:v>26.3</c:v>
                </c:pt>
                <c:pt idx="4722">
                  <c:v>27.2</c:v>
                </c:pt>
                <c:pt idx="4723">
                  <c:v>26.5</c:v>
                </c:pt>
                <c:pt idx="4724">
                  <c:v>26.5</c:v>
                </c:pt>
                <c:pt idx="4725">
                  <c:v>26.5</c:v>
                </c:pt>
                <c:pt idx="4726">
                  <c:v>25.5</c:v>
                </c:pt>
                <c:pt idx="4727">
                  <c:v>25.8</c:v>
                </c:pt>
                <c:pt idx="4728">
                  <c:v>27.2</c:v>
                </c:pt>
                <c:pt idx="4729">
                  <c:v>27.3</c:v>
                </c:pt>
                <c:pt idx="4730">
                  <c:v>26.5</c:v>
                </c:pt>
                <c:pt idx="4731">
                  <c:v>26.3</c:v>
                </c:pt>
                <c:pt idx="4732">
                  <c:v>25.1</c:v>
                </c:pt>
                <c:pt idx="4733">
                  <c:v>27.2</c:v>
                </c:pt>
                <c:pt idx="4734">
                  <c:v>28.4</c:v>
                </c:pt>
                <c:pt idx="4735">
                  <c:v>27.5</c:v>
                </c:pt>
                <c:pt idx="4736">
                  <c:v>29.1</c:v>
                </c:pt>
                <c:pt idx="4737">
                  <c:v>27.7</c:v>
                </c:pt>
                <c:pt idx="4738">
                  <c:v>28.4</c:v>
                </c:pt>
                <c:pt idx="4739">
                  <c:v>28.5</c:v>
                </c:pt>
                <c:pt idx="4740">
                  <c:v>29.1</c:v>
                </c:pt>
                <c:pt idx="4741">
                  <c:v>28</c:v>
                </c:pt>
                <c:pt idx="4742">
                  <c:v>26</c:v>
                </c:pt>
                <c:pt idx="4743">
                  <c:v>30.6</c:v>
                </c:pt>
                <c:pt idx="4744">
                  <c:v>30.5</c:v>
                </c:pt>
                <c:pt idx="4745">
                  <c:v>29.8</c:v>
                </c:pt>
                <c:pt idx="4746">
                  <c:v>29.6</c:v>
                </c:pt>
                <c:pt idx="4747">
                  <c:v>29.1</c:v>
                </c:pt>
                <c:pt idx="4748">
                  <c:v>26.5</c:v>
                </c:pt>
                <c:pt idx="4749">
                  <c:v>28</c:v>
                </c:pt>
                <c:pt idx="4750">
                  <c:v>28.9</c:v>
                </c:pt>
                <c:pt idx="4751">
                  <c:v>28.1</c:v>
                </c:pt>
                <c:pt idx="4752">
                  <c:v>28.8</c:v>
                </c:pt>
                <c:pt idx="4753">
                  <c:v>27.9</c:v>
                </c:pt>
                <c:pt idx="4754">
                  <c:v>26.7</c:v>
                </c:pt>
                <c:pt idx="4755">
                  <c:v>27</c:v>
                </c:pt>
                <c:pt idx="4756">
                  <c:v>27</c:v>
                </c:pt>
                <c:pt idx="4757">
                  <c:v>26.8</c:v>
                </c:pt>
                <c:pt idx="4758">
                  <c:v>26.5</c:v>
                </c:pt>
                <c:pt idx="4759">
                  <c:v>26.7</c:v>
                </c:pt>
                <c:pt idx="4760">
                  <c:v>31</c:v>
                </c:pt>
                <c:pt idx="4761">
                  <c:v>31.2</c:v>
                </c:pt>
                <c:pt idx="4762">
                  <c:v>30.6</c:v>
                </c:pt>
                <c:pt idx="4763">
                  <c:v>29.8</c:v>
                </c:pt>
                <c:pt idx="4764">
                  <c:v>30.2</c:v>
                </c:pt>
                <c:pt idx="4765">
                  <c:v>30.7</c:v>
                </c:pt>
                <c:pt idx="4766">
                  <c:v>29.9</c:v>
                </c:pt>
                <c:pt idx="4767">
                  <c:v>30.5</c:v>
                </c:pt>
                <c:pt idx="4768">
                  <c:v>30.9</c:v>
                </c:pt>
                <c:pt idx="4769">
                  <c:v>30.6</c:v>
                </c:pt>
                <c:pt idx="4770">
                  <c:v>30.7</c:v>
                </c:pt>
                <c:pt idx="4771">
                  <c:v>31.7</c:v>
                </c:pt>
                <c:pt idx="4772">
                  <c:v>30.6</c:v>
                </c:pt>
                <c:pt idx="4773">
                  <c:v>30.6</c:v>
                </c:pt>
                <c:pt idx="4774">
                  <c:v>31.5</c:v>
                </c:pt>
                <c:pt idx="4775">
                  <c:v>31.5</c:v>
                </c:pt>
                <c:pt idx="4776">
                  <c:v>31.3</c:v>
                </c:pt>
                <c:pt idx="4777">
                  <c:v>31.7</c:v>
                </c:pt>
                <c:pt idx="4778">
                  <c:v>31.4</c:v>
                </c:pt>
                <c:pt idx="4779">
                  <c:v>29.5</c:v>
                </c:pt>
                <c:pt idx="4780">
                  <c:v>29.8</c:v>
                </c:pt>
                <c:pt idx="4781">
                  <c:v>31.5</c:v>
                </c:pt>
                <c:pt idx="4782">
                  <c:v>30.1</c:v>
                </c:pt>
                <c:pt idx="4783">
                  <c:v>31.4</c:v>
                </c:pt>
                <c:pt idx="4784">
                  <c:v>30.6</c:v>
                </c:pt>
                <c:pt idx="4785">
                  <c:v>30.3</c:v>
                </c:pt>
                <c:pt idx="4786">
                  <c:v>30.3</c:v>
                </c:pt>
                <c:pt idx="4787">
                  <c:v>29.8</c:v>
                </c:pt>
                <c:pt idx="4788">
                  <c:v>32.299999999999997</c:v>
                </c:pt>
                <c:pt idx="4789">
                  <c:v>30.6</c:v>
                </c:pt>
                <c:pt idx="4790">
                  <c:v>29.6</c:v>
                </c:pt>
                <c:pt idx="4791">
                  <c:v>29.3</c:v>
                </c:pt>
                <c:pt idx="4792">
                  <c:v>31</c:v>
                </c:pt>
                <c:pt idx="4793">
                  <c:v>33.700000000000003</c:v>
                </c:pt>
                <c:pt idx="4794">
                  <c:v>35</c:v>
                </c:pt>
                <c:pt idx="4795">
                  <c:v>34.5</c:v>
                </c:pt>
                <c:pt idx="4796">
                  <c:v>34.799999999999997</c:v>
                </c:pt>
                <c:pt idx="4797">
                  <c:v>35.200000000000003</c:v>
                </c:pt>
                <c:pt idx="4798">
                  <c:v>36</c:v>
                </c:pt>
                <c:pt idx="4799">
                  <c:v>31.4</c:v>
                </c:pt>
                <c:pt idx="4800">
                  <c:v>34.4</c:v>
                </c:pt>
                <c:pt idx="4801">
                  <c:v>34</c:v>
                </c:pt>
                <c:pt idx="4802">
                  <c:v>35.200000000000003</c:v>
                </c:pt>
                <c:pt idx="4803">
                  <c:v>34.799999999999997</c:v>
                </c:pt>
                <c:pt idx="4804">
                  <c:v>35.200000000000003</c:v>
                </c:pt>
                <c:pt idx="4805">
                  <c:v>36</c:v>
                </c:pt>
                <c:pt idx="4806">
                  <c:v>36</c:v>
                </c:pt>
                <c:pt idx="4807">
                  <c:v>26</c:v>
                </c:pt>
                <c:pt idx="4808">
                  <c:v>34.700000000000003</c:v>
                </c:pt>
                <c:pt idx="4809">
                  <c:v>35.9</c:v>
                </c:pt>
                <c:pt idx="4810">
                  <c:v>35</c:v>
                </c:pt>
                <c:pt idx="4811">
                  <c:v>35.9</c:v>
                </c:pt>
                <c:pt idx="4812">
                  <c:v>35.299999999999997</c:v>
                </c:pt>
                <c:pt idx="4813">
                  <c:v>35.299999999999997</c:v>
                </c:pt>
                <c:pt idx="4814">
                  <c:v>32.4</c:v>
                </c:pt>
                <c:pt idx="4815">
                  <c:v>35.6</c:v>
                </c:pt>
                <c:pt idx="4816">
                  <c:v>35</c:v>
                </c:pt>
                <c:pt idx="4817">
                  <c:v>34.799999999999997</c:v>
                </c:pt>
                <c:pt idx="4818">
                  <c:v>30</c:v>
                </c:pt>
                <c:pt idx="4819">
                  <c:v>34.799999999999997</c:v>
                </c:pt>
                <c:pt idx="4820">
                  <c:v>34</c:v>
                </c:pt>
                <c:pt idx="4821">
                  <c:v>35.6</c:v>
                </c:pt>
                <c:pt idx="4822">
                  <c:v>35.5</c:v>
                </c:pt>
                <c:pt idx="4823">
                  <c:v>32</c:v>
                </c:pt>
                <c:pt idx="4824">
                  <c:v>30.4</c:v>
                </c:pt>
                <c:pt idx="4825">
                  <c:v>31.8</c:v>
                </c:pt>
                <c:pt idx="4826">
                  <c:v>29.8</c:v>
                </c:pt>
                <c:pt idx="4827">
                  <c:v>29.9</c:v>
                </c:pt>
                <c:pt idx="4828">
                  <c:v>28.9</c:v>
                </c:pt>
                <c:pt idx="4829">
                  <c:v>29.4</c:v>
                </c:pt>
                <c:pt idx="4830">
                  <c:v>28.2</c:v>
                </c:pt>
                <c:pt idx="4831">
                  <c:v>30.1</c:v>
                </c:pt>
                <c:pt idx="4832">
                  <c:v>30.4</c:v>
                </c:pt>
                <c:pt idx="4833">
                  <c:v>29.5</c:v>
                </c:pt>
                <c:pt idx="4834">
                  <c:v>29.6</c:v>
                </c:pt>
                <c:pt idx="4835">
                  <c:v>29.2</c:v>
                </c:pt>
                <c:pt idx="4836">
                  <c:v>31.2</c:v>
                </c:pt>
                <c:pt idx="4837">
                  <c:v>31.5</c:v>
                </c:pt>
                <c:pt idx="4838">
                  <c:v>31.5</c:v>
                </c:pt>
                <c:pt idx="4839">
                  <c:v>32.700000000000003</c:v>
                </c:pt>
                <c:pt idx="4840">
                  <c:v>30.8</c:v>
                </c:pt>
                <c:pt idx="4841">
                  <c:v>31.5</c:v>
                </c:pt>
                <c:pt idx="4842">
                  <c:v>31.8</c:v>
                </c:pt>
                <c:pt idx="4843">
                  <c:v>31.7</c:v>
                </c:pt>
                <c:pt idx="4844">
                  <c:v>31.2</c:v>
                </c:pt>
                <c:pt idx="4845">
                  <c:v>30.6</c:v>
                </c:pt>
                <c:pt idx="4846">
                  <c:v>33.4</c:v>
                </c:pt>
                <c:pt idx="4847">
                  <c:v>33.700000000000003</c:v>
                </c:pt>
                <c:pt idx="4848">
                  <c:v>33.5</c:v>
                </c:pt>
                <c:pt idx="4849">
                  <c:v>33.5</c:v>
                </c:pt>
                <c:pt idx="4850">
                  <c:v>33.200000000000003</c:v>
                </c:pt>
                <c:pt idx="4851">
                  <c:v>31.3</c:v>
                </c:pt>
                <c:pt idx="4852">
                  <c:v>33.1</c:v>
                </c:pt>
                <c:pt idx="4853">
                  <c:v>34.5</c:v>
                </c:pt>
                <c:pt idx="4854">
                  <c:v>34.700000000000003</c:v>
                </c:pt>
                <c:pt idx="4855">
                  <c:v>35.4</c:v>
                </c:pt>
                <c:pt idx="4856">
                  <c:v>35.1</c:v>
                </c:pt>
                <c:pt idx="4857">
                  <c:v>36.200000000000003</c:v>
                </c:pt>
                <c:pt idx="4858">
                  <c:v>34.799999999999997</c:v>
                </c:pt>
                <c:pt idx="4859">
                  <c:v>34.799999999999997</c:v>
                </c:pt>
                <c:pt idx="4860">
                  <c:v>35.1</c:v>
                </c:pt>
                <c:pt idx="4861">
                  <c:v>34.6</c:v>
                </c:pt>
                <c:pt idx="4862">
                  <c:v>31.7</c:v>
                </c:pt>
                <c:pt idx="4863">
                  <c:v>30.6</c:v>
                </c:pt>
                <c:pt idx="4864">
                  <c:v>30.7</c:v>
                </c:pt>
                <c:pt idx="4865">
                  <c:v>30.4</c:v>
                </c:pt>
                <c:pt idx="4866">
                  <c:v>30</c:v>
                </c:pt>
                <c:pt idx="4867">
                  <c:v>31.2</c:v>
                </c:pt>
                <c:pt idx="4868">
                  <c:v>30.2</c:v>
                </c:pt>
                <c:pt idx="4869">
                  <c:v>30</c:v>
                </c:pt>
                <c:pt idx="4870">
                  <c:v>30</c:v>
                </c:pt>
                <c:pt idx="4871">
                  <c:v>30.7</c:v>
                </c:pt>
                <c:pt idx="4872">
                  <c:v>30.9</c:v>
                </c:pt>
                <c:pt idx="4873">
                  <c:v>30.9</c:v>
                </c:pt>
                <c:pt idx="4874">
                  <c:v>29.8</c:v>
                </c:pt>
                <c:pt idx="4875">
                  <c:v>30.1</c:v>
                </c:pt>
                <c:pt idx="4876">
                  <c:v>30.5</c:v>
                </c:pt>
                <c:pt idx="4877">
                  <c:v>30.4</c:v>
                </c:pt>
                <c:pt idx="4878">
                  <c:v>30.1</c:v>
                </c:pt>
                <c:pt idx="4879">
                  <c:v>29.6</c:v>
                </c:pt>
                <c:pt idx="4880">
                  <c:v>31.6</c:v>
                </c:pt>
                <c:pt idx="4881">
                  <c:v>31.1</c:v>
                </c:pt>
                <c:pt idx="4882">
                  <c:v>30.8</c:v>
                </c:pt>
                <c:pt idx="4883">
                  <c:v>31.8</c:v>
                </c:pt>
                <c:pt idx="4884">
                  <c:v>32.6</c:v>
                </c:pt>
                <c:pt idx="4885">
                  <c:v>32.5</c:v>
                </c:pt>
                <c:pt idx="4886">
                  <c:v>33.299999999999997</c:v>
                </c:pt>
                <c:pt idx="4887">
                  <c:v>33.4</c:v>
                </c:pt>
                <c:pt idx="4888">
                  <c:v>33.799999999999997</c:v>
                </c:pt>
                <c:pt idx="4889">
                  <c:v>34.299999999999997</c:v>
                </c:pt>
                <c:pt idx="4890">
                  <c:v>34.4</c:v>
                </c:pt>
                <c:pt idx="4891">
                  <c:v>31.2</c:v>
                </c:pt>
                <c:pt idx="4892">
                  <c:v>35.799999999999997</c:v>
                </c:pt>
                <c:pt idx="4893">
                  <c:v>31.5</c:v>
                </c:pt>
                <c:pt idx="4894">
                  <c:v>36</c:v>
                </c:pt>
                <c:pt idx="4895">
                  <c:v>37.5</c:v>
                </c:pt>
                <c:pt idx="4896">
                  <c:v>36.799999999999997</c:v>
                </c:pt>
                <c:pt idx="4897">
                  <c:v>39.200000000000003</c:v>
                </c:pt>
                <c:pt idx="4898">
                  <c:v>38.200000000000003</c:v>
                </c:pt>
                <c:pt idx="4899">
                  <c:v>38.4</c:v>
                </c:pt>
                <c:pt idx="4900">
                  <c:v>39</c:v>
                </c:pt>
                <c:pt idx="4901">
                  <c:v>39.4</c:v>
                </c:pt>
                <c:pt idx="4902">
                  <c:v>28.8</c:v>
                </c:pt>
                <c:pt idx="4903">
                  <c:v>38.9</c:v>
                </c:pt>
                <c:pt idx="4904">
                  <c:v>38.299999999999997</c:v>
                </c:pt>
                <c:pt idx="4905">
                  <c:v>39.6</c:v>
                </c:pt>
                <c:pt idx="4906">
                  <c:v>38.200000000000003</c:v>
                </c:pt>
                <c:pt idx="4907">
                  <c:v>38.200000000000003</c:v>
                </c:pt>
                <c:pt idx="4908">
                  <c:v>39.4</c:v>
                </c:pt>
                <c:pt idx="4909">
                  <c:v>37.9</c:v>
                </c:pt>
                <c:pt idx="4910">
                  <c:v>38.700000000000003</c:v>
                </c:pt>
                <c:pt idx="4911">
                  <c:v>37.6</c:v>
                </c:pt>
                <c:pt idx="4912">
                  <c:v>37.799999999999997</c:v>
                </c:pt>
                <c:pt idx="4913">
                  <c:v>37.5</c:v>
                </c:pt>
                <c:pt idx="4914">
                  <c:v>38.200000000000003</c:v>
                </c:pt>
                <c:pt idx="4915">
                  <c:v>37</c:v>
                </c:pt>
                <c:pt idx="4916">
                  <c:v>36.9</c:v>
                </c:pt>
                <c:pt idx="4917">
                  <c:v>34.700000000000003</c:v>
                </c:pt>
                <c:pt idx="4918">
                  <c:v>37.4</c:v>
                </c:pt>
                <c:pt idx="4919">
                  <c:v>35</c:v>
                </c:pt>
                <c:pt idx="4920">
                  <c:v>34.9</c:v>
                </c:pt>
                <c:pt idx="4921">
                  <c:v>32.299999999999997</c:v>
                </c:pt>
                <c:pt idx="4922">
                  <c:v>36.9</c:v>
                </c:pt>
                <c:pt idx="4923">
                  <c:v>35.200000000000003</c:v>
                </c:pt>
                <c:pt idx="4924">
                  <c:v>34</c:v>
                </c:pt>
                <c:pt idx="4925">
                  <c:v>34</c:v>
                </c:pt>
                <c:pt idx="4926">
                  <c:v>33.700000000000003</c:v>
                </c:pt>
                <c:pt idx="4927">
                  <c:v>33.1</c:v>
                </c:pt>
                <c:pt idx="4928">
                  <c:v>31.8</c:v>
                </c:pt>
                <c:pt idx="4929">
                  <c:v>34</c:v>
                </c:pt>
                <c:pt idx="4930">
                  <c:v>34.200000000000003</c:v>
                </c:pt>
                <c:pt idx="4931">
                  <c:v>33.6</c:v>
                </c:pt>
                <c:pt idx="4932">
                  <c:v>35.200000000000003</c:v>
                </c:pt>
                <c:pt idx="4933">
                  <c:v>33.9</c:v>
                </c:pt>
                <c:pt idx="4934">
                  <c:v>35</c:v>
                </c:pt>
                <c:pt idx="4935">
                  <c:v>35.6</c:v>
                </c:pt>
                <c:pt idx="4936">
                  <c:v>36.700000000000003</c:v>
                </c:pt>
                <c:pt idx="4937">
                  <c:v>35.5</c:v>
                </c:pt>
                <c:pt idx="4938">
                  <c:v>35.4</c:v>
                </c:pt>
                <c:pt idx="4939">
                  <c:v>37.200000000000003</c:v>
                </c:pt>
                <c:pt idx="4940">
                  <c:v>38.5</c:v>
                </c:pt>
                <c:pt idx="4941">
                  <c:v>36.5</c:v>
                </c:pt>
                <c:pt idx="4942">
                  <c:v>38.9</c:v>
                </c:pt>
                <c:pt idx="4943">
                  <c:v>38.299999999999997</c:v>
                </c:pt>
                <c:pt idx="4944">
                  <c:v>29.4</c:v>
                </c:pt>
                <c:pt idx="4945">
                  <c:v>35.1</c:v>
                </c:pt>
                <c:pt idx="4946">
                  <c:v>38.700000000000003</c:v>
                </c:pt>
                <c:pt idx="4947">
                  <c:v>38.1</c:v>
                </c:pt>
                <c:pt idx="4948">
                  <c:v>30.7</c:v>
                </c:pt>
                <c:pt idx="4949">
                  <c:v>40.5</c:v>
                </c:pt>
                <c:pt idx="4950">
                  <c:v>39.700000000000003</c:v>
                </c:pt>
                <c:pt idx="4951">
                  <c:v>39.4</c:v>
                </c:pt>
                <c:pt idx="4952">
                  <c:v>38.9</c:v>
                </c:pt>
                <c:pt idx="4953">
                  <c:v>38.9</c:v>
                </c:pt>
                <c:pt idx="4954">
                  <c:v>36.9</c:v>
                </c:pt>
                <c:pt idx="4955">
                  <c:v>38.9</c:v>
                </c:pt>
                <c:pt idx="4956">
                  <c:v>38</c:v>
                </c:pt>
                <c:pt idx="4957">
                  <c:v>39.1</c:v>
                </c:pt>
                <c:pt idx="4958">
                  <c:v>38.700000000000003</c:v>
                </c:pt>
                <c:pt idx="4959">
                  <c:v>38.1</c:v>
                </c:pt>
                <c:pt idx="4960">
                  <c:v>39.200000000000003</c:v>
                </c:pt>
                <c:pt idx="4961">
                  <c:v>37.6</c:v>
                </c:pt>
                <c:pt idx="4962">
                  <c:v>37.6</c:v>
                </c:pt>
                <c:pt idx="4963">
                  <c:v>37.700000000000003</c:v>
                </c:pt>
                <c:pt idx="4964">
                  <c:v>37</c:v>
                </c:pt>
                <c:pt idx="4965">
                  <c:v>31.2</c:v>
                </c:pt>
                <c:pt idx="4966">
                  <c:v>32.1</c:v>
                </c:pt>
                <c:pt idx="4967">
                  <c:v>31.9</c:v>
                </c:pt>
                <c:pt idx="4968">
                  <c:v>31.4</c:v>
                </c:pt>
                <c:pt idx="4969">
                  <c:v>29.3</c:v>
                </c:pt>
                <c:pt idx="4970">
                  <c:v>28.8</c:v>
                </c:pt>
                <c:pt idx="4971">
                  <c:v>28.2</c:v>
                </c:pt>
                <c:pt idx="4972">
                  <c:v>28.2</c:v>
                </c:pt>
                <c:pt idx="4973">
                  <c:v>28.4</c:v>
                </c:pt>
                <c:pt idx="4974">
                  <c:v>28.9</c:v>
                </c:pt>
                <c:pt idx="4975">
                  <c:v>28.9</c:v>
                </c:pt>
                <c:pt idx="4976">
                  <c:v>29.2</c:v>
                </c:pt>
                <c:pt idx="4977">
                  <c:v>29.2</c:v>
                </c:pt>
                <c:pt idx="4978">
                  <c:v>30.2</c:v>
                </c:pt>
                <c:pt idx="4979">
                  <c:v>30.4</c:v>
                </c:pt>
                <c:pt idx="4980">
                  <c:v>30.6</c:v>
                </c:pt>
                <c:pt idx="4981">
                  <c:v>30.2</c:v>
                </c:pt>
                <c:pt idx="4982">
                  <c:v>32.700000000000003</c:v>
                </c:pt>
                <c:pt idx="4983">
                  <c:v>32.5</c:v>
                </c:pt>
                <c:pt idx="4984">
                  <c:v>18.600000000000001</c:v>
                </c:pt>
                <c:pt idx="4985">
                  <c:v>30.9</c:v>
                </c:pt>
                <c:pt idx="4986">
                  <c:v>31.7</c:v>
                </c:pt>
                <c:pt idx="4987">
                  <c:v>32.1</c:v>
                </c:pt>
                <c:pt idx="4988">
                  <c:v>32.299999999999997</c:v>
                </c:pt>
                <c:pt idx="4989">
                  <c:v>18</c:v>
                </c:pt>
                <c:pt idx="4990">
                  <c:v>32.200000000000003</c:v>
                </c:pt>
                <c:pt idx="4991">
                  <c:v>32.700000000000003</c:v>
                </c:pt>
                <c:pt idx="4992">
                  <c:v>32.1</c:v>
                </c:pt>
                <c:pt idx="4993">
                  <c:v>33</c:v>
                </c:pt>
                <c:pt idx="4994">
                  <c:v>30.6</c:v>
                </c:pt>
                <c:pt idx="4995">
                  <c:v>32.799999999999997</c:v>
                </c:pt>
                <c:pt idx="4996">
                  <c:v>33.9</c:v>
                </c:pt>
                <c:pt idx="4997">
                  <c:v>29.1</c:v>
                </c:pt>
                <c:pt idx="4998">
                  <c:v>34.299999999999997</c:v>
                </c:pt>
                <c:pt idx="4999">
                  <c:v>33</c:v>
                </c:pt>
                <c:pt idx="5000">
                  <c:v>34.799999999999997</c:v>
                </c:pt>
                <c:pt idx="5001">
                  <c:v>36.200000000000003</c:v>
                </c:pt>
                <c:pt idx="5002">
                  <c:v>36.200000000000003</c:v>
                </c:pt>
                <c:pt idx="5003">
                  <c:v>36.299999999999997</c:v>
                </c:pt>
                <c:pt idx="5004">
                  <c:v>36.799999999999997</c:v>
                </c:pt>
                <c:pt idx="5005">
                  <c:v>38.9</c:v>
                </c:pt>
                <c:pt idx="5006">
                  <c:v>32.1</c:v>
                </c:pt>
                <c:pt idx="5007">
                  <c:v>36.799999999999997</c:v>
                </c:pt>
                <c:pt idx="5008">
                  <c:v>37.200000000000003</c:v>
                </c:pt>
                <c:pt idx="5009">
                  <c:v>37.700000000000003</c:v>
                </c:pt>
                <c:pt idx="5010">
                  <c:v>36.200000000000003</c:v>
                </c:pt>
                <c:pt idx="5011">
                  <c:v>36.200000000000003</c:v>
                </c:pt>
                <c:pt idx="5012">
                  <c:v>36.700000000000003</c:v>
                </c:pt>
                <c:pt idx="5013">
                  <c:v>37.299999999999997</c:v>
                </c:pt>
                <c:pt idx="5014">
                  <c:v>38.5</c:v>
                </c:pt>
                <c:pt idx="5015">
                  <c:v>36.6</c:v>
                </c:pt>
                <c:pt idx="5016">
                  <c:v>36.4</c:v>
                </c:pt>
                <c:pt idx="5017">
                  <c:v>35.4</c:v>
                </c:pt>
                <c:pt idx="5018">
                  <c:v>36.4</c:v>
                </c:pt>
                <c:pt idx="5019">
                  <c:v>35.299999999999997</c:v>
                </c:pt>
                <c:pt idx="5020">
                  <c:v>35.5</c:v>
                </c:pt>
                <c:pt idx="5021">
                  <c:v>33.5</c:v>
                </c:pt>
                <c:pt idx="5022">
                  <c:v>36.299999999999997</c:v>
                </c:pt>
                <c:pt idx="5023">
                  <c:v>36.700000000000003</c:v>
                </c:pt>
                <c:pt idx="5024">
                  <c:v>35.200000000000003</c:v>
                </c:pt>
                <c:pt idx="5025">
                  <c:v>32.5</c:v>
                </c:pt>
                <c:pt idx="5026">
                  <c:v>36.4</c:v>
                </c:pt>
                <c:pt idx="5027">
                  <c:v>35.1</c:v>
                </c:pt>
                <c:pt idx="5028">
                  <c:v>36</c:v>
                </c:pt>
                <c:pt idx="5029">
                  <c:v>36.1</c:v>
                </c:pt>
                <c:pt idx="5030">
                  <c:v>33.700000000000003</c:v>
                </c:pt>
                <c:pt idx="5031">
                  <c:v>33.4</c:v>
                </c:pt>
                <c:pt idx="5032">
                  <c:v>34</c:v>
                </c:pt>
                <c:pt idx="5033">
                  <c:v>34.200000000000003</c:v>
                </c:pt>
                <c:pt idx="5034">
                  <c:v>33.200000000000003</c:v>
                </c:pt>
                <c:pt idx="5035">
                  <c:v>33</c:v>
                </c:pt>
                <c:pt idx="5036">
                  <c:v>31.8</c:v>
                </c:pt>
                <c:pt idx="5037">
                  <c:v>33.1</c:v>
                </c:pt>
                <c:pt idx="5038">
                  <c:v>33.6</c:v>
                </c:pt>
                <c:pt idx="5039">
                  <c:v>34.5</c:v>
                </c:pt>
                <c:pt idx="5040">
                  <c:v>34.1</c:v>
                </c:pt>
                <c:pt idx="5041">
                  <c:v>33.700000000000003</c:v>
                </c:pt>
                <c:pt idx="5042">
                  <c:v>35</c:v>
                </c:pt>
                <c:pt idx="5043">
                  <c:v>36</c:v>
                </c:pt>
                <c:pt idx="5044">
                  <c:v>34.4</c:v>
                </c:pt>
                <c:pt idx="5045">
                  <c:v>36.9</c:v>
                </c:pt>
                <c:pt idx="5046">
                  <c:v>35.4</c:v>
                </c:pt>
                <c:pt idx="5047">
                  <c:v>33.9</c:v>
                </c:pt>
                <c:pt idx="5048">
                  <c:v>35.4</c:v>
                </c:pt>
                <c:pt idx="5049">
                  <c:v>34.4</c:v>
                </c:pt>
                <c:pt idx="5050">
                  <c:v>33.4</c:v>
                </c:pt>
                <c:pt idx="5051">
                  <c:v>36.4</c:v>
                </c:pt>
                <c:pt idx="5052">
                  <c:v>37.799999999999997</c:v>
                </c:pt>
                <c:pt idx="5053">
                  <c:v>37.200000000000003</c:v>
                </c:pt>
                <c:pt idx="5054">
                  <c:v>36.799999999999997</c:v>
                </c:pt>
                <c:pt idx="5055">
                  <c:v>37</c:v>
                </c:pt>
                <c:pt idx="5056">
                  <c:v>33.1</c:v>
                </c:pt>
                <c:pt idx="5057">
                  <c:v>36.1</c:v>
                </c:pt>
                <c:pt idx="5058">
                  <c:v>37</c:v>
                </c:pt>
                <c:pt idx="5059">
                  <c:v>36.9</c:v>
                </c:pt>
                <c:pt idx="5060">
                  <c:v>36.700000000000003</c:v>
                </c:pt>
                <c:pt idx="5061">
                  <c:v>37.1</c:v>
                </c:pt>
                <c:pt idx="5062">
                  <c:v>37.799999999999997</c:v>
                </c:pt>
                <c:pt idx="5063">
                  <c:v>36.299999999999997</c:v>
                </c:pt>
                <c:pt idx="5064">
                  <c:v>36.299999999999997</c:v>
                </c:pt>
                <c:pt idx="5065">
                  <c:v>35.799999999999997</c:v>
                </c:pt>
                <c:pt idx="5066">
                  <c:v>35.4</c:v>
                </c:pt>
                <c:pt idx="5067">
                  <c:v>32.6</c:v>
                </c:pt>
                <c:pt idx="5068">
                  <c:v>22.3</c:v>
                </c:pt>
                <c:pt idx="5069">
                  <c:v>22.6</c:v>
                </c:pt>
                <c:pt idx="5070">
                  <c:v>22.1</c:v>
                </c:pt>
                <c:pt idx="5071">
                  <c:v>23.1</c:v>
                </c:pt>
                <c:pt idx="5072">
                  <c:v>22.9</c:v>
                </c:pt>
                <c:pt idx="5073">
                  <c:v>23.6</c:v>
                </c:pt>
                <c:pt idx="5074">
                  <c:v>23.3</c:v>
                </c:pt>
                <c:pt idx="5075">
                  <c:v>23.3</c:v>
                </c:pt>
                <c:pt idx="5076">
                  <c:v>23.4</c:v>
                </c:pt>
                <c:pt idx="5077">
                  <c:v>23.9</c:v>
                </c:pt>
                <c:pt idx="5078">
                  <c:v>23.8</c:v>
                </c:pt>
                <c:pt idx="5079">
                  <c:v>24.4</c:v>
                </c:pt>
                <c:pt idx="5080">
                  <c:v>15.2</c:v>
                </c:pt>
                <c:pt idx="5081">
                  <c:v>24.5</c:v>
                </c:pt>
                <c:pt idx="5082">
                  <c:v>24.6</c:v>
                </c:pt>
                <c:pt idx="5083">
                  <c:v>24.7</c:v>
                </c:pt>
                <c:pt idx="5084">
                  <c:v>25.1</c:v>
                </c:pt>
                <c:pt idx="5085">
                  <c:v>24.7</c:v>
                </c:pt>
                <c:pt idx="5086">
                  <c:v>23</c:v>
                </c:pt>
                <c:pt idx="5087">
                  <c:v>24.1</c:v>
                </c:pt>
                <c:pt idx="5088">
                  <c:v>24.1</c:v>
                </c:pt>
                <c:pt idx="5089">
                  <c:v>23.7</c:v>
                </c:pt>
                <c:pt idx="5090">
                  <c:v>24.8</c:v>
                </c:pt>
                <c:pt idx="5091">
                  <c:v>25.3</c:v>
                </c:pt>
                <c:pt idx="5092">
                  <c:v>25.5</c:v>
                </c:pt>
                <c:pt idx="5093">
                  <c:v>24.1</c:v>
                </c:pt>
                <c:pt idx="5094">
                  <c:v>26</c:v>
                </c:pt>
                <c:pt idx="5095">
                  <c:v>26.7</c:v>
                </c:pt>
                <c:pt idx="5096">
                  <c:v>27</c:v>
                </c:pt>
                <c:pt idx="5097">
                  <c:v>17.8</c:v>
                </c:pt>
                <c:pt idx="5098">
                  <c:v>26.9</c:v>
                </c:pt>
                <c:pt idx="5099">
                  <c:v>27.2</c:v>
                </c:pt>
                <c:pt idx="5100">
                  <c:v>23.4</c:v>
                </c:pt>
                <c:pt idx="5101">
                  <c:v>27.3</c:v>
                </c:pt>
                <c:pt idx="5102">
                  <c:v>26.1</c:v>
                </c:pt>
                <c:pt idx="5103">
                  <c:v>26.7</c:v>
                </c:pt>
                <c:pt idx="5104">
                  <c:v>28</c:v>
                </c:pt>
                <c:pt idx="5105">
                  <c:v>33.1</c:v>
                </c:pt>
                <c:pt idx="5106">
                  <c:v>31.3</c:v>
                </c:pt>
                <c:pt idx="5107">
                  <c:v>31.8</c:v>
                </c:pt>
                <c:pt idx="5108">
                  <c:v>31.8</c:v>
                </c:pt>
                <c:pt idx="5109">
                  <c:v>34</c:v>
                </c:pt>
                <c:pt idx="5110">
                  <c:v>22.7</c:v>
                </c:pt>
                <c:pt idx="5111">
                  <c:v>31.4</c:v>
                </c:pt>
                <c:pt idx="5112">
                  <c:v>32.299999999999997</c:v>
                </c:pt>
                <c:pt idx="5113">
                  <c:v>31.4</c:v>
                </c:pt>
                <c:pt idx="5114">
                  <c:v>32.1</c:v>
                </c:pt>
                <c:pt idx="5115">
                  <c:v>32.200000000000003</c:v>
                </c:pt>
                <c:pt idx="5116">
                  <c:v>32</c:v>
                </c:pt>
                <c:pt idx="5117">
                  <c:v>31.5</c:v>
                </c:pt>
                <c:pt idx="5118">
                  <c:v>32.1</c:v>
                </c:pt>
                <c:pt idx="5119">
                  <c:v>32</c:v>
                </c:pt>
                <c:pt idx="5120">
                  <c:v>32.6</c:v>
                </c:pt>
                <c:pt idx="5121">
                  <c:v>31.3</c:v>
                </c:pt>
                <c:pt idx="5122">
                  <c:v>33</c:v>
                </c:pt>
                <c:pt idx="5123">
                  <c:v>32</c:v>
                </c:pt>
                <c:pt idx="5124">
                  <c:v>31</c:v>
                </c:pt>
                <c:pt idx="5125">
                  <c:v>29.8</c:v>
                </c:pt>
                <c:pt idx="5126">
                  <c:v>32.5</c:v>
                </c:pt>
                <c:pt idx="5127">
                  <c:v>32.9</c:v>
                </c:pt>
                <c:pt idx="5128">
                  <c:v>32.4</c:v>
                </c:pt>
                <c:pt idx="5129">
                  <c:v>22.3</c:v>
                </c:pt>
                <c:pt idx="5130">
                  <c:v>31.5</c:v>
                </c:pt>
                <c:pt idx="5131">
                  <c:v>31.7</c:v>
                </c:pt>
                <c:pt idx="5132">
                  <c:v>31.7</c:v>
                </c:pt>
                <c:pt idx="5133">
                  <c:v>23.8</c:v>
                </c:pt>
                <c:pt idx="5134">
                  <c:v>23.5</c:v>
                </c:pt>
                <c:pt idx="5135">
                  <c:v>22.7</c:v>
                </c:pt>
                <c:pt idx="5136">
                  <c:v>25.1</c:v>
                </c:pt>
                <c:pt idx="5137">
                  <c:v>26.2</c:v>
                </c:pt>
                <c:pt idx="5138">
                  <c:v>26.2</c:v>
                </c:pt>
                <c:pt idx="5139">
                  <c:v>26.9</c:v>
                </c:pt>
                <c:pt idx="5140">
                  <c:v>24.4</c:v>
                </c:pt>
                <c:pt idx="5141">
                  <c:v>26.5</c:v>
                </c:pt>
                <c:pt idx="5142">
                  <c:v>26.6</c:v>
                </c:pt>
                <c:pt idx="5143">
                  <c:v>27.5</c:v>
                </c:pt>
                <c:pt idx="5144">
                  <c:v>26.7</c:v>
                </c:pt>
                <c:pt idx="5145">
                  <c:v>26.8</c:v>
                </c:pt>
                <c:pt idx="5146">
                  <c:v>28.5</c:v>
                </c:pt>
                <c:pt idx="5147">
                  <c:v>29</c:v>
                </c:pt>
                <c:pt idx="5148">
                  <c:v>27.2</c:v>
                </c:pt>
                <c:pt idx="5149">
                  <c:v>29.6</c:v>
                </c:pt>
                <c:pt idx="5150">
                  <c:v>27.9</c:v>
                </c:pt>
                <c:pt idx="5151">
                  <c:v>23.5</c:v>
                </c:pt>
                <c:pt idx="5152">
                  <c:v>29.9</c:v>
                </c:pt>
                <c:pt idx="5153">
                  <c:v>28.4</c:v>
                </c:pt>
                <c:pt idx="5154">
                  <c:v>28.2</c:v>
                </c:pt>
                <c:pt idx="5155">
                  <c:v>22.1</c:v>
                </c:pt>
                <c:pt idx="5156">
                  <c:v>29.7</c:v>
                </c:pt>
                <c:pt idx="5157">
                  <c:v>29</c:v>
                </c:pt>
                <c:pt idx="5158">
                  <c:v>28.9</c:v>
                </c:pt>
                <c:pt idx="5159">
                  <c:v>28.2</c:v>
                </c:pt>
                <c:pt idx="5160">
                  <c:v>29.4</c:v>
                </c:pt>
                <c:pt idx="5161">
                  <c:v>27.4</c:v>
                </c:pt>
                <c:pt idx="5162">
                  <c:v>30.2</c:v>
                </c:pt>
                <c:pt idx="5163">
                  <c:v>30.9</c:v>
                </c:pt>
                <c:pt idx="5164">
                  <c:v>31.2</c:v>
                </c:pt>
                <c:pt idx="5165">
                  <c:v>30.6</c:v>
                </c:pt>
                <c:pt idx="5166">
                  <c:v>31.1</c:v>
                </c:pt>
                <c:pt idx="5167">
                  <c:v>30.8</c:v>
                </c:pt>
                <c:pt idx="5168">
                  <c:v>30.3</c:v>
                </c:pt>
                <c:pt idx="5169">
                  <c:v>30.3</c:v>
                </c:pt>
                <c:pt idx="5170">
                  <c:v>29.5</c:v>
                </c:pt>
                <c:pt idx="5171">
                  <c:v>30.1</c:v>
                </c:pt>
                <c:pt idx="5172">
                  <c:v>22.4</c:v>
                </c:pt>
                <c:pt idx="5173">
                  <c:v>1.8</c:v>
                </c:pt>
                <c:pt idx="5174">
                  <c:v>2.5</c:v>
                </c:pt>
                <c:pt idx="5175">
                  <c:v>1.9</c:v>
                </c:pt>
                <c:pt idx="5176">
                  <c:v>1.6</c:v>
                </c:pt>
                <c:pt idx="5177">
                  <c:v>1.1000000000000001</c:v>
                </c:pt>
                <c:pt idx="5178">
                  <c:v>1.8</c:v>
                </c:pt>
                <c:pt idx="5179">
                  <c:v>1.4</c:v>
                </c:pt>
                <c:pt idx="5180">
                  <c:v>1.3</c:v>
                </c:pt>
                <c:pt idx="5181">
                  <c:v>1.1000000000000001</c:v>
                </c:pt>
                <c:pt idx="5182">
                  <c:v>1.4</c:v>
                </c:pt>
                <c:pt idx="5183">
                  <c:v>1.3</c:v>
                </c:pt>
                <c:pt idx="5184">
                  <c:v>1.8</c:v>
                </c:pt>
                <c:pt idx="5185">
                  <c:v>1.8</c:v>
                </c:pt>
                <c:pt idx="5186">
                  <c:v>1.4</c:v>
                </c:pt>
                <c:pt idx="5187">
                  <c:v>1.2</c:v>
                </c:pt>
                <c:pt idx="5188">
                  <c:v>1.4</c:v>
                </c:pt>
                <c:pt idx="5189">
                  <c:v>1.3</c:v>
                </c:pt>
                <c:pt idx="5190">
                  <c:v>1.3</c:v>
                </c:pt>
                <c:pt idx="5191">
                  <c:v>1.6</c:v>
                </c:pt>
                <c:pt idx="5192">
                  <c:v>4.0999999999999996</c:v>
                </c:pt>
                <c:pt idx="5193">
                  <c:v>3.5</c:v>
                </c:pt>
                <c:pt idx="5194">
                  <c:v>3.5</c:v>
                </c:pt>
                <c:pt idx="5195">
                  <c:v>3.5</c:v>
                </c:pt>
                <c:pt idx="5196">
                  <c:v>1.5</c:v>
                </c:pt>
                <c:pt idx="5197">
                  <c:v>0.7</c:v>
                </c:pt>
                <c:pt idx="5198">
                  <c:v>1.4</c:v>
                </c:pt>
                <c:pt idx="5199">
                  <c:v>-0.6</c:v>
                </c:pt>
                <c:pt idx="5200">
                  <c:v>1.6</c:v>
                </c:pt>
                <c:pt idx="5201">
                  <c:v>1.8</c:v>
                </c:pt>
                <c:pt idx="5202">
                  <c:v>2.2000000000000002</c:v>
                </c:pt>
                <c:pt idx="5203">
                  <c:v>0.6</c:v>
                </c:pt>
                <c:pt idx="5204">
                  <c:v>2.2000000000000002</c:v>
                </c:pt>
                <c:pt idx="5205">
                  <c:v>2.2999999999999998</c:v>
                </c:pt>
                <c:pt idx="5206">
                  <c:v>1.7</c:v>
                </c:pt>
                <c:pt idx="5207">
                  <c:v>1.4</c:v>
                </c:pt>
                <c:pt idx="5208">
                  <c:v>1.4</c:v>
                </c:pt>
                <c:pt idx="5209">
                  <c:v>1.4</c:v>
                </c:pt>
                <c:pt idx="5210">
                  <c:v>1.7</c:v>
                </c:pt>
                <c:pt idx="5211">
                  <c:v>2.6</c:v>
                </c:pt>
                <c:pt idx="5212">
                  <c:v>0.7</c:v>
                </c:pt>
                <c:pt idx="5213">
                  <c:v>1.3</c:v>
                </c:pt>
                <c:pt idx="5214">
                  <c:v>0.4</c:v>
                </c:pt>
                <c:pt idx="5215">
                  <c:v>4.7</c:v>
                </c:pt>
                <c:pt idx="5216">
                  <c:v>5.9</c:v>
                </c:pt>
                <c:pt idx="5217">
                  <c:v>6.1</c:v>
                </c:pt>
                <c:pt idx="5218">
                  <c:v>6.6</c:v>
                </c:pt>
                <c:pt idx="5219">
                  <c:v>7.5</c:v>
                </c:pt>
                <c:pt idx="5220">
                  <c:v>7.6</c:v>
                </c:pt>
                <c:pt idx="5221">
                  <c:v>1.7</c:v>
                </c:pt>
                <c:pt idx="5222">
                  <c:v>6.9</c:v>
                </c:pt>
                <c:pt idx="5223">
                  <c:v>10.3</c:v>
                </c:pt>
                <c:pt idx="5224">
                  <c:v>10</c:v>
                </c:pt>
                <c:pt idx="5225">
                  <c:v>9.8000000000000007</c:v>
                </c:pt>
                <c:pt idx="5226">
                  <c:v>9.5</c:v>
                </c:pt>
                <c:pt idx="5227">
                  <c:v>8.9</c:v>
                </c:pt>
                <c:pt idx="5228">
                  <c:v>11</c:v>
                </c:pt>
                <c:pt idx="5229">
                  <c:v>11.6</c:v>
                </c:pt>
                <c:pt idx="5230">
                  <c:v>14.1</c:v>
                </c:pt>
                <c:pt idx="5231">
                  <c:v>16.3</c:v>
                </c:pt>
                <c:pt idx="5232">
                  <c:v>13.2</c:v>
                </c:pt>
                <c:pt idx="5233">
                  <c:v>18.2</c:v>
                </c:pt>
                <c:pt idx="5234">
                  <c:v>19.399999999999999</c:v>
                </c:pt>
                <c:pt idx="5235">
                  <c:v>18.3</c:v>
                </c:pt>
                <c:pt idx="5236">
                  <c:v>16.3</c:v>
                </c:pt>
                <c:pt idx="5237">
                  <c:v>17.899999999999999</c:v>
                </c:pt>
                <c:pt idx="5238">
                  <c:v>15.2</c:v>
                </c:pt>
                <c:pt idx="5239">
                  <c:v>13.7</c:v>
                </c:pt>
                <c:pt idx="5240">
                  <c:v>1.1000000000000001</c:v>
                </c:pt>
                <c:pt idx="5241">
                  <c:v>13.8</c:v>
                </c:pt>
                <c:pt idx="5242">
                  <c:v>14.3</c:v>
                </c:pt>
                <c:pt idx="5243">
                  <c:v>15</c:v>
                </c:pt>
                <c:pt idx="5244">
                  <c:v>1.4</c:v>
                </c:pt>
                <c:pt idx="5245">
                  <c:v>5.4</c:v>
                </c:pt>
                <c:pt idx="5246">
                  <c:v>2</c:v>
                </c:pt>
                <c:pt idx="5247">
                  <c:v>1.2</c:v>
                </c:pt>
                <c:pt idx="5248">
                  <c:v>1.1000000000000001</c:v>
                </c:pt>
                <c:pt idx="5249">
                  <c:v>0.4</c:v>
                </c:pt>
                <c:pt idx="5250">
                  <c:v>0.7</c:v>
                </c:pt>
                <c:pt idx="5251">
                  <c:v>0.9</c:v>
                </c:pt>
                <c:pt idx="5252">
                  <c:v>1.1000000000000001</c:v>
                </c:pt>
                <c:pt idx="5253">
                  <c:v>0.7</c:v>
                </c:pt>
                <c:pt idx="5254">
                  <c:v>0.9</c:v>
                </c:pt>
                <c:pt idx="5255">
                  <c:v>1.5</c:v>
                </c:pt>
                <c:pt idx="5256">
                  <c:v>1</c:v>
                </c:pt>
                <c:pt idx="5257">
                  <c:v>1.6</c:v>
                </c:pt>
                <c:pt idx="5258">
                  <c:v>1.9</c:v>
                </c:pt>
                <c:pt idx="5259">
                  <c:v>1.4</c:v>
                </c:pt>
                <c:pt idx="5260">
                  <c:v>2.1</c:v>
                </c:pt>
                <c:pt idx="5261">
                  <c:v>2.2000000000000002</c:v>
                </c:pt>
                <c:pt idx="5262">
                  <c:v>1.9</c:v>
                </c:pt>
                <c:pt idx="5263">
                  <c:v>1.5</c:v>
                </c:pt>
                <c:pt idx="5264">
                  <c:v>1.6</c:v>
                </c:pt>
                <c:pt idx="5265">
                  <c:v>1.7</c:v>
                </c:pt>
                <c:pt idx="5266">
                  <c:v>1.5</c:v>
                </c:pt>
                <c:pt idx="5267">
                  <c:v>1.5</c:v>
                </c:pt>
                <c:pt idx="5268">
                  <c:v>2.1</c:v>
                </c:pt>
                <c:pt idx="5269">
                  <c:v>1.5</c:v>
                </c:pt>
                <c:pt idx="5270">
                  <c:v>2.2000000000000002</c:v>
                </c:pt>
                <c:pt idx="5271">
                  <c:v>2.1</c:v>
                </c:pt>
                <c:pt idx="5272">
                  <c:v>1.3</c:v>
                </c:pt>
                <c:pt idx="5273">
                  <c:v>2.1</c:v>
                </c:pt>
                <c:pt idx="5274">
                  <c:v>3.6</c:v>
                </c:pt>
                <c:pt idx="5275">
                  <c:v>2.4</c:v>
                </c:pt>
                <c:pt idx="5276">
                  <c:v>3.7</c:v>
                </c:pt>
                <c:pt idx="5277">
                  <c:v>3</c:v>
                </c:pt>
                <c:pt idx="5278">
                  <c:v>4</c:v>
                </c:pt>
                <c:pt idx="5279">
                  <c:v>4.0999999999999996</c:v>
                </c:pt>
                <c:pt idx="5280">
                  <c:v>4.0999999999999996</c:v>
                </c:pt>
                <c:pt idx="5281">
                  <c:v>3.3</c:v>
                </c:pt>
                <c:pt idx="5282">
                  <c:v>3.9</c:v>
                </c:pt>
                <c:pt idx="5283">
                  <c:v>2.2999999999999998</c:v>
                </c:pt>
                <c:pt idx="5284">
                  <c:v>14</c:v>
                </c:pt>
                <c:pt idx="5285">
                  <c:v>14.5</c:v>
                </c:pt>
                <c:pt idx="5286">
                  <c:v>14.4</c:v>
                </c:pt>
                <c:pt idx="5287">
                  <c:v>14</c:v>
                </c:pt>
                <c:pt idx="5288">
                  <c:v>13.3</c:v>
                </c:pt>
                <c:pt idx="5289">
                  <c:v>24.3</c:v>
                </c:pt>
                <c:pt idx="5290">
                  <c:v>13.4</c:v>
                </c:pt>
                <c:pt idx="5291">
                  <c:v>13.3</c:v>
                </c:pt>
                <c:pt idx="5292">
                  <c:v>13.2</c:v>
                </c:pt>
                <c:pt idx="5293">
                  <c:v>13.7</c:v>
                </c:pt>
                <c:pt idx="5294">
                  <c:v>13.6</c:v>
                </c:pt>
                <c:pt idx="5295">
                  <c:v>14.8</c:v>
                </c:pt>
                <c:pt idx="5296">
                  <c:v>14</c:v>
                </c:pt>
                <c:pt idx="5297">
                  <c:v>14.6</c:v>
                </c:pt>
                <c:pt idx="5298">
                  <c:v>14.9</c:v>
                </c:pt>
                <c:pt idx="5299">
                  <c:v>15.1</c:v>
                </c:pt>
                <c:pt idx="5300">
                  <c:v>14.8</c:v>
                </c:pt>
                <c:pt idx="5301">
                  <c:v>14.7</c:v>
                </c:pt>
                <c:pt idx="5302">
                  <c:v>13.7</c:v>
                </c:pt>
                <c:pt idx="5303">
                  <c:v>13.1</c:v>
                </c:pt>
                <c:pt idx="5304">
                  <c:v>12.9</c:v>
                </c:pt>
                <c:pt idx="5305">
                  <c:v>12.7</c:v>
                </c:pt>
                <c:pt idx="5306">
                  <c:v>12.3</c:v>
                </c:pt>
                <c:pt idx="5307">
                  <c:v>14.3</c:v>
                </c:pt>
                <c:pt idx="5308">
                  <c:v>14.6</c:v>
                </c:pt>
                <c:pt idx="5309">
                  <c:v>14.7</c:v>
                </c:pt>
                <c:pt idx="5310">
                  <c:v>14.7</c:v>
                </c:pt>
                <c:pt idx="5311">
                  <c:v>14.7</c:v>
                </c:pt>
                <c:pt idx="5312">
                  <c:v>14.9</c:v>
                </c:pt>
                <c:pt idx="5313">
                  <c:v>15.4</c:v>
                </c:pt>
                <c:pt idx="5314">
                  <c:v>15.1</c:v>
                </c:pt>
                <c:pt idx="5315">
                  <c:v>16.600000000000001</c:v>
                </c:pt>
                <c:pt idx="5316">
                  <c:v>13.9</c:v>
                </c:pt>
                <c:pt idx="5317">
                  <c:v>18.100000000000001</c:v>
                </c:pt>
                <c:pt idx="5318">
                  <c:v>14.2</c:v>
                </c:pt>
                <c:pt idx="5319">
                  <c:v>18.399999999999999</c:v>
                </c:pt>
                <c:pt idx="5320">
                  <c:v>14.3</c:v>
                </c:pt>
                <c:pt idx="5321">
                  <c:v>16</c:v>
                </c:pt>
                <c:pt idx="5322">
                  <c:v>15.5</c:v>
                </c:pt>
                <c:pt idx="5323">
                  <c:v>17.2</c:v>
                </c:pt>
                <c:pt idx="5324">
                  <c:v>18</c:v>
                </c:pt>
                <c:pt idx="5325">
                  <c:v>21.8</c:v>
                </c:pt>
                <c:pt idx="5326">
                  <c:v>24.1</c:v>
                </c:pt>
                <c:pt idx="5327">
                  <c:v>23.5</c:v>
                </c:pt>
                <c:pt idx="5328">
                  <c:v>22.4</c:v>
                </c:pt>
                <c:pt idx="5329">
                  <c:v>23.3</c:v>
                </c:pt>
                <c:pt idx="5330">
                  <c:v>24.1</c:v>
                </c:pt>
                <c:pt idx="5331">
                  <c:v>15.8</c:v>
                </c:pt>
                <c:pt idx="5332">
                  <c:v>24.1</c:v>
                </c:pt>
                <c:pt idx="5333">
                  <c:v>25.6</c:v>
                </c:pt>
                <c:pt idx="5334">
                  <c:v>25.7</c:v>
                </c:pt>
                <c:pt idx="5335">
                  <c:v>25.9</c:v>
                </c:pt>
                <c:pt idx="5336">
                  <c:v>25.5</c:v>
                </c:pt>
                <c:pt idx="5337">
                  <c:v>26.2</c:v>
                </c:pt>
                <c:pt idx="5338">
                  <c:v>29.1</c:v>
                </c:pt>
                <c:pt idx="5339">
                  <c:v>29.6</c:v>
                </c:pt>
                <c:pt idx="5340">
                  <c:v>31.2</c:v>
                </c:pt>
                <c:pt idx="5341">
                  <c:v>31.1</c:v>
                </c:pt>
                <c:pt idx="5342">
                  <c:v>29.6</c:v>
                </c:pt>
                <c:pt idx="5343">
                  <c:v>32.1</c:v>
                </c:pt>
                <c:pt idx="5344">
                  <c:v>33.200000000000003</c:v>
                </c:pt>
                <c:pt idx="5345">
                  <c:v>31.6</c:v>
                </c:pt>
                <c:pt idx="5346">
                  <c:v>28.7</c:v>
                </c:pt>
                <c:pt idx="5347">
                  <c:v>32.1</c:v>
                </c:pt>
                <c:pt idx="5348">
                  <c:v>28.1</c:v>
                </c:pt>
                <c:pt idx="5349">
                  <c:v>27.7</c:v>
                </c:pt>
                <c:pt idx="5350">
                  <c:v>15.6</c:v>
                </c:pt>
                <c:pt idx="5351">
                  <c:v>27.4</c:v>
                </c:pt>
                <c:pt idx="5352">
                  <c:v>27.6</c:v>
                </c:pt>
                <c:pt idx="5353">
                  <c:v>29.5</c:v>
                </c:pt>
                <c:pt idx="5354">
                  <c:v>30.3</c:v>
                </c:pt>
                <c:pt idx="5355">
                  <c:v>16.100000000000001</c:v>
                </c:pt>
                <c:pt idx="5356">
                  <c:v>14.5</c:v>
                </c:pt>
                <c:pt idx="5357">
                  <c:v>14.9</c:v>
                </c:pt>
                <c:pt idx="5358">
                  <c:v>16.3</c:v>
                </c:pt>
                <c:pt idx="5359">
                  <c:v>27.1</c:v>
                </c:pt>
                <c:pt idx="5360">
                  <c:v>15.3</c:v>
                </c:pt>
                <c:pt idx="5361">
                  <c:v>17</c:v>
                </c:pt>
                <c:pt idx="5362">
                  <c:v>16.2</c:v>
                </c:pt>
                <c:pt idx="5363">
                  <c:v>15.9</c:v>
                </c:pt>
                <c:pt idx="5364">
                  <c:v>15.6</c:v>
                </c:pt>
                <c:pt idx="5365">
                  <c:v>15.8</c:v>
                </c:pt>
                <c:pt idx="5366">
                  <c:v>16.600000000000001</c:v>
                </c:pt>
                <c:pt idx="5367">
                  <c:v>16.399999999999999</c:v>
                </c:pt>
                <c:pt idx="5368">
                  <c:v>18</c:v>
                </c:pt>
                <c:pt idx="5369">
                  <c:v>18.399999999999999</c:v>
                </c:pt>
                <c:pt idx="5370">
                  <c:v>18.100000000000001</c:v>
                </c:pt>
                <c:pt idx="5371">
                  <c:v>18.899999999999999</c:v>
                </c:pt>
                <c:pt idx="5372">
                  <c:v>40.6</c:v>
                </c:pt>
                <c:pt idx="5373">
                  <c:v>19.100000000000001</c:v>
                </c:pt>
                <c:pt idx="5374">
                  <c:v>19.600000000000001</c:v>
                </c:pt>
                <c:pt idx="5375">
                  <c:v>19.100000000000001</c:v>
                </c:pt>
                <c:pt idx="5376">
                  <c:v>19.100000000000001</c:v>
                </c:pt>
                <c:pt idx="5377">
                  <c:v>15.1</c:v>
                </c:pt>
                <c:pt idx="5378">
                  <c:v>22.8</c:v>
                </c:pt>
                <c:pt idx="5379">
                  <c:v>19.2</c:v>
                </c:pt>
                <c:pt idx="5380">
                  <c:v>20</c:v>
                </c:pt>
                <c:pt idx="5381">
                  <c:v>19.899999999999999</c:v>
                </c:pt>
                <c:pt idx="5382">
                  <c:v>20</c:v>
                </c:pt>
                <c:pt idx="5383">
                  <c:v>20</c:v>
                </c:pt>
                <c:pt idx="5384">
                  <c:v>19.3</c:v>
                </c:pt>
                <c:pt idx="5385">
                  <c:v>20.6</c:v>
                </c:pt>
                <c:pt idx="5386">
                  <c:v>20</c:v>
                </c:pt>
                <c:pt idx="5387">
                  <c:v>19.5</c:v>
                </c:pt>
                <c:pt idx="5388">
                  <c:v>19.8</c:v>
                </c:pt>
                <c:pt idx="5389">
                  <c:v>20.7</c:v>
                </c:pt>
                <c:pt idx="5390">
                  <c:v>20.3</c:v>
                </c:pt>
                <c:pt idx="5391">
                  <c:v>21</c:v>
                </c:pt>
                <c:pt idx="5392">
                  <c:v>21</c:v>
                </c:pt>
                <c:pt idx="5393">
                  <c:v>21</c:v>
                </c:pt>
                <c:pt idx="5394">
                  <c:v>20.8</c:v>
                </c:pt>
                <c:pt idx="5395">
                  <c:v>12</c:v>
                </c:pt>
                <c:pt idx="5396">
                  <c:v>6.2</c:v>
                </c:pt>
                <c:pt idx="5397">
                  <c:v>7.2</c:v>
                </c:pt>
                <c:pt idx="5398">
                  <c:v>6.2</c:v>
                </c:pt>
                <c:pt idx="5399">
                  <c:v>7.4</c:v>
                </c:pt>
                <c:pt idx="5400">
                  <c:v>6.9</c:v>
                </c:pt>
                <c:pt idx="5401">
                  <c:v>8.8000000000000007</c:v>
                </c:pt>
                <c:pt idx="5402">
                  <c:v>7.6</c:v>
                </c:pt>
                <c:pt idx="5403">
                  <c:v>7.9</c:v>
                </c:pt>
                <c:pt idx="5404">
                  <c:v>8.1</c:v>
                </c:pt>
                <c:pt idx="5405">
                  <c:v>8.8000000000000007</c:v>
                </c:pt>
                <c:pt idx="5406">
                  <c:v>8.6</c:v>
                </c:pt>
                <c:pt idx="5407">
                  <c:v>8.6</c:v>
                </c:pt>
                <c:pt idx="5408">
                  <c:v>6.1</c:v>
                </c:pt>
                <c:pt idx="5409">
                  <c:v>8.4</c:v>
                </c:pt>
                <c:pt idx="5410">
                  <c:v>8.6999999999999993</c:v>
                </c:pt>
                <c:pt idx="5411">
                  <c:v>8.9</c:v>
                </c:pt>
                <c:pt idx="5412">
                  <c:v>9.3000000000000007</c:v>
                </c:pt>
                <c:pt idx="5413">
                  <c:v>9.1</c:v>
                </c:pt>
                <c:pt idx="5414">
                  <c:v>6.5</c:v>
                </c:pt>
                <c:pt idx="5415">
                  <c:v>8.4</c:v>
                </c:pt>
                <c:pt idx="5416">
                  <c:v>7.9</c:v>
                </c:pt>
                <c:pt idx="5417">
                  <c:v>8.1999999999999993</c:v>
                </c:pt>
                <c:pt idx="5418">
                  <c:v>8.1</c:v>
                </c:pt>
                <c:pt idx="5419">
                  <c:v>7.1</c:v>
                </c:pt>
                <c:pt idx="5420">
                  <c:v>8.3000000000000007</c:v>
                </c:pt>
                <c:pt idx="5421">
                  <c:v>5.8</c:v>
                </c:pt>
                <c:pt idx="5422">
                  <c:v>5.9</c:v>
                </c:pt>
                <c:pt idx="5423">
                  <c:v>6.9</c:v>
                </c:pt>
                <c:pt idx="5424">
                  <c:v>6.4</c:v>
                </c:pt>
                <c:pt idx="5425">
                  <c:v>6.5</c:v>
                </c:pt>
                <c:pt idx="5426">
                  <c:v>6.2</c:v>
                </c:pt>
                <c:pt idx="5427">
                  <c:v>9.1999999999999993</c:v>
                </c:pt>
                <c:pt idx="5428">
                  <c:v>9.9</c:v>
                </c:pt>
                <c:pt idx="5429">
                  <c:v>5.6</c:v>
                </c:pt>
                <c:pt idx="5430">
                  <c:v>9.5</c:v>
                </c:pt>
                <c:pt idx="5431">
                  <c:v>9.4</c:v>
                </c:pt>
                <c:pt idx="5432">
                  <c:v>6.8</c:v>
                </c:pt>
                <c:pt idx="5433">
                  <c:v>9.4</c:v>
                </c:pt>
                <c:pt idx="5434">
                  <c:v>9.4</c:v>
                </c:pt>
                <c:pt idx="5435">
                  <c:v>11.4</c:v>
                </c:pt>
                <c:pt idx="5436">
                  <c:v>12.1</c:v>
                </c:pt>
                <c:pt idx="5437">
                  <c:v>15.1</c:v>
                </c:pt>
                <c:pt idx="5438">
                  <c:v>17.3</c:v>
                </c:pt>
                <c:pt idx="5439">
                  <c:v>17.7</c:v>
                </c:pt>
                <c:pt idx="5440">
                  <c:v>16</c:v>
                </c:pt>
                <c:pt idx="5441">
                  <c:v>16.8</c:v>
                </c:pt>
                <c:pt idx="5442">
                  <c:v>17.600000000000001</c:v>
                </c:pt>
                <c:pt idx="5443">
                  <c:v>6.6</c:v>
                </c:pt>
                <c:pt idx="5444">
                  <c:v>17.3</c:v>
                </c:pt>
                <c:pt idx="5445">
                  <c:v>17.7</c:v>
                </c:pt>
                <c:pt idx="5446">
                  <c:v>17.899999999999999</c:v>
                </c:pt>
                <c:pt idx="5447">
                  <c:v>17.3</c:v>
                </c:pt>
                <c:pt idx="5448">
                  <c:v>17.5</c:v>
                </c:pt>
                <c:pt idx="5449">
                  <c:v>17.899999999999999</c:v>
                </c:pt>
                <c:pt idx="5450">
                  <c:v>20</c:v>
                </c:pt>
                <c:pt idx="5451">
                  <c:v>18.899999999999999</c:v>
                </c:pt>
                <c:pt idx="5452">
                  <c:v>20.8</c:v>
                </c:pt>
                <c:pt idx="5453">
                  <c:v>21.5</c:v>
                </c:pt>
                <c:pt idx="5454">
                  <c:v>21</c:v>
                </c:pt>
                <c:pt idx="5455">
                  <c:v>22</c:v>
                </c:pt>
                <c:pt idx="5456">
                  <c:v>23.2</c:v>
                </c:pt>
                <c:pt idx="5457">
                  <c:v>23.8</c:v>
                </c:pt>
                <c:pt idx="5458">
                  <c:v>22.6</c:v>
                </c:pt>
                <c:pt idx="5459">
                  <c:v>24.7</c:v>
                </c:pt>
                <c:pt idx="5460">
                  <c:v>24.8</c:v>
                </c:pt>
                <c:pt idx="5461">
                  <c:v>25.9</c:v>
                </c:pt>
                <c:pt idx="5462">
                  <c:v>7</c:v>
                </c:pt>
                <c:pt idx="5463">
                  <c:v>23.5</c:v>
                </c:pt>
                <c:pt idx="5464">
                  <c:v>23.6</c:v>
                </c:pt>
                <c:pt idx="5465">
                  <c:v>24.2</c:v>
                </c:pt>
                <c:pt idx="5466">
                  <c:v>26.1</c:v>
                </c:pt>
                <c:pt idx="5467">
                  <c:v>7.7</c:v>
                </c:pt>
                <c:pt idx="5468">
                  <c:v>8.4</c:v>
                </c:pt>
                <c:pt idx="5469">
                  <c:v>6.7</c:v>
                </c:pt>
                <c:pt idx="5470">
                  <c:v>8.6</c:v>
                </c:pt>
                <c:pt idx="5471">
                  <c:v>8.5</c:v>
                </c:pt>
                <c:pt idx="5472">
                  <c:v>8.1</c:v>
                </c:pt>
                <c:pt idx="5473">
                  <c:v>10.3</c:v>
                </c:pt>
                <c:pt idx="5474">
                  <c:v>20</c:v>
                </c:pt>
                <c:pt idx="5475">
                  <c:v>9.4</c:v>
                </c:pt>
                <c:pt idx="5476">
                  <c:v>9.3000000000000007</c:v>
                </c:pt>
                <c:pt idx="5477">
                  <c:v>10</c:v>
                </c:pt>
                <c:pt idx="5478">
                  <c:v>11</c:v>
                </c:pt>
                <c:pt idx="5479">
                  <c:v>10.8</c:v>
                </c:pt>
                <c:pt idx="5480">
                  <c:v>29.6</c:v>
                </c:pt>
                <c:pt idx="5481">
                  <c:v>12.2</c:v>
                </c:pt>
                <c:pt idx="5482">
                  <c:v>11.7</c:v>
                </c:pt>
                <c:pt idx="5483">
                  <c:v>12.5</c:v>
                </c:pt>
                <c:pt idx="5484">
                  <c:v>10.199999999999999</c:v>
                </c:pt>
                <c:pt idx="5485">
                  <c:v>12.5</c:v>
                </c:pt>
                <c:pt idx="5486">
                  <c:v>13.2</c:v>
                </c:pt>
                <c:pt idx="5487">
                  <c:v>12.5</c:v>
                </c:pt>
                <c:pt idx="5488">
                  <c:v>12.8</c:v>
                </c:pt>
                <c:pt idx="5489">
                  <c:v>5.6</c:v>
                </c:pt>
                <c:pt idx="5490">
                  <c:v>12.1</c:v>
                </c:pt>
                <c:pt idx="5491">
                  <c:v>11.5</c:v>
                </c:pt>
                <c:pt idx="5492">
                  <c:v>11.1</c:v>
                </c:pt>
                <c:pt idx="5493">
                  <c:v>12.4</c:v>
                </c:pt>
                <c:pt idx="5494">
                  <c:v>13</c:v>
                </c:pt>
                <c:pt idx="5495">
                  <c:v>13.7</c:v>
                </c:pt>
                <c:pt idx="5496">
                  <c:v>13.3</c:v>
                </c:pt>
                <c:pt idx="5497">
                  <c:v>15.1</c:v>
                </c:pt>
                <c:pt idx="5498">
                  <c:v>15.4</c:v>
                </c:pt>
                <c:pt idx="5499">
                  <c:v>14.9</c:v>
                </c:pt>
                <c:pt idx="5500">
                  <c:v>15.4</c:v>
                </c:pt>
                <c:pt idx="5501">
                  <c:v>15.1</c:v>
                </c:pt>
                <c:pt idx="5502">
                  <c:v>15.8</c:v>
                </c:pt>
                <c:pt idx="5503">
                  <c:v>15.5</c:v>
                </c:pt>
                <c:pt idx="5504">
                  <c:v>15.5</c:v>
                </c:pt>
                <c:pt idx="5505">
                  <c:v>14.6</c:v>
                </c:pt>
                <c:pt idx="5506">
                  <c:v>14.3</c:v>
                </c:pt>
                <c:pt idx="5507">
                  <c:v>6.3</c:v>
                </c:pt>
                <c:pt idx="5508">
                  <c:v>7.2</c:v>
                </c:pt>
                <c:pt idx="5509">
                  <c:v>8.3000000000000007</c:v>
                </c:pt>
                <c:pt idx="5510">
                  <c:v>7.9</c:v>
                </c:pt>
                <c:pt idx="5511">
                  <c:v>5.8</c:v>
                </c:pt>
                <c:pt idx="5512">
                  <c:v>4.2</c:v>
                </c:pt>
                <c:pt idx="5513">
                  <c:v>5.2</c:v>
                </c:pt>
                <c:pt idx="5514">
                  <c:v>5.3</c:v>
                </c:pt>
                <c:pt idx="5515">
                  <c:v>5.2</c:v>
                </c:pt>
                <c:pt idx="5516">
                  <c:v>4.5999999999999996</c:v>
                </c:pt>
                <c:pt idx="5517">
                  <c:v>5.7</c:v>
                </c:pt>
                <c:pt idx="5518">
                  <c:v>5.7</c:v>
                </c:pt>
                <c:pt idx="5519">
                  <c:v>5.8</c:v>
                </c:pt>
                <c:pt idx="5520">
                  <c:v>7.8</c:v>
                </c:pt>
                <c:pt idx="5521">
                  <c:v>5</c:v>
                </c:pt>
                <c:pt idx="5522">
                  <c:v>4.9000000000000004</c:v>
                </c:pt>
                <c:pt idx="5523">
                  <c:v>5.0999999999999996</c:v>
                </c:pt>
                <c:pt idx="5524">
                  <c:v>4.9000000000000004</c:v>
                </c:pt>
                <c:pt idx="5525">
                  <c:v>5</c:v>
                </c:pt>
                <c:pt idx="5526">
                  <c:v>7.2</c:v>
                </c:pt>
                <c:pt idx="5527">
                  <c:v>4.2</c:v>
                </c:pt>
                <c:pt idx="5528">
                  <c:v>3.9</c:v>
                </c:pt>
                <c:pt idx="5529">
                  <c:v>3.8</c:v>
                </c:pt>
                <c:pt idx="5530">
                  <c:v>3.7</c:v>
                </c:pt>
                <c:pt idx="5531">
                  <c:v>8.1999999999999993</c:v>
                </c:pt>
                <c:pt idx="5532">
                  <c:v>4.9000000000000004</c:v>
                </c:pt>
                <c:pt idx="5533">
                  <c:v>5.9</c:v>
                </c:pt>
                <c:pt idx="5534">
                  <c:v>5.8</c:v>
                </c:pt>
                <c:pt idx="5535">
                  <c:v>6.8</c:v>
                </c:pt>
                <c:pt idx="5536">
                  <c:v>6.9</c:v>
                </c:pt>
                <c:pt idx="5537">
                  <c:v>7.5</c:v>
                </c:pt>
                <c:pt idx="5538">
                  <c:v>6.7</c:v>
                </c:pt>
                <c:pt idx="5539">
                  <c:v>7.6</c:v>
                </c:pt>
                <c:pt idx="5540">
                  <c:v>7.7</c:v>
                </c:pt>
                <c:pt idx="5541">
                  <c:v>7.7</c:v>
                </c:pt>
                <c:pt idx="5542">
                  <c:v>7.5</c:v>
                </c:pt>
                <c:pt idx="5543">
                  <c:v>7.9</c:v>
                </c:pt>
                <c:pt idx="5544">
                  <c:v>8.1</c:v>
                </c:pt>
                <c:pt idx="5545">
                  <c:v>8.6999999999999993</c:v>
                </c:pt>
                <c:pt idx="5546">
                  <c:v>8.3000000000000007</c:v>
                </c:pt>
                <c:pt idx="5547">
                  <c:v>6.1</c:v>
                </c:pt>
                <c:pt idx="5548">
                  <c:v>6.4</c:v>
                </c:pt>
                <c:pt idx="5549">
                  <c:v>11.3</c:v>
                </c:pt>
                <c:pt idx="5550">
                  <c:v>13.3</c:v>
                </c:pt>
                <c:pt idx="5551">
                  <c:v>13.3</c:v>
                </c:pt>
                <c:pt idx="5552">
                  <c:v>12</c:v>
                </c:pt>
                <c:pt idx="5553">
                  <c:v>12.6</c:v>
                </c:pt>
                <c:pt idx="5554">
                  <c:v>13.5</c:v>
                </c:pt>
                <c:pt idx="5555">
                  <c:v>4.9000000000000004</c:v>
                </c:pt>
                <c:pt idx="5556">
                  <c:v>13</c:v>
                </c:pt>
                <c:pt idx="5557">
                  <c:v>13.7</c:v>
                </c:pt>
                <c:pt idx="5558">
                  <c:v>13.2</c:v>
                </c:pt>
                <c:pt idx="5559">
                  <c:v>13.3</c:v>
                </c:pt>
                <c:pt idx="5560">
                  <c:v>14</c:v>
                </c:pt>
                <c:pt idx="5561">
                  <c:v>14.3</c:v>
                </c:pt>
                <c:pt idx="5562">
                  <c:v>15.6</c:v>
                </c:pt>
                <c:pt idx="5563">
                  <c:v>14.6</c:v>
                </c:pt>
                <c:pt idx="5564">
                  <c:v>17.600000000000001</c:v>
                </c:pt>
                <c:pt idx="5565">
                  <c:v>17.7</c:v>
                </c:pt>
                <c:pt idx="5566">
                  <c:v>16.399999999999999</c:v>
                </c:pt>
                <c:pt idx="5567">
                  <c:v>20.100000000000001</c:v>
                </c:pt>
                <c:pt idx="5568">
                  <c:v>22.4</c:v>
                </c:pt>
                <c:pt idx="5569">
                  <c:v>22.4</c:v>
                </c:pt>
                <c:pt idx="5570">
                  <c:v>17.7</c:v>
                </c:pt>
                <c:pt idx="5571">
                  <c:v>19</c:v>
                </c:pt>
                <c:pt idx="5572">
                  <c:v>17.3</c:v>
                </c:pt>
                <c:pt idx="5573">
                  <c:v>18.399999999999999</c:v>
                </c:pt>
                <c:pt idx="5574">
                  <c:v>41.3</c:v>
                </c:pt>
                <c:pt idx="5575">
                  <c:v>18.100000000000001</c:v>
                </c:pt>
                <c:pt idx="5576">
                  <c:v>18.3</c:v>
                </c:pt>
                <c:pt idx="5577">
                  <c:v>19.100000000000001</c:v>
                </c:pt>
                <c:pt idx="5578">
                  <c:v>20</c:v>
                </c:pt>
                <c:pt idx="5579">
                  <c:v>8.4</c:v>
                </c:pt>
                <c:pt idx="5580">
                  <c:v>8.1</c:v>
                </c:pt>
                <c:pt idx="5581">
                  <c:v>7.8</c:v>
                </c:pt>
                <c:pt idx="5582">
                  <c:v>8.3000000000000007</c:v>
                </c:pt>
                <c:pt idx="5583">
                  <c:v>8</c:v>
                </c:pt>
                <c:pt idx="5584">
                  <c:v>7.7</c:v>
                </c:pt>
                <c:pt idx="5585">
                  <c:v>7.9</c:v>
                </c:pt>
                <c:pt idx="5586">
                  <c:v>8.9</c:v>
                </c:pt>
                <c:pt idx="5587">
                  <c:v>8.5</c:v>
                </c:pt>
                <c:pt idx="5588">
                  <c:v>8</c:v>
                </c:pt>
                <c:pt idx="5589">
                  <c:v>7.8</c:v>
                </c:pt>
                <c:pt idx="5590">
                  <c:v>8.1</c:v>
                </c:pt>
                <c:pt idx="5591">
                  <c:v>7.7</c:v>
                </c:pt>
                <c:pt idx="5592">
                  <c:v>7.7</c:v>
                </c:pt>
                <c:pt idx="5593">
                  <c:v>8.4</c:v>
                </c:pt>
                <c:pt idx="5594">
                  <c:v>7.6</c:v>
                </c:pt>
                <c:pt idx="5595">
                  <c:v>41.1</c:v>
                </c:pt>
                <c:pt idx="5596">
                  <c:v>8.1999999999999993</c:v>
                </c:pt>
                <c:pt idx="5597">
                  <c:v>8</c:v>
                </c:pt>
                <c:pt idx="5598">
                  <c:v>8</c:v>
                </c:pt>
                <c:pt idx="5599">
                  <c:v>7.6</c:v>
                </c:pt>
                <c:pt idx="5600">
                  <c:v>7.5</c:v>
                </c:pt>
                <c:pt idx="5601">
                  <c:v>7.5</c:v>
                </c:pt>
                <c:pt idx="5602">
                  <c:v>7.9</c:v>
                </c:pt>
                <c:pt idx="5603">
                  <c:v>7.8</c:v>
                </c:pt>
                <c:pt idx="5604">
                  <c:v>16</c:v>
                </c:pt>
                <c:pt idx="5605">
                  <c:v>8</c:v>
                </c:pt>
                <c:pt idx="5606">
                  <c:v>8.1</c:v>
                </c:pt>
                <c:pt idx="5607">
                  <c:v>8.6999999999999993</c:v>
                </c:pt>
                <c:pt idx="5608">
                  <c:v>8.6999999999999993</c:v>
                </c:pt>
                <c:pt idx="5609">
                  <c:v>10.199999999999999</c:v>
                </c:pt>
                <c:pt idx="5610">
                  <c:v>10.1</c:v>
                </c:pt>
                <c:pt idx="5611">
                  <c:v>10.4</c:v>
                </c:pt>
                <c:pt idx="5612">
                  <c:v>10.9</c:v>
                </c:pt>
                <c:pt idx="5613">
                  <c:v>10.7</c:v>
                </c:pt>
                <c:pt idx="5614">
                  <c:v>11.2</c:v>
                </c:pt>
                <c:pt idx="5615">
                  <c:v>10.7</c:v>
                </c:pt>
                <c:pt idx="5616">
                  <c:v>9.6</c:v>
                </c:pt>
                <c:pt idx="5617">
                  <c:v>9.6</c:v>
                </c:pt>
                <c:pt idx="5618">
                  <c:v>9.8000000000000007</c:v>
                </c:pt>
                <c:pt idx="5619">
                  <c:v>8.3000000000000007</c:v>
                </c:pt>
                <c:pt idx="5620">
                  <c:v>3.4</c:v>
                </c:pt>
                <c:pt idx="5621">
                  <c:v>4.4000000000000004</c:v>
                </c:pt>
                <c:pt idx="5622">
                  <c:v>3.9</c:v>
                </c:pt>
                <c:pt idx="5623">
                  <c:v>3.2</c:v>
                </c:pt>
                <c:pt idx="5624">
                  <c:v>2.8</c:v>
                </c:pt>
                <c:pt idx="5625">
                  <c:v>3.5</c:v>
                </c:pt>
                <c:pt idx="5626">
                  <c:v>3.6</c:v>
                </c:pt>
                <c:pt idx="5627">
                  <c:v>4</c:v>
                </c:pt>
                <c:pt idx="5628">
                  <c:v>4.8</c:v>
                </c:pt>
                <c:pt idx="5629">
                  <c:v>5.3</c:v>
                </c:pt>
                <c:pt idx="5630">
                  <c:v>5.8</c:v>
                </c:pt>
                <c:pt idx="5631">
                  <c:v>7.6</c:v>
                </c:pt>
                <c:pt idx="5632">
                  <c:v>3.7</c:v>
                </c:pt>
                <c:pt idx="5633">
                  <c:v>6.2</c:v>
                </c:pt>
                <c:pt idx="5634">
                  <c:v>6.5</c:v>
                </c:pt>
                <c:pt idx="5635">
                  <c:v>6.9</c:v>
                </c:pt>
                <c:pt idx="5636">
                  <c:v>7.7</c:v>
                </c:pt>
                <c:pt idx="5637">
                  <c:v>7.6</c:v>
                </c:pt>
                <c:pt idx="5638">
                  <c:v>4</c:v>
                </c:pt>
                <c:pt idx="5639">
                  <c:v>3.7</c:v>
                </c:pt>
                <c:pt idx="5640">
                  <c:v>3.7</c:v>
                </c:pt>
                <c:pt idx="5641">
                  <c:v>3.8</c:v>
                </c:pt>
                <c:pt idx="5642">
                  <c:v>3.9</c:v>
                </c:pt>
                <c:pt idx="5643">
                  <c:v>4.7</c:v>
                </c:pt>
                <c:pt idx="5644">
                  <c:v>6.1</c:v>
                </c:pt>
                <c:pt idx="5645">
                  <c:v>3.8</c:v>
                </c:pt>
                <c:pt idx="5646">
                  <c:v>4.5999999999999996</c:v>
                </c:pt>
                <c:pt idx="5647">
                  <c:v>5.3</c:v>
                </c:pt>
                <c:pt idx="5648">
                  <c:v>5.0999999999999996</c:v>
                </c:pt>
                <c:pt idx="5649">
                  <c:v>6</c:v>
                </c:pt>
                <c:pt idx="5650">
                  <c:v>5.3</c:v>
                </c:pt>
                <c:pt idx="5651">
                  <c:v>5.8</c:v>
                </c:pt>
                <c:pt idx="5652">
                  <c:v>5.9</c:v>
                </c:pt>
                <c:pt idx="5653">
                  <c:v>5.3</c:v>
                </c:pt>
                <c:pt idx="5654">
                  <c:v>5.0999999999999996</c:v>
                </c:pt>
                <c:pt idx="5655">
                  <c:v>4.7</c:v>
                </c:pt>
                <c:pt idx="5656">
                  <c:v>4.5</c:v>
                </c:pt>
                <c:pt idx="5657">
                  <c:v>23.8</c:v>
                </c:pt>
                <c:pt idx="5658">
                  <c:v>3.4</c:v>
                </c:pt>
                <c:pt idx="5659">
                  <c:v>4.2</c:v>
                </c:pt>
                <c:pt idx="5660">
                  <c:v>4.5999999999999996</c:v>
                </c:pt>
                <c:pt idx="5661">
                  <c:v>9.5</c:v>
                </c:pt>
                <c:pt idx="5662">
                  <c:v>10.5</c:v>
                </c:pt>
                <c:pt idx="5663">
                  <c:v>11.3</c:v>
                </c:pt>
                <c:pt idx="5664">
                  <c:v>11.5</c:v>
                </c:pt>
                <c:pt idx="5665">
                  <c:v>12.6</c:v>
                </c:pt>
                <c:pt idx="5666">
                  <c:v>13.2</c:v>
                </c:pt>
                <c:pt idx="5667">
                  <c:v>4.3</c:v>
                </c:pt>
                <c:pt idx="5668">
                  <c:v>13.3</c:v>
                </c:pt>
                <c:pt idx="5669">
                  <c:v>14.3</c:v>
                </c:pt>
                <c:pt idx="5670">
                  <c:v>13.7</c:v>
                </c:pt>
                <c:pt idx="5671">
                  <c:v>13.8</c:v>
                </c:pt>
                <c:pt idx="5672">
                  <c:v>13.9</c:v>
                </c:pt>
                <c:pt idx="5673">
                  <c:v>14.3</c:v>
                </c:pt>
                <c:pt idx="5674">
                  <c:v>14.9</c:v>
                </c:pt>
                <c:pt idx="5675">
                  <c:v>15.1</c:v>
                </c:pt>
                <c:pt idx="5676">
                  <c:v>14.9</c:v>
                </c:pt>
                <c:pt idx="5677">
                  <c:v>14.8</c:v>
                </c:pt>
                <c:pt idx="5678">
                  <c:v>14.8</c:v>
                </c:pt>
                <c:pt idx="5679">
                  <c:v>16.399999999999999</c:v>
                </c:pt>
                <c:pt idx="5680">
                  <c:v>17.2</c:v>
                </c:pt>
                <c:pt idx="5681">
                  <c:v>16.3</c:v>
                </c:pt>
                <c:pt idx="5682">
                  <c:v>15</c:v>
                </c:pt>
                <c:pt idx="5683">
                  <c:v>16.399999999999999</c:v>
                </c:pt>
                <c:pt idx="5684">
                  <c:v>15.1</c:v>
                </c:pt>
                <c:pt idx="5685">
                  <c:v>13.6</c:v>
                </c:pt>
                <c:pt idx="5686">
                  <c:v>3.7</c:v>
                </c:pt>
                <c:pt idx="5687">
                  <c:v>14.7</c:v>
                </c:pt>
                <c:pt idx="5688">
                  <c:v>14.9</c:v>
                </c:pt>
                <c:pt idx="5689">
                  <c:v>13.6</c:v>
                </c:pt>
                <c:pt idx="5690">
                  <c:v>3.8</c:v>
                </c:pt>
                <c:pt idx="5691">
                  <c:v>7.1</c:v>
                </c:pt>
                <c:pt idx="5692">
                  <c:v>3.8</c:v>
                </c:pt>
                <c:pt idx="5693">
                  <c:v>3.1</c:v>
                </c:pt>
                <c:pt idx="5694">
                  <c:v>3.3</c:v>
                </c:pt>
                <c:pt idx="5695">
                  <c:v>1.2</c:v>
                </c:pt>
                <c:pt idx="5696">
                  <c:v>3</c:v>
                </c:pt>
                <c:pt idx="5697">
                  <c:v>3</c:v>
                </c:pt>
                <c:pt idx="5698">
                  <c:v>2.9</c:v>
                </c:pt>
                <c:pt idx="5699">
                  <c:v>2.9</c:v>
                </c:pt>
                <c:pt idx="5700">
                  <c:v>2.8</c:v>
                </c:pt>
                <c:pt idx="5701">
                  <c:v>3.6</c:v>
                </c:pt>
                <c:pt idx="5702">
                  <c:v>3.7</c:v>
                </c:pt>
                <c:pt idx="5703">
                  <c:v>5.4</c:v>
                </c:pt>
                <c:pt idx="5704">
                  <c:v>5.2</c:v>
                </c:pt>
                <c:pt idx="5705">
                  <c:v>4.0999999999999996</c:v>
                </c:pt>
                <c:pt idx="5706">
                  <c:v>3.9</c:v>
                </c:pt>
                <c:pt idx="5707">
                  <c:v>5.6</c:v>
                </c:pt>
                <c:pt idx="5708">
                  <c:v>5.5</c:v>
                </c:pt>
                <c:pt idx="5709">
                  <c:v>4.5</c:v>
                </c:pt>
                <c:pt idx="5710">
                  <c:v>3.8</c:v>
                </c:pt>
                <c:pt idx="5711">
                  <c:v>4.3</c:v>
                </c:pt>
                <c:pt idx="5712">
                  <c:v>3.7</c:v>
                </c:pt>
                <c:pt idx="5713">
                  <c:v>6</c:v>
                </c:pt>
                <c:pt idx="5714">
                  <c:v>6.6</c:v>
                </c:pt>
                <c:pt idx="5715">
                  <c:v>6.1</c:v>
                </c:pt>
                <c:pt idx="5716">
                  <c:v>5.7</c:v>
                </c:pt>
                <c:pt idx="5717">
                  <c:v>5.6</c:v>
                </c:pt>
                <c:pt idx="5718">
                  <c:v>3.3</c:v>
                </c:pt>
                <c:pt idx="5719">
                  <c:v>4.3</c:v>
                </c:pt>
                <c:pt idx="5720">
                  <c:v>6.6</c:v>
                </c:pt>
                <c:pt idx="5721">
                  <c:v>5.3</c:v>
                </c:pt>
                <c:pt idx="5722">
                  <c:v>7.4</c:v>
                </c:pt>
                <c:pt idx="5723">
                  <c:v>6.8</c:v>
                </c:pt>
                <c:pt idx="5724">
                  <c:v>7.5</c:v>
                </c:pt>
                <c:pt idx="5725">
                  <c:v>7.9</c:v>
                </c:pt>
                <c:pt idx="5726">
                  <c:v>7.9</c:v>
                </c:pt>
                <c:pt idx="5727">
                  <c:v>6.6</c:v>
                </c:pt>
                <c:pt idx="5728">
                  <c:v>7.9</c:v>
                </c:pt>
                <c:pt idx="5729">
                  <c:v>3.3</c:v>
                </c:pt>
                <c:pt idx="5730">
                  <c:v>10</c:v>
                </c:pt>
                <c:pt idx="5731">
                  <c:v>10.9</c:v>
                </c:pt>
                <c:pt idx="5732">
                  <c:v>9.8000000000000007</c:v>
                </c:pt>
                <c:pt idx="5733">
                  <c:v>10</c:v>
                </c:pt>
                <c:pt idx="5734">
                  <c:v>8.9</c:v>
                </c:pt>
                <c:pt idx="5735">
                  <c:v>11.1</c:v>
                </c:pt>
                <c:pt idx="5736">
                  <c:v>10.5</c:v>
                </c:pt>
                <c:pt idx="5737">
                  <c:v>10.4</c:v>
                </c:pt>
                <c:pt idx="5738">
                  <c:v>10.8</c:v>
                </c:pt>
                <c:pt idx="5739">
                  <c:v>11</c:v>
                </c:pt>
                <c:pt idx="5740">
                  <c:v>10.7</c:v>
                </c:pt>
                <c:pt idx="5741">
                  <c:v>10.7</c:v>
                </c:pt>
                <c:pt idx="5742">
                  <c:v>10.1</c:v>
                </c:pt>
                <c:pt idx="5743">
                  <c:v>10.7</c:v>
                </c:pt>
                <c:pt idx="5744">
                  <c:v>10.7</c:v>
                </c:pt>
                <c:pt idx="5745">
                  <c:v>11.3</c:v>
                </c:pt>
                <c:pt idx="5746">
                  <c:v>11.9</c:v>
                </c:pt>
                <c:pt idx="5747">
                  <c:v>11.9</c:v>
                </c:pt>
                <c:pt idx="5748">
                  <c:v>10.8</c:v>
                </c:pt>
                <c:pt idx="5749">
                  <c:v>8.6999999999999993</c:v>
                </c:pt>
                <c:pt idx="5750">
                  <c:v>8</c:v>
                </c:pt>
                <c:pt idx="5751">
                  <c:v>9.3000000000000007</c:v>
                </c:pt>
                <c:pt idx="5752">
                  <c:v>9.6</c:v>
                </c:pt>
                <c:pt idx="5753">
                  <c:v>10.7</c:v>
                </c:pt>
                <c:pt idx="5754">
                  <c:v>11</c:v>
                </c:pt>
                <c:pt idx="5755">
                  <c:v>10.7</c:v>
                </c:pt>
                <c:pt idx="5756">
                  <c:v>11.4</c:v>
                </c:pt>
                <c:pt idx="5757">
                  <c:v>11.8</c:v>
                </c:pt>
                <c:pt idx="5758">
                  <c:v>12</c:v>
                </c:pt>
                <c:pt idx="5759">
                  <c:v>12</c:v>
                </c:pt>
                <c:pt idx="5760">
                  <c:v>12.6</c:v>
                </c:pt>
                <c:pt idx="5761">
                  <c:v>15.3</c:v>
                </c:pt>
                <c:pt idx="5762">
                  <c:v>14.4</c:v>
                </c:pt>
                <c:pt idx="5763">
                  <c:v>14.1</c:v>
                </c:pt>
                <c:pt idx="5764">
                  <c:v>14.7</c:v>
                </c:pt>
                <c:pt idx="5765">
                  <c:v>14.5</c:v>
                </c:pt>
                <c:pt idx="5766">
                  <c:v>10.7</c:v>
                </c:pt>
                <c:pt idx="5767">
                  <c:v>9.9</c:v>
                </c:pt>
                <c:pt idx="5768">
                  <c:v>9.1999999999999993</c:v>
                </c:pt>
                <c:pt idx="5769">
                  <c:v>11.1</c:v>
                </c:pt>
                <c:pt idx="5770">
                  <c:v>12.4</c:v>
                </c:pt>
                <c:pt idx="5771">
                  <c:v>15.5</c:v>
                </c:pt>
                <c:pt idx="5772">
                  <c:v>16.600000000000001</c:v>
                </c:pt>
                <c:pt idx="5773">
                  <c:v>16.5</c:v>
                </c:pt>
                <c:pt idx="5774">
                  <c:v>16.600000000000001</c:v>
                </c:pt>
                <c:pt idx="5775">
                  <c:v>17.399999999999999</c:v>
                </c:pt>
                <c:pt idx="5776">
                  <c:v>17.399999999999999</c:v>
                </c:pt>
                <c:pt idx="5777">
                  <c:v>10</c:v>
                </c:pt>
                <c:pt idx="5778">
                  <c:v>17.3</c:v>
                </c:pt>
                <c:pt idx="5779">
                  <c:v>17.899999999999999</c:v>
                </c:pt>
                <c:pt idx="5780">
                  <c:v>17.899999999999999</c:v>
                </c:pt>
                <c:pt idx="5781">
                  <c:v>17.3</c:v>
                </c:pt>
                <c:pt idx="5782">
                  <c:v>16.899999999999999</c:v>
                </c:pt>
                <c:pt idx="5783">
                  <c:v>17.600000000000001</c:v>
                </c:pt>
                <c:pt idx="5784">
                  <c:v>18.8</c:v>
                </c:pt>
                <c:pt idx="5785">
                  <c:v>20</c:v>
                </c:pt>
                <c:pt idx="5786">
                  <c:v>20.3</c:v>
                </c:pt>
                <c:pt idx="5787">
                  <c:v>20.3</c:v>
                </c:pt>
                <c:pt idx="5788">
                  <c:v>18.899999999999999</c:v>
                </c:pt>
                <c:pt idx="5789">
                  <c:v>22.2</c:v>
                </c:pt>
                <c:pt idx="5790">
                  <c:v>23.1</c:v>
                </c:pt>
                <c:pt idx="5791">
                  <c:v>23.3</c:v>
                </c:pt>
                <c:pt idx="5792">
                  <c:v>21.3</c:v>
                </c:pt>
                <c:pt idx="5793">
                  <c:v>24</c:v>
                </c:pt>
                <c:pt idx="5794">
                  <c:v>23.1</c:v>
                </c:pt>
                <c:pt idx="5795">
                  <c:v>22.4</c:v>
                </c:pt>
                <c:pt idx="5796">
                  <c:v>9.3000000000000007</c:v>
                </c:pt>
                <c:pt idx="5797">
                  <c:v>23.1</c:v>
                </c:pt>
                <c:pt idx="5798">
                  <c:v>22.4</c:v>
                </c:pt>
                <c:pt idx="5799">
                  <c:v>22.4</c:v>
                </c:pt>
                <c:pt idx="5800">
                  <c:v>10.4</c:v>
                </c:pt>
                <c:pt idx="5801">
                  <c:v>14.9</c:v>
                </c:pt>
                <c:pt idx="5802">
                  <c:v>10.9</c:v>
                </c:pt>
                <c:pt idx="5803">
                  <c:v>10.1</c:v>
                </c:pt>
                <c:pt idx="5804">
                  <c:v>10.3</c:v>
                </c:pt>
                <c:pt idx="5805">
                  <c:v>10.6</c:v>
                </c:pt>
                <c:pt idx="5806">
                  <c:v>9.1999999999999993</c:v>
                </c:pt>
                <c:pt idx="5807">
                  <c:v>8.9</c:v>
                </c:pt>
                <c:pt idx="5808">
                  <c:v>9.3000000000000007</c:v>
                </c:pt>
                <c:pt idx="5809">
                  <c:v>7.2</c:v>
                </c:pt>
                <c:pt idx="5810">
                  <c:v>11.7</c:v>
                </c:pt>
                <c:pt idx="5811">
                  <c:v>11.6</c:v>
                </c:pt>
                <c:pt idx="5812">
                  <c:v>11.3</c:v>
                </c:pt>
                <c:pt idx="5813">
                  <c:v>12.8</c:v>
                </c:pt>
                <c:pt idx="5814">
                  <c:v>13.6</c:v>
                </c:pt>
                <c:pt idx="5815">
                  <c:v>13.8</c:v>
                </c:pt>
                <c:pt idx="5816">
                  <c:v>13.4</c:v>
                </c:pt>
                <c:pt idx="5817">
                  <c:v>21.1</c:v>
                </c:pt>
                <c:pt idx="5818">
                  <c:v>13.1</c:v>
                </c:pt>
                <c:pt idx="5819">
                  <c:v>13.5</c:v>
                </c:pt>
                <c:pt idx="5820">
                  <c:v>13.5</c:v>
                </c:pt>
                <c:pt idx="5821">
                  <c:v>13.8</c:v>
                </c:pt>
                <c:pt idx="5822">
                  <c:v>10</c:v>
                </c:pt>
                <c:pt idx="5823">
                  <c:v>14.1</c:v>
                </c:pt>
                <c:pt idx="5824">
                  <c:v>14.5</c:v>
                </c:pt>
                <c:pt idx="5825">
                  <c:v>15.3</c:v>
                </c:pt>
                <c:pt idx="5826">
                  <c:v>15</c:v>
                </c:pt>
                <c:pt idx="5827">
                  <c:v>16</c:v>
                </c:pt>
                <c:pt idx="5828">
                  <c:v>13.5</c:v>
                </c:pt>
                <c:pt idx="5829">
                  <c:v>15.1</c:v>
                </c:pt>
                <c:pt idx="5830">
                  <c:v>14.9</c:v>
                </c:pt>
                <c:pt idx="5831">
                  <c:v>14.8</c:v>
                </c:pt>
                <c:pt idx="5832">
                  <c:v>16.5</c:v>
                </c:pt>
                <c:pt idx="5833">
                  <c:v>16.100000000000001</c:v>
                </c:pt>
                <c:pt idx="5834">
                  <c:v>15.9</c:v>
                </c:pt>
                <c:pt idx="5835">
                  <c:v>15.2</c:v>
                </c:pt>
                <c:pt idx="5836">
                  <c:v>15.2</c:v>
                </c:pt>
                <c:pt idx="5837">
                  <c:v>14</c:v>
                </c:pt>
                <c:pt idx="5838">
                  <c:v>14.9</c:v>
                </c:pt>
                <c:pt idx="5839">
                  <c:v>5.7</c:v>
                </c:pt>
                <c:pt idx="5840">
                  <c:v>24.6</c:v>
                </c:pt>
                <c:pt idx="5841">
                  <c:v>25.1</c:v>
                </c:pt>
                <c:pt idx="5842">
                  <c:v>24.1</c:v>
                </c:pt>
                <c:pt idx="5843">
                  <c:v>24.6</c:v>
                </c:pt>
                <c:pt idx="5844">
                  <c:v>24.3</c:v>
                </c:pt>
                <c:pt idx="5845">
                  <c:v>25.5</c:v>
                </c:pt>
                <c:pt idx="5846">
                  <c:v>25.1</c:v>
                </c:pt>
                <c:pt idx="5847">
                  <c:v>25.3</c:v>
                </c:pt>
                <c:pt idx="5848">
                  <c:v>24.3</c:v>
                </c:pt>
                <c:pt idx="5849">
                  <c:v>21.7</c:v>
                </c:pt>
                <c:pt idx="5850">
                  <c:v>21.2</c:v>
                </c:pt>
                <c:pt idx="5851">
                  <c:v>21.5</c:v>
                </c:pt>
                <c:pt idx="5852">
                  <c:v>24.2</c:v>
                </c:pt>
                <c:pt idx="5853">
                  <c:v>20</c:v>
                </c:pt>
                <c:pt idx="5854">
                  <c:v>20.6</c:v>
                </c:pt>
                <c:pt idx="5855">
                  <c:v>20.8</c:v>
                </c:pt>
                <c:pt idx="5856">
                  <c:v>20.399999999999999</c:v>
                </c:pt>
                <c:pt idx="5857">
                  <c:v>20.9</c:v>
                </c:pt>
                <c:pt idx="5858">
                  <c:v>25.2</c:v>
                </c:pt>
                <c:pt idx="5859">
                  <c:v>24.9</c:v>
                </c:pt>
                <c:pt idx="5860">
                  <c:v>20.399999999999999</c:v>
                </c:pt>
                <c:pt idx="5861">
                  <c:v>18.2</c:v>
                </c:pt>
                <c:pt idx="5862">
                  <c:v>16</c:v>
                </c:pt>
                <c:pt idx="5863">
                  <c:v>25.1</c:v>
                </c:pt>
                <c:pt idx="5864">
                  <c:v>20.100000000000001</c:v>
                </c:pt>
                <c:pt idx="5865">
                  <c:v>24.7</c:v>
                </c:pt>
                <c:pt idx="5866">
                  <c:v>25.2</c:v>
                </c:pt>
                <c:pt idx="5867">
                  <c:v>25.9</c:v>
                </c:pt>
                <c:pt idx="5868">
                  <c:v>26.5</c:v>
                </c:pt>
                <c:pt idx="5869">
                  <c:v>24.9</c:v>
                </c:pt>
                <c:pt idx="5870">
                  <c:v>25.9</c:v>
                </c:pt>
                <c:pt idx="5871">
                  <c:v>26</c:v>
                </c:pt>
                <c:pt idx="5872">
                  <c:v>25.3</c:v>
                </c:pt>
                <c:pt idx="5873">
                  <c:v>24.6</c:v>
                </c:pt>
                <c:pt idx="5874">
                  <c:v>25.6</c:v>
                </c:pt>
                <c:pt idx="5875">
                  <c:v>24.9</c:v>
                </c:pt>
                <c:pt idx="5876">
                  <c:v>25.6</c:v>
                </c:pt>
                <c:pt idx="5877">
                  <c:v>23.8</c:v>
                </c:pt>
                <c:pt idx="5878">
                  <c:v>23.7</c:v>
                </c:pt>
                <c:pt idx="5879">
                  <c:v>23.8</c:v>
                </c:pt>
                <c:pt idx="5880">
                  <c:v>25.1</c:v>
                </c:pt>
                <c:pt idx="5881">
                  <c:v>21.9</c:v>
                </c:pt>
                <c:pt idx="5882">
                  <c:v>22.9</c:v>
                </c:pt>
                <c:pt idx="5883">
                  <c:v>23.1</c:v>
                </c:pt>
                <c:pt idx="5884">
                  <c:v>22.7</c:v>
                </c:pt>
                <c:pt idx="5885">
                  <c:v>23.6</c:v>
                </c:pt>
                <c:pt idx="5886">
                  <c:v>24.1</c:v>
                </c:pt>
                <c:pt idx="5887">
                  <c:v>23.9</c:v>
                </c:pt>
                <c:pt idx="5888">
                  <c:v>23.4</c:v>
                </c:pt>
                <c:pt idx="5889">
                  <c:v>24.8</c:v>
                </c:pt>
                <c:pt idx="5890">
                  <c:v>24.6</c:v>
                </c:pt>
                <c:pt idx="5891">
                  <c:v>25.1</c:v>
                </c:pt>
                <c:pt idx="5892">
                  <c:v>24.3</c:v>
                </c:pt>
                <c:pt idx="5893">
                  <c:v>25.1</c:v>
                </c:pt>
                <c:pt idx="5894">
                  <c:v>26.1</c:v>
                </c:pt>
                <c:pt idx="5895">
                  <c:v>25.4</c:v>
                </c:pt>
                <c:pt idx="5896">
                  <c:v>25.8</c:v>
                </c:pt>
                <c:pt idx="5897">
                  <c:v>27.1</c:v>
                </c:pt>
                <c:pt idx="5898">
                  <c:v>27</c:v>
                </c:pt>
                <c:pt idx="5899">
                  <c:v>26.3</c:v>
                </c:pt>
                <c:pt idx="5900">
                  <c:v>27.2</c:v>
                </c:pt>
                <c:pt idx="5901">
                  <c:v>29.6</c:v>
                </c:pt>
                <c:pt idx="5902">
                  <c:v>25.5</c:v>
                </c:pt>
                <c:pt idx="5903">
                  <c:v>29.1</c:v>
                </c:pt>
                <c:pt idx="5904">
                  <c:v>25.5</c:v>
                </c:pt>
                <c:pt idx="5905">
                  <c:v>24.7</c:v>
                </c:pt>
                <c:pt idx="5906">
                  <c:v>23.6</c:v>
                </c:pt>
                <c:pt idx="5907">
                  <c:v>28.8</c:v>
                </c:pt>
                <c:pt idx="5908">
                  <c:v>26.5</c:v>
                </c:pt>
                <c:pt idx="5909">
                  <c:v>24.8</c:v>
                </c:pt>
                <c:pt idx="5910">
                  <c:v>23.6</c:v>
                </c:pt>
                <c:pt idx="5911">
                  <c:v>27</c:v>
                </c:pt>
                <c:pt idx="5912">
                  <c:v>28.5</c:v>
                </c:pt>
                <c:pt idx="5913">
                  <c:v>24.6</c:v>
                </c:pt>
                <c:pt idx="5914">
                  <c:v>23.8</c:v>
                </c:pt>
                <c:pt idx="5915">
                  <c:v>24.1</c:v>
                </c:pt>
                <c:pt idx="5916">
                  <c:v>23.8</c:v>
                </c:pt>
                <c:pt idx="5917">
                  <c:v>24.2</c:v>
                </c:pt>
                <c:pt idx="5918">
                  <c:v>23.6</c:v>
                </c:pt>
                <c:pt idx="5919">
                  <c:v>24.3</c:v>
                </c:pt>
                <c:pt idx="5920">
                  <c:v>17.5</c:v>
                </c:pt>
                <c:pt idx="5921">
                  <c:v>24.9</c:v>
                </c:pt>
                <c:pt idx="5922">
                  <c:v>23.9</c:v>
                </c:pt>
                <c:pt idx="5923">
                  <c:v>23.6</c:v>
                </c:pt>
                <c:pt idx="5924">
                  <c:v>24.4</c:v>
                </c:pt>
                <c:pt idx="5925">
                  <c:v>25.2</c:v>
                </c:pt>
                <c:pt idx="5926">
                  <c:v>24.2</c:v>
                </c:pt>
                <c:pt idx="5927">
                  <c:v>25.7</c:v>
                </c:pt>
                <c:pt idx="5928">
                  <c:v>24.9</c:v>
                </c:pt>
                <c:pt idx="5929">
                  <c:v>25.5</c:v>
                </c:pt>
                <c:pt idx="5930">
                  <c:v>25.6</c:v>
                </c:pt>
                <c:pt idx="5931">
                  <c:v>25.1</c:v>
                </c:pt>
                <c:pt idx="5932">
                  <c:v>24.6</c:v>
                </c:pt>
                <c:pt idx="5933">
                  <c:v>24.6</c:v>
                </c:pt>
                <c:pt idx="5934">
                  <c:v>25.9</c:v>
                </c:pt>
                <c:pt idx="5935">
                  <c:v>26.5</c:v>
                </c:pt>
                <c:pt idx="5936">
                  <c:v>25.6</c:v>
                </c:pt>
                <c:pt idx="5937">
                  <c:v>25.7</c:v>
                </c:pt>
                <c:pt idx="5938">
                  <c:v>25.5</c:v>
                </c:pt>
                <c:pt idx="5939">
                  <c:v>21.8</c:v>
                </c:pt>
                <c:pt idx="5940">
                  <c:v>24.8</c:v>
                </c:pt>
                <c:pt idx="5941">
                  <c:v>24.2</c:v>
                </c:pt>
                <c:pt idx="5942">
                  <c:v>25.1</c:v>
                </c:pt>
                <c:pt idx="5943">
                  <c:v>24.7</c:v>
                </c:pt>
                <c:pt idx="5944">
                  <c:v>23.9</c:v>
                </c:pt>
                <c:pt idx="5945">
                  <c:v>22.9</c:v>
                </c:pt>
                <c:pt idx="5946">
                  <c:v>23.3</c:v>
                </c:pt>
                <c:pt idx="5947">
                  <c:v>23.3</c:v>
                </c:pt>
                <c:pt idx="5948">
                  <c:v>22.8</c:v>
                </c:pt>
                <c:pt idx="5949">
                  <c:v>21.9</c:v>
                </c:pt>
                <c:pt idx="5950">
                  <c:v>20</c:v>
                </c:pt>
                <c:pt idx="5951">
                  <c:v>24.6</c:v>
                </c:pt>
                <c:pt idx="5952">
                  <c:v>25.9</c:v>
                </c:pt>
                <c:pt idx="5953">
                  <c:v>25.5</c:v>
                </c:pt>
                <c:pt idx="5954">
                  <c:v>25.4</c:v>
                </c:pt>
                <c:pt idx="5955">
                  <c:v>24.1</c:v>
                </c:pt>
                <c:pt idx="5956">
                  <c:v>24.7</c:v>
                </c:pt>
                <c:pt idx="5957">
                  <c:v>23.7</c:v>
                </c:pt>
                <c:pt idx="5958">
                  <c:v>23.9</c:v>
                </c:pt>
                <c:pt idx="5959">
                  <c:v>23.8</c:v>
                </c:pt>
                <c:pt idx="5960">
                  <c:v>24</c:v>
                </c:pt>
                <c:pt idx="5961">
                  <c:v>23.8</c:v>
                </c:pt>
                <c:pt idx="5962">
                  <c:v>24.1</c:v>
                </c:pt>
                <c:pt idx="5963">
                  <c:v>25.4</c:v>
                </c:pt>
                <c:pt idx="5964">
                  <c:v>24</c:v>
                </c:pt>
                <c:pt idx="5965">
                  <c:v>23.5</c:v>
                </c:pt>
                <c:pt idx="5966">
                  <c:v>24.5</c:v>
                </c:pt>
                <c:pt idx="5967">
                  <c:v>24.4</c:v>
                </c:pt>
                <c:pt idx="5968">
                  <c:v>23.8</c:v>
                </c:pt>
                <c:pt idx="5969">
                  <c:v>25.4</c:v>
                </c:pt>
                <c:pt idx="5970">
                  <c:v>25.1</c:v>
                </c:pt>
                <c:pt idx="5971">
                  <c:v>25</c:v>
                </c:pt>
                <c:pt idx="5972">
                  <c:v>25.2</c:v>
                </c:pt>
                <c:pt idx="5973">
                  <c:v>25</c:v>
                </c:pt>
                <c:pt idx="5974">
                  <c:v>25.7</c:v>
                </c:pt>
                <c:pt idx="5975">
                  <c:v>23.4</c:v>
                </c:pt>
                <c:pt idx="5976">
                  <c:v>24.9</c:v>
                </c:pt>
                <c:pt idx="5977">
                  <c:v>25.7</c:v>
                </c:pt>
                <c:pt idx="5978">
                  <c:v>25</c:v>
                </c:pt>
                <c:pt idx="5979">
                  <c:v>26.6</c:v>
                </c:pt>
                <c:pt idx="5980">
                  <c:v>25.7</c:v>
                </c:pt>
                <c:pt idx="5981">
                  <c:v>26.4</c:v>
                </c:pt>
                <c:pt idx="5982">
                  <c:v>26.7</c:v>
                </c:pt>
                <c:pt idx="5983">
                  <c:v>26.2</c:v>
                </c:pt>
                <c:pt idx="5984">
                  <c:v>26.7</c:v>
                </c:pt>
                <c:pt idx="5985">
                  <c:v>26.7</c:v>
                </c:pt>
                <c:pt idx="5986">
                  <c:v>26.9</c:v>
                </c:pt>
                <c:pt idx="5987">
                  <c:v>26</c:v>
                </c:pt>
                <c:pt idx="5988">
                  <c:v>26</c:v>
                </c:pt>
                <c:pt idx="5989">
                  <c:v>25.7</c:v>
                </c:pt>
                <c:pt idx="5990">
                  <c:v>26.4</c:v>
                </c:pt>
                <c:pt idx="5991">
                  <c:v>27.4</c:v>
                </c:pt>
                <c:pt idx="5992">
                  <c:v>28</c:v>
                </c:pt>
                <c:pt idx="5993">
                  <c:v>29.5</c:v>
                </c:pt>
                <c:pt idx="5994">
                  <c:v>28.1</c:v>
                </c:pt>
                <c:pt idx="5995">
                  <c:v>28.9</c:v>
                </c:pt>
                <c:pt idx="5996">
                  <c:v>29.4</c:v>
                </c:pt>
                <c:pt idx="5997">
                  <c:v>29.9</c:v>
                </c:pt>
                <c:pt idx="5998">
                  <c:v>25.9</c:v>
                </c:pt>
                <c:pt idx="5999">
                  <c:v>29.9</c:v>
                </c:pt>
                <c:pt idx="6000">
                  <c:v>29.1</c:v>
                </c:pt>
                <c:pt idx="6001">
                  <c:v>29</c:v>
                </c:pt>
                <c:pt idx="6002">
                  <c:v>28.7</c:v>
                </c:pt>
                <c:pt idx="6003">
                  <c:v>28.6</c:v>
                </c:pt>
                <c:pt idx="6004">
                  <c:v>29.5</c:v>
                </c:pt>
                <c:pt idx="6005">
                  <c:v>30</c:v>
                </c:pt>
                <c:pt idx="6006">
                  <c:v>28.5</c:v>
                </c:pt>
                <c:pt idx="6007">
                  <c:v>29.7</c:v>
                </c:pt>
                <c:pt idx="6008">
                  <c:v>30.5</c:v>
                </c:pt>
                <c:pt idx="6009">
                  <c:v>30</c:v>
                </c:pt>
                <c:pt idx="6010">
                  <c:v>29</c:v>
                </c:pt>
                <c:pt idx="6011">
                  <c:v>28.9</c:v>
                </c:pt>
                <c:pt idx="6012">
                  <c:v>30.1</c:v>
                </c:pt>
                <c:pt idx="6013">
                  <c:v>26.1</c:v>
                </c:pt>
                <c:pt idx="6014">
                  <c:v>30.3</c:v>
                </c:pt>
                <c:pt idx="6015">
                  <c:v>30.2</c:v>
                </c:pt>
                <c:pt idx="6016">
                  <c:v>29.2</c:v>
                </c:pt>
                <c:pt idx="6017">
                  <c:v>25.6</c:v>
                </c:pt>
                <c:pt idx="6018">
                  <c:v>29.8</c:v>
                </c:pt>
                <c:pt idx="6019">
                  <c:v>26.4</c:v>
                </c:pt>
                <c:pt idx="6020">
                  <c:v>28.7</c:v>
                </c:pt>
                <c:pt idx="6021">
                  <c:v>29</c:v>
                </c:pt>
                <c:pt idx="6022">
                  <c:v>27.4</c:v>
                </c:pt>
                <c:pt idx="6023">
                  <c:v>30</c:v>
                </c:pt>
                <c:pt idx="6024">
                  <c:v>26</c:v>
                </c:pt>
                <c:pt idx="6025">
                  <c:v>25.7</c:v>
                </c:pt>
                <c:pt idx="6026">
                  <c:v>25.7</c:v>
                </c:pt>
                <c:pt idx="6027">
                  <c:v>25.6</c:v>
                </c:pt>
                <c:pt idx="6028">
                  <c:v>25.5</c:v>
                </c:pt>
                <c:pt idx="6029">
                  <c:v>25.2</c:v>
                </c:pt>
                <c:pt idx="6030">
                  <c:v>25.9</c:v>
                </c:pt>
                <c:pt idx="6031">
                  <c:v>27.6</c:v>
                </c:pt>
                <c:pt idx="6032">
                  <c:v>25.9</c:v>
                </c:pt>
                <c:pt idx="6033">
                  <c:v>25.5</c:v>
                </c:pt>
                <c:pt idx="6034">
                  <c:v>28.1</c:v>
                </c:pt>
                <c:pt idx="6035">
                  <c:v>27.9</c:v>
                </c:pt>
                <c:pt idx="6036">
                  <c:v>26.1</c:v>
                </c:pt>
                <c:pt idx="6037">
                  <c:v>27.7</c:v>
                </c:pt>
                <c:pt idx="6038">
                  <c:v>26.8</c:v>
                </c:pt>
                <c:pt idx="6039">
                  <c:v>27.5</c:v>
                </c:pt>
                <c:pt idx="6040">
                  <c:v>28.3</c:v>
                </c:pt>
                <c:pt idx="6041">
                  <c:v>26.6</c:v>
                </c:pt>
                <c:pt idx="6042">
                  <c:v>26.6</c:v>
                </c:pt>
                <c:pt idx="6043">
                  <c:v>25.7</c:v>
                </c:pt>
                <c:pt idx="6044">
                  <c:v>27.6</c:v>
                </c:pt>
                <c:pt idx="6045">
                  <c:v>28.1</c:v>
                </c:pt>
                <c:pt idx="6046">
                  <c:v>28.6</c:v>
                </c:pt>
                <c:pt idx="6047">
                  <c:v>28.2</c:v>
                </c:pt>
                <c:pt idx="6048">
                  <c:v>29.8</c:v>
                </c:pt>
                <c:pt idx="6049">
                  <c:v>26.5</c:v>
                </c:pt>
                <c:pt idx="6050">
                  <c:v>27.2</c:v>
                </c:pt>
                <c:pt idx="6051">
                  <c:v>28.8</c:v>
                </c:pt>
                <c:pt idx="6052">
                  <c:v>28.7</c:v>
                </c:pt>
                <c:pt idx="6053">
                  <c:v>28.9</c:v>
                </c:pt>
                <c:pt idx="6054">
                  <c:v>30.2</c:v>
                </c:pt>
                <c:pt idx="6055">
                  <c:v>28.5</c:v>
                </c:pt>
                <c:pt idx="6056">
                  <c:v>28.2</c:v>
                </c:pt>
                <c:pt idx="6057">
                  <c:v>28.2</c:v>
                </c:pt>
                <c:pt idx="6058">
                  <c:v>27.6</c:v>
                </c:pt>
                <c:pt idx="6059">
                  <c:v>27.6</c:v>
                </c:pt>
                <c:pt idx="6060">
                  <c:v>21.6</c:v>
                </c:pt>
                <c:pt idx="6061">
                  <c:v>25.3</c:v>
                </c:pt>
                <c:pt idx="6062">
                  <c:v>25.7</c:v>
                </c:pt>
                <c:pt idx="6063">
                  <c:v>25.3</c:v>
                </c:pt>
                <c:pt idx="6064">
                  <c:v>24.2</c:v>
                </c:pt>
                <c:pt idx="6065">
                  <c:v>23.6</c:v>
                </c:pt>
                <c:pt idx="6066">
                  <c:v>31.6</c:v>
                </c:pt>
                <c:pt idx="6067">
                  <c:v>21.7</c:v>
                </c:pt>
                <c:pt idx="6068">
                  <c:v>26.6</c:v>
                </c:pt>
                <c:pt idx="6069">
                  <c:v>26.9</c:v>
                </c:pt>
                <c:pt idx="6070">
                  <c:v>27.1</c:v>
                </c:pt>
                <c:pt idx="6071">
                  <c:v>26.1</c:v>
                </c:pt>
                <c:pt idx="6072">
                  <c:v>25.6</c:v>
                </c:pt>
                <c:pt idx="6073">
                  <c:v>25.2</c:v>
                </c:pt>
                <c:pt idx="6074">
                  <c:v>25.5</c:v>
                </c:pt>
                <c:pt idx="6075">
                  <c:v>25.9</c:v>
                </c:pt>
                <c:pt idx="6076">
                  <c:v>26.4</c:v>
                </c:pt>
                <c:pt idx="6077">
                  <c:v>26.3</c:v>
                </c:pt>
                <c:pt idx="6078">
                  <c:v>25.4</c:v>
                </c:pt>
                <c:pt idx="6079">
                  <c:v>25.2</c:v>
                </c:pt>
                <c:pt idx="6080">
                  <c:v>24.2</c:v>
                </c:pt>
                <c:pt idx="6081">
                  <c:v>25.1</c:v>
                </c:pt>
                <c:pt idx="6082">
                  <c:v>24.6</c:v>
                </c:pt>
                <c:pt idx="6083">
                  <c:v>24.9</c:v>
                </c:pt>
                <c:pt idx="6084">
                  <c:v>26.9</c:v>
                </c:pt>
                <c:pt idx="6085">
                  <c:v>26.5</c:v>
                </c:pt>
                <c:pt idx="6086">
                  <c:v>27.3</c:v>
                </c:pt>
                <c:pt idx="6087">
                  <c:v>28.5</c:v>
                </c:pt>
                <c:pt idx="6088">
                  <c:v>27.5</c:v>
                </c:pt>
                <c:pt idx="6089">
                  <c:v>24.5</c:v>
                </c:pt>
                <c:pt idx="6090">
                  <c:v>28.2</c:v>
                </c:pt>
                <c:pt idx="6091">
                  <c:v>29</c:v>
                </c:pt>
                <c:pt idx="6092">
                  <c:v>28.5</c:v>
                </c:pt>
                <c:pt idx="6093">
                  <c:v>28.6</c:v>
                </c:pt>
                <c:pt idx="6094">
                  <c:v>27.7</c:v>
                </c:pt>
                <c:pt idx="6095">
                  <c:v>28.8</c:v>
                </c:pt>
                <c:pt idx="6096">
                  <c:v>28.2</c:v>
                </c:pt>
                <c:pt idx="6097">
                  <c:v>25.4</c:v>
                </c:pt>
                <c:pt idx="6098">
                  <c:v>29.6</c:v>
                </c:pt>
                <c:pt idx="6099">
                  <c:v>29.9</c:v>
                </c:pt>
                <c:pt idx="6100">
                  <c:v>30.3</c:v>
                </c:pt>
                <c:pt idx="6101">
                  <c:v>32.700000000000003</c:v>
                </c:pt>
                <c:pt idx="6102">
                  <c:v>34</c:v>
                </c:pt>
                <c:pt idx="6103">
                  <c:v>35.4</c:v>
                </c:pt>
                <c:pt idx="6104">
                  <c:v>34</c:v>
                </c:pt>
                <c:pt idx="6105">
                  <c:v>33.5</c:v>
                </c:pt>
                <c:pt idx="6106">
                  <c:v>33.299999999999997</c:v>
                </c:pt>
                <c:pt idx="6107">
                  <c:v>34.1</c:v>
                </c:pt>
                <c:pt idx="6108">
                  <c:v>28.4</c:v>
                </c:pt>
                <c:pt idx="6109">
                  <c:v>34</c:v>
                </c:pt>
                <c:pt idx="6110">
                  <c:v>35</c:v>
                </c:pt>
                <c:pt idx="6111">
                  <c:v>34.4</c:v>
                </c:pt>
                <c:pt idx="6112">
                  <c:v>34.1</c:v>
                </c:pt>
                <c:pt idx="6113">
                  <c:v>33.299999999999997</c:v>
                </c:pt>
                <c:pt idx="6114">
                  <c:v>34.700000000000003</c:v>
                </c:pt>
                <c:pt idx="6115">
                  <c:v>35.1</c:v>
                </c:pt>
                <c:pt idx="6116">
                  <c:v>34.799999999999997</c:v>
                </c:pt>
                <c:pt idx="6117">
                  <c:v>35.1</c:v>
                </c:pt>
                <c:pt idx="6118">
                  <c:v>34.6</c:v>
                </c:pt>
                <c:pt idx="6119">
                  <c:v>32.1</c:v>
                </c:pt>
                <c:pt idx="6120">
                  <c:v>33</c:v>
                </c:pt>
                <c:pt idx="6121">
                  <c:v>32.4</c:v>
                </c:pt>
                <c:pt idx="6122">
                  <c:v>33.5</c:v>
                </c:pt>
                <c:pt idx="6123">
                  <c:v>31.1</c:v>
                </c:pt>
                <c:pt idx="6124">
                  <c:v>31.8</c:v>
                </c:pt>
                <c:pt idx="6125">
                  <c:v>31</c:v>
                </c:pt>
                <c:pt idx="6126">
                  <c:v>30.3</c:v>
                </c:pt>
                <c:pt idx="6127">
                  <c:v>27.9</c:v>
                </c:pt>
                <c:pt idx="6128">
                  <c:v>31</c:v>
                </c:pt>
                <c:pt idx="6129">
                  <c:v>29.9</c:v>
                </c:pt>
                <c:pt idx="6130">
                  <c:v>30.4</c:v>
                </c:pt>
                <c:pt idx="6131">
                  <c:v>29.6</c:v>
                </c:pt>
                <c:pt idx="6132">
                  <c:v>30.8</c:v>
                </c:pt>
                <c:pt idx="6133">
                  <c:v>33.5</c:v>
                </c:pt>
                <c:pt idx="6134">
                  <c:v>27.9</c:v>
                </c:pt>
                <c:pt idx="6135">
                  <c:v>28</c:v>
                </c:pt>
                <c:pt idx="6136">
                  <c:v>28.3</c:v>
                </c:pt>
                <c:pt idx="6137">
                  <c:v>22.2</c:v>
                </c:pt>
                <c:pt idx="6138">
                  <c:v>29.5</c:v>
                </c:pt>
                <c:pt idx="6139">
                  <c:v>29.1</c:v>
                </c:pt>
                <c:pt idx="6140">
                  <c:v>29.6</c:v>
                </c:pt>
                <c:pt idx="6141">
                  <c:v>19.7</c:v>
                </c:pt>
                <c:pt idx="6142">
                  <c:v>29.9</c:v>
                </c:pt>
                <c:pt idx="6143">
                  <c:v>30.9</c:v>
                </c:pt>
                <c:pt idx="6144">
                  <c:v>29.9</c:v>
                </c:pt>
                <c:pt idx="6145">
                  <c:v>31.8</c:v>
                </c:pt>
                <c:pt idx="6146">
                  <c:v>32.299999999999997</c:v>
                </c:pt>
                <c:pt idx="6147">
                  <c:v>30.9</c:v>
                </c:pt>
                <c:pt idx="6148">
                  <c:v>33.299999999999997</c:v>
                </c:pt>
                <c:pt idx="6149">
                  <c:v>31.8</c:v>
                </c:pt>
                <c:pt idx="6150">
                  <c:v>31.9</c:v>
                </c:pt>
                <c:pt idx="6151">
                  <c:v>32.9</c:v>
                </c:pt>
                <c:pt idx="6152">
                  <c:v>32</c:v>
                </c:pt>
                <c:pt idx="6153">
                  <c:v>31.6</c:v>
                </c:pt>
                <c:pt idx="6154">
                  <c:v>25.1</c:v>
                </c:pt>
                <c:pt idx="6155">
                  <c:v>32.700000000000003</c:v>
                </c:pt>
                <c:pt idx="6156">
                  <c:v>33.299999999999997</c:v>
                </c:pt>
                <c:pt idx="6157">
                  <c:v>32.4</c:v>
                </c:pt>
                <c:pt idx="6158">
                  <c:v>32.4</c:v>
                </c:pt>
                <c:pt idx="6159">
                  <c:v>33.1</c:v>
                </c:pt>
                <c:pt idx="6160">
                  <c:v>31.3</c:v>
                </c:pt>
                <c:pt idx="6161">
                  <c:v>31.5</c:v>
                </c:pt>
                <c:pt idx="6162">
                  <c:v>32.700000000000003</c:v>
                </c:pt>
                <c:pt idx="6163">
                  <c:v>33.700000000000003</c:v>
                </c:pt>
                <c:pt idx="6164">
                  <c:v>34.6</c:v>
                </c:pt>
                <c:pt idx="6165">
                  <c:v>34.799999999999997</c:v>
                </c:pt>
                <c:pt idx="6166">
                  <c:v>34.5</c:v>
                </c:pt>
                <c:pt idx="6167">
                  <c:v>34.5</c:v>
                </c:pt>
                <c:pt idx="6168">
                  <c:v>34.5</c:v>
                </c:pt>
                <c:pt idx="6169">
                  <c:v>34</c:v>
                </c:pt>
                <c:pt idx="6170">
                  <c:v>33.200000000000003</c:v>
                </c:pt>
                <c:pt idx="6171">
                  <c:v>25.1</c:v>
                </c:pt>
                <c:pt idx="6172">
                  <c:v>30.8</c:v>
                </c:pt>
                <c:pt idx="6173">
                  <c:v>30.7</c:v>
                </c:pt>
                <c:pt idx="6174">
                  <c:v>30.5</c:v>
                </c:pt>
                <c:pt idx="6175">
                  <c:v>28.5</c:v>
                </c:pt>
                <c:pt idx="6176">
                  <c:v>26.9</c:v>
                </c:pt>
                <c:pt idx="6177">
                  <c:v>38.6</c:v>
                </c:pt>
                <c:pt idx="6178">
                  <c:v>27</c:v>
                </c:pt>
                <c:pt idx="6179">
                  <c:v>27.4</c:v>
                </c:pt>
                <c:pt idx="6180">
                  <c:v>27.7</c:v>
                </c:pt>
                <c:pt idx="6181">
                  <c:v>28.2</c:v>
                </c:pt>
                <c:pt idx="6182">
                  <c:v>28.1</c:v>
                </c:pt>
                <c:pt idx="6183">
                  <c:v>28</c:v>
                </c:pt>
                <c:pt idx="6184">
                  <c:v>29.7</c:v>
                </c:pt>
                <c:pt idx="6185">
                  <c:v>27.1</c:v>
                </c:pt>
                <c:pt idx="6186">
                  <c:v>27.4</c:v>
                </c:pt>
                <c:pt idx="6187">
                  <c:v>27.7</c:v>
                </c:pt>
                <c:pt idx="6188">
                  <c:v>28.5</c:v>
                </c:pt>
                <c:pt idx="6189">
                  <c:v>28.2</c:v>
                </c:pt>
                <c:pt idx="6190">
                  <c:v>30.5</c:v>
                </c:pt>
                <c:pt idx="6191">
                  <c:v>26.9</c:v>
                </c:pt>
                <c:pt idx="6192">
                  <c:v>26.5</c:v>
                </c:pt>
                <c:pt idx="6193">
                  <c:v>26.4</c:v>
                </c:pt>
                <c:pt idx="6194">
                  <c:v>25.9</c:v>
                </c:pt>
                <c:pt idx="6195">
                  <c:v>29.6</c:v>
                </c:pt>
                <c:pt idx="6196">
                  <c:v>27.4</c:v>
                </c:pt>
                <c:pt idx="6197">
                  <c:v>27.3</c:v>
                </c:pt>
                <c:pt idx="6198">
                  <c:v>28.1</c:v>
                </c:pt>
                <c:pt idx="6199">
                  <c:v>28</c:v>
                </c:pt>
                <c:pt idx="6200">
                  <c:v>28.6</c:v>
                </c:pt>
                <c:pt idx="6201">
                  <c:v>28.5</c:v>
                </c:pt>
                <c:pt idx="6202">
                  <c:v>29</c:v>
                </c:pt>
                <c:pt idx="6203">
                  <c:v>29.6</c:v>
                </c:pt>
                <c:pt idx="6204">
                  <c:v>30.3</c:v>
                </c:pt>
                <c:pt idx="6205">
                  <c:v>29.9</c:v>
                </c:pt>
                <c:pt idx="6206">
                  <c:v>30</c:v>
                </c:pt>
                <c:pt idx="6207">
                  <c:v>29.9</c:v>
                </c:pt>
                <c:pt idx="6208">
                  <c:v>30.4</c:v>
                </c:pt>
                <c:pt idx="6209">
                  <c:v>31.8</c:v>
                </c:pt>
                <c:pt idx="6210">
                  <c:v>33.299999999999997</c:v>
                </c:pt>
                <c:pt idx="6211">
                  <c:v>34.299999999999997</c:v>
                </c:pt>
                <c:pt idx="6212">
                  <c:v>36.200000000000003</c:v>
                </c:pt>
                <c:pt idx="6213">
                  <c:v>36.700000000000003</c:v>
                </c:pt>
                <c:pt idx="6214">
                  <c:v>38.1</c:v>
                </c:pt>
                <c:pt idx="6215">
                  <c:v>38.6</c:v>
                </c:pt>
                <c:pt idx="6216">
                  <c:v>37.200000000000003</c:v>
                </c:pt>
                <c:pt idx="6217">
                  <c:v>38.700000000000003</c:v>
                </c:pt>
                <c:pt idx="6218">
                  <c:v>39.299999999999997</c:v>
                </c:pt>
                <c:pt idx="6219">
                  <c:v>31.4</c:v>
                </c:pt>
                <c:pt idx="6220">
                  <c:v>38.200000000000003</c:v>
                </c:pt>
                <c:pt idx="6221">
                  <c:v>39</c:v>
                </c:pt>
                <c:pt idx="6222">
                  <c:v>39.1</c:v>
                </c:pt>
                <c:pt idx="6223">
                  <c:v>38.1</c:v>
                </c:pt>
                <c:pt idx="6224">
                  <c:v>38.200000000000003</c:v>
                </c:pt>
                <c:pt idx="6225">
                  <c:v>38.4</c:v>
                </c:pt>
                <c:pt idx="6226">
                  <c:v>38.4</c:v>
                </c:pt>
                <c:pt idx="6227">
                  <c:v>39.200000000000003</c:v>
                </c:pt>
                <c:pt idx="6228">
                  <c:v>38.700000000000003</c:v>
                </c:pt>
                <c:pt idx="6229">
                  <c:v>37.5</c:v>
                </c:pt>
                <c:pt idx="6230">
                  <c:v>35.700000000000003</c:v>
                </c:pt>
                <c:pt idx="6231">
                  <c:v>37.5</c:v>
                </c:pt>
                <c:pt idx="6232">
                  <c:v>37.799999999999997</c:v>
                </c:pt>
                <c:pt idx="6233">
                  <c:v>36.9</c:v>
                </c:pt>
                <c:pt idx="6234">
                  <c:v>35</c:v>
                </c:pt>
                <c:pt idx="6235">
                  <c:v>36.799999999999997</c:v>
                </c:pt>
                <c:pt idx="6236">
                  <c:v>35.6</c:v>
                </c:pt>
                <c:pt idx="6237">
                  <c:v>37.1</c:v>
                </c:pt>
                <c:pt idx="6238">
                  <c:v>30.4</c:v>
                </c:pt>
                <c:pt idx="6239">
                  <c:v>35.200000000000003</c:v>
                </c:pt>
                <c:pt idx="6240">
                  <c:v>36.200000000000003</c:v>
                </c:pt>
                <c:pt idx="6241">
                  <c:v>38.200000000000003</c:v>
                </c:pt>
                <c:pt idx="6242">
                  <c:v>36.799999999999997</c:v>
                </c:pt>
                <c:pt idx="6243">
                  <c:v>32.9</c:v>
                </c:pt>
                <c:pt idx="6244">
                  <c:v>35.9</c:v>
                </c:pt>
                <c:pt idx="6245">
                  <c:v>31.3</c:v>
                </c:pt>
                <c:pt idx="6246">
                  <c:v>30.9</c:v>
                </c:pt>
                <c:pt idx="6247">
                  <c:v>31.5</c:v>
                </c:pt>
                <c:pt idx="6248">
                  <c:v>29.8</c:v>
                </c:pt>
                <c:pt idx="6249">
                  <c:v>31</c:v>
                </c:pt>
                <c:pt idx="6250">
                  <c:v>30.6</c:v>
                </c:pt>
                <c:pt idx="6251">
                  <c:v>31.9</c:v>
                </c:pt>
                <c:pt idx="6252">
                  <c:v>33.6</c:v>
                </c:pt>
                <c:pt idx="6253">
                  <c:v>34.200000000000003</c:v>
                </c:pt>
                <c:pt idx="6254">
                  <c:v>34.4</c:v>
                </c:pt>
                <c:pt idx="6255">
                  <c:v>35.4</c:v>
                </c:pt>
                <c:pt idx="6256">
                  <c:v>36.5</c:v>
                </c:pt>
                <c:pt idx="6257">
                  <c:v>35.4</c:v>
                </c:pt>
                <c:pt idx="6258">
                  <c:v>37.1</c:v>
                </c:pt>
                <c:pt idx="6259">
                  <c:v>36.1</c:v>
                </c:pt>
                <c:pt idx="6260">
                  <c:v>36.299999999999997</c:v>
                </c:pt>
                <c:pt idx="6261">
                  <c:v>36.5</c:v>
                </c:pt>
                <c:pt idx="6262">
                  <c:v>35.1</c:v>
                </c:pt>
                <c:pt idx="6263">
                  <c:v>34.799999999999997</c:v>
                </c:pt>
                <c:pt idx="6264">
                  <c:v>30.8</c:v>
                </c:pt>
                <c:pt idx="6265">
                  <c:v>36.700000000000003</c:v>
                </c:pt>
                <c:pt idx="6266">
                  <c:v>37.200000000000003</c:v>
                </c:pt>
                <c:pt idx="6267">
                  <c:v>37.200000000000003</c:v>
                </c:pt>
                <c:pt idx="6268">
                  <c:v>37.200000000000003</c:v>
                </c:pt>
                <c:pt idx="6269">
                  <c:v>36.9</c:v>
                </c:pt>
                <c:pt idx="6270">
                  <c:v>35.799999999999997</c:v>
                </c:pt>
                <c:pt idx="6271">
                  <c:v>37.4</c:v>
                </c:pt>
                <c:pt idx="6272">
                  <c:v>37.200000000000003</c:v>
                </c:pt>
                <c:pt idx="6273">
                  <c:v>35.6</c:v>
                </c:pt>
                <c:pt idx="6274">
                  <c:v>36.700000000000003</c:v>
                </c:pt>
                <c:pt idx="6275">
                  <c:v>36.6</c:v>
                </c:pt>
                <c:pt idx="6276">
                  <c:v>38.299999999999997</c:v>
                </c:pt>
                <c:pt idx="6277">
                  <c:v>37.5</c:v>
                </c:pt>
                <c:pt idx="6278">
                  <c:v>37.5</c:v>
                </c:pt>
                <c:pt idx="6279">
                  <c:v>36.200000000000003</c:v>
                </c:pt>
                <c:pt idx="6280">
                  <c:v>36.1</c:v>
                </c:pt>
                <c:pt idx="6281">
                  <c:v>20.8</c:v>
                </c:pt>
                <c:pt idx="6282">
                  <c:v>30.5</c:v>
                </c:pt>
                <c:pt idx="6283">
                  <c:v>30.9</c:v>
                </c:pt>
                <c:pt idx="6284">
                  <c:v>31.3</c:v>
                </c:pt>
                <c:pt idx="6285">
                  <c:v>30.4</c:v>
                </c:pt>
                <c:pt idx="6286">
                  <c:v>29.4</c:v>
                </c:pt>
                <c:pt idx="6287">
                  <c:v>33.9</c:v>
                </c:pt>
                <c:pt idx="6288">
                  <c:v>29.3</c:v>
                </c:pt>
                <c:pt idx="6289">
                  <c:v>29.1</c:v>
                </c:pt>
                <c:pt idx="6290">
                  <c:v>30.3</c:v>
                </c:pt>
                <c:pt idx="6291">
                  <c:v>29.6</c:v>
                </c:pt>
                <c:pt idx="6292">
                  <c:v>29.7</c:v>
                </c:pt>
                <c:pt idx="6293">
                  <c:v>30</c:v>
                </c:pt>
                <c:pt idx="6294">
                  <c:v>29.3</c:v>
                </c:pt>
                <c:pt idx="6295">
                  <c:v>30.1</c:v>
                </c:pt>
                <c:pt idx="6296">
                  <c:v>30.6</c:v>
                </c:pt>
                <c:pt idx="6297">
                  <c:v>31.1</c:v>
                </c:pt>
                <c:pt idx="6298">
                  <c:v>31</c:v>
                </c:pt>
                <c:pt idx="6299">
                  <c:v>31.1</c:v>
                </c:pt>
                <c:pt idx="6300">
                  <c:v>31</c:v>
                </c:pt>
                <c:pt idx="6301">
                  <c:v>28.9</c:v>
                </c:pt>
                <c:pt idx="6302">
                  <c:v>28.4</c:v>
                </c:pt>
                <c:pt idx="6303">
                  <c:v>29.4</c:v>
                </c:pt>
                <c:pt idx="6304">
                  <c:v>28.6</c:v>
                </c:pt>
                <c:pt idx="6305">
                  <c:v>31.4</c:v>
                </c:pt>
                <c:pt idx="6306">
                  <c:v>30.2</c:v>
                </c:pt>
                <c:pt idx="6307">
                  <c:v>29.4</c:v>
                </c:pt>
                <c:pt idx="6308">
                  <c:v>29.9</c:v>
                </c:pt>
                <c:pt idx="6309">
                  <c:v>29.8</c:v>
                </c:pt>
                <c:pt idx="6310">
                  <c:v>30.9</c:v>
                </c:pt>
                <c:pt idx="6311">
                  <c:v>30.5</c:v>
                </c:pt>
                <c:pt idx="6312">
                  <c:v>31.1</c:v>
                </c:pt>
                <c:pt idx="6313">
                  <c:v>31.3</c:v>
                </c:pt>
                <c:pt idx="6314">
                  <c:v>32.5</c:v>
                </c:pt>
                <c:pt idx="6315">
                  <c:v>32.200000000000003</c:v>
                </c:pt>
                <c:pt idx="6316">
                  <c:v>32.200000000000003</c:v>
                </c:pt>
                <c:pt idx="6317">
                  <c:v>32.5</c:v>
                </c:pt>
                <c:pt idx="6318">
                  <c:v>31.3</c:v>
                </c:pt>
                <c:pt idx="6319">
                  <c:v>31.7</c:v>
                </c:pt>
                <c:pt idx="6320">
                  <c:v>32</c:v>
                </c:pt>
                <c:pt idx="6321">
                  <c:v>32.700000000000003</c:v>
                </c:pt>
                <c:pt idx="6322">
                  <c:v>33.6</c:v>
                </c:pt>
                <c:pt idx="6323">
                  <c:v>37.9</c:v>
                </c:pt>
                <c:pt idx="6324">
                  <c:v>40.299999999999997</c:v>
                </c:pt>
                <c:pt idx="6325">
                  <c:v>40.1</c:v>
                </c:pt>
                <c:pt idx="6326">
                  <c:v>39</c:v>
                </c:pt>
                <c:pt idx="6327">
                  <c:v>39.200000000000003</c:v>
                </c:pt>
                <c:pt idx="6328">
                  <c:v>39.700000000000003</c:v>
                </c:pt>
                <c:pt idx="6329">
                  <c:v>31</c:v>
                </c:pt>
                <c:pt idx="6330">
                  <c:v>40.200000000000003</c:v>
                </c:pt>
                <c:pt idx="6331">
                  <c:v>39.799999999999997</c:v>
                </c:pt>
                <c:pt idx="6332">
                  <c:v>39.4</c:v>
                </c:pt>
                <c:pt idx="6333">
                  <c:v>39.5</c:v>
                </c:pt>
                <c:pt idx="6334">
                  <c:v>38.799999999999997</c:v>
                </c:pt>
                <c:pt idx="6335">
                  <c:v>40.200000000000003</c:v>
                </c:pt>
                <c:pt idx="6336">
                  <c:v>40.6</c:v>
                </c:pt>
                <c:pt idx="6337">
                  <c:v>39.700000000000003</c:v>
                </c:pt>
                <c:pt idx="6338">
                  <c:v>40</c:v>
                </c:pt>
                <c:pt idx="6339">
                  <c:v>38.9</c:v>
                </c:pt>
                <c:pt idx="6340">
                  <c:v>36.9</c:v>
                </c:pt>
                <c:pt idx="6341">
                  <c:v>37.5</c:v>
                </c:pt>
                <c:pt idx="6342">
                  <c:v>38.200000000000003</c:v>
                </c:pt>
                <c:pt idx="6343">
                  <c:v>37.5</c:v>
                </c:pt>
                <c:pt idx="6344">
                  <c:v>35.1</c:v>
                </c:pt>
                <c:pt idx="6345">
                  <c:v>38.1</c:v>
                </c:pt>
                <c:pt idx="6346">
                  <c:v>36.6</c:v>
                </c:pt>
                <c:pt idx="6347">
                  <c:v>38.200000000000003</c:v>
                </c:pt>
                <c:pt idx="6348">
                  <c:v>31</c:v>
                </c:pt>
                <c:pt idx="6349">
                  <c:v>37.799999999999997</c:v>
                </c:pt>
                <c:pt idx="6350">
                  <c:v>37.1</c:v>
                </c:pt>
                <c:pt idx="6351">
                  <c:v>38.700000000000003</c:v>
                </c:pt>
                <c:pt idx="6352">
                  <c:v>39.799999999999997</c:v>
                </c:pt>
                <c:pt idx="6353">
                  <c:v>33.4</c:v>
                </c:pt>
                <c:pt idx="6354">
                  <c:v>36.6</c:v>
                </c:pt>
                <c:pt idx="6355">
                  <c:v>32.299999999999997</c:v>
                </c:pt>
                <c:pt idx="6356">
                  <c:v>30.9</c:v>
                </c:pt>
                <c:pt idx="6357">
                  <c:v>31.6</c:v>
                </c:pt>
                <c:pt idx="6358">
                  <c:v>30.5</c:v>
                </c:pt>
                <c:pt idx="6359">
                  <c:v>31.8</c:v>
                </c:pt>
                <c:pt idx="6360">
                  <c:v>29.8</c:v>
                </c:pt>
                <c:pt idx="6361">
                  <c:v>31.4</c:v>
                </c:pt>
                <c:pt idx="6362">
                  <c:v>32.5</c:v>
                </c:pt>
                <c:pt idx="6363">
                  <c:v>32.299999999999997</c:v>
                </c:pt>
                <c:pt idx="6364">
                  <c:v>32.4</c:v>
                </c:pt>
                <c:pt idx="6365">
                  <c:v>34.700000000000003</c:v>
                </c:pt>
                <c:pt idx="6366">
                  <c:v>34.799999999999997</c:v>
                </c:pt>
                <c:pt idx="6367">
                  <c:v>33.9</c:v>
                </c:pt>
                <c:pt idx="6368">
                  <c:v>33.9</c:v>
                </c:pt>
                <c:pt idx="6369">
                  <c:v>33.200000000000003</c:v>
                </c:pt>
                <c:pt idx="6370">
                  <c:v>34.1</c:v>
                </c:pt>
                <c:pt idx="6371">
                  <c:v>34.299999999999997</c:v>
                </c:pt>
                <c:pt idx="6372">
                  <c:v>32.700000000000003</c:v>
                </c:pt>
                <c:pt idx="6373">
                  <c:v>32.799999999999997</c:v>
                </c:pt>
                <c:pt idx="6374">
                  <c:v>31.4</c:v>
                </c:pt>
                <c:pt idx="6375">
                  <c:v>33.700000000000003</c:v>
                </c:pt>
                <c:pt idx="6376">
                  <c:v>35.5</c:v>
                </c:pt>
                <c:pt idx="6377">
                  <c:v>35.9</c:v>
                </c:pt>
                <c:pt idx="6378">
                  <c:v>35.5</c:v>
                </c:pt>
                <c:pt idx="6379">
                  <c:v>35</c:v>
                </c:pt>
                <c:pt idx="6380">
                  <c:v>35.799999999999997</c:v>
                </c:pt>
                <c:pt idx="6381">
                  <c:v>38.799999999999997</c:v>
                </c:pt>
                <c:pt idx="6382">
                  <c:v>39.299999999999997</c:v>
                </c:pt>
                <c:pt idx="6383">
                  <c:v>38.5</c:v>
                </c:pt>
                <c:pt idx="6384">
                  <c:v>38.700000000000003</c:v>
                </c:pt>
                <c:pt idx="6385">
                  <c:v>39.1</c:v>
                </c:pt>
                <c:pt idx="6386">
                  <c:v>40</c:v>
                </c:pt>
                <c:pt idx="6387">
                  <c:v>39.5</c:v>
                </c:pt>
                <c:pt idx="6388">
                  <c:v>39.5</c:v>
                </c:pt>
                <c:pt idx="6389">
                  <c:v>38.6</c:v>
                </c:pt>
                <c:pt idx="6390">
                  <c:v>38.5</c:v>
                </c:pt>
                <c:pt idx="6391">
                  <c:v>26.1</c:v>
                </c:pt>
                <c:pt idx="6392">
                  <c:v>26.1</c:v>
                </c:pt>
                <c:pt idx="6393">
                  <c:v>25.8</c:v>
                </c:pt>
                <c:pt idx="6394">
                  <c:v>26</c:v>
                </c:pt>
                <c:pt idx="6395">
                  <c:v>25.2</c:v>
                </c:pt>
                <c:pt idx="6396">
                  <c:v>29</c:v>
                </c:pt>
                <c:pt idx="6397">
                  <c:v>25.7</c:v>
                </c:pt>
                <c:pt idx="6398">
                  <c:v>25.7</c:v>
                </c:pt>
                <c:pt idx="6399">
                  <c:v>25.8</c:v>
                </c:pt>
                <c:pt idx="6400">
                  <c:v>26.2</c:v>
                </c:pt>
                <c:pt idx="6401">
                  <c:v>26.2</c:v>
                </c:pt>
                <c:pt idx="6402">
                  <c:v>26.7</c:v>
                </c:pt>
                <c:pt idx="6403">
                  <c:v>25.4</c:v>
                </c:pt>
                <c:pt idx="6404">
                  <c:v>25.8</c:v>
                </c:pt>
                <c:pt idx="6405">
                  <c:v>26.1</c:v>
                </c:pt>
                <c:pt idx="6406">
                  <c:v>26.5</c:v>
                </c:pt>
                <c:pt idx="6407">
                  <c:v>26.4</c:v>
                </c:pt>
                <c:pt idx="6408">
                  <c:v>26.2</c:v>
                </c:pt>
                <c:pt idx="6409">
                  <c:v>26.2</c:v>
                </c:pt>
                <c:pt idx="6410">
                  <c:v>20.399999999999999</c:v>
                </c:pt>
                <c:pt idx="6411">
                  <c:v>24.8</c:v>
                </c:pt>
                <c:pt idx="6412">
                  <c:v>25.2</c:v>
                </c:pt>
                <c:pt idx="6413">
                  <c:v>25.3</c:v>
                </c:pt>
                <c:pt idx="6414">
                  <c:v>26.2</c:v>
                </c:pt>
                <c:pt idx="6415">
                  <c:v>25.9</c:v>
                </c:pt>
                <c:pt idx="6416">
                  <c:v>25.6</c:v>
                </c:pt>
                <c:pt idx="6417">
                  <c:v>26</c:v>
                </c:pt>
                <c:pt idx="6418">
                  <c:v>26.4</c:v>
                </c:pt>
                <c:pt idx="6419">
                  <c:v>26.6</c:v>
                </c:pt>
                <c:pt idx="6420">
                  <c:v>26.7</c:v>
                </c:pt>
                <c:pt idx="6421">
                  <c:v>26.9</c:v>
                </c:pt>
                <c:pt idx="6422">
                  <c:v>27.5</c:v>
                </c:pt>
                <c:pt idx="6423">
                  <c:v>23.9</c:v>
                </c:pt>
                <c:pt idx="6424">
                  <c:v>26.8</c:v>
                </c:pt>
                <c:pt idx="6425">
                  <c:v>27</c:v>
                </c:pt>
                <c:pt idx="6426">
                  <c:v>25.3</c:v>
                </c:pt>
                <c:pt idx="6427">
                  <c:v>28.9</c:v>
                </c:pt>
                <c:pt idx="6428">
                  <c:v>29.4</c:v>
                </c:pt>
                <c:pt idx="6429">
                  <c:v>29.3</c:v>
                </c:pt>
                <c:pt idx="6430">
                  <c:v>30.4</c:v>
                </c:pt>
                <c:pt idx="6431">
                  <c:v>32.1</c:v>
                </c:pt>
                <c:pt idx="6432">
                  <c:v>34.700000000000003</c:v>
                </c:pt>
                <c:pt idx="6433">
                  <c:v>35.200000000000003</c:v>
                </c:pt>
                <c:pt idx="6434">
                  <c:v>33.6</c:v>
                </c:pt>
                <c:pt idx="6435">
                  <c:v>33.299999999999997</c:v>
                </c:pt>
                <c:pt idx="6436">
                  <c:v>34</c:v>
                </c:pt>
                <c:pt idx="6437">
                  <c:v>27.5</c:v>
                </c:pt>
                <c:pt idx="6438">
                  <c:v>35</c:v>
                </c:pt>
                <c:pt idx="6439">
                  <c:v>34.4</c:v>
                </c:pt>
                <c:pt idx="6440">
                  <c:v>35</c:v>
                </c:pt>
                <c:pt idx="6441">
                  <c:v>34.9</c:v>
                </c:pt>
                <c:pt idx="6442">
                  <c:v>34.4</c:v>
                </c:pt>
                <c:pt idx="6443">
                  <c:v>35.299999999999997</c:v>
                </c:pt>
                <c:pt idx="6444">
                  <c:v>37</c:v>
                </c:pt>
                <c:pt idx="6445">
                  <c:v>36.1</c:v>
                </c:pt>
                <c:pt idx="6446">
                  <c:v>36.5</c:v>
                </c:pt>
                <c:pt idx="6447">
                  <c:v>36.5</c:v>
                </c:pt>
                <c:pt idx="6448">
                  <c:v>34.799999999999997</c:v>
                </c:pt>
                <c:pt idx="6449">
                  <c:v>35.9</c:v>
                </c:pt>
                <c:pt idx="6450">
                  <c:v>37.9</c:v>
                </c:pt>
                <c:pt idx="6451">
                  <c:v>36.1</c:v>
                </c:pt>
                <c:pt idx="6452">
                  <c:v>33.6</c:v>
                </c:pt>
                <c:pt idx="6453">
                  <c:v>38</c:v>
                </c:pt>
                <c:pt idx="6454">
                  <c:v>35.299999999999997</c:v>
                </c:pt>
                <c:pt idx="6455">
                  <c:v>37.5</c:v>
                </c:pt>
                <c:pt idx="6456">
                  <c:v>26.4</c:v>
                </c:pt>
                <c:pt idx="6457">
                  <c:v>36.799999999999997</c:v>
                </c:pt>
                <c:pt idx="6458">
                  <c:v>36.9</c:v>
                </c:pt>
                <c:pt idx="6459">
                  <c:v>35</c:v>
                </c:pt>
                <c:pt idx="6460">
                  <c:v>34.799999999999997</c:v>
                </c:pt>
                <c:pt idx="6461">
                  <c:v>29.2</c:v>
                </c:pt>
                <c:pt idx="6462">
                  <c:v>33.4</c:v>
                </c:pt>
                <c:pt idx="6463">
                  <c:v>26.2</c:v>
                </c:pt>
                <c:pt idx="6464">
                  <c:v>28.7</c:v>
                </c:pt>
                <c:pt idx="6465">
                  <c:v>28.8</c:v>
                </c:pt>
                <c:pt idx="6466">
                  <c:v>28.6</c:v>
                </c:pt>
                <c:pt idx="6467">
                  <c:v>29</c:v>
                </c:pt>
                <c:pt idx="6468">
                  <c:v>28.2</c:v>
                </c:pt>
                <c:pt idx="6469">
                  <c:v>29.4</c:v>
                </c:pt>
                <c:pt idx="6470">
                  <c:v>28.8</c:v>
                </c:pt>
                <c:pt idx="6471">
                  <c:v>30</c:v>
                </c:pt>
                <c:pt idx="6472">
                  <c:v>30</c:v>
                </c:pt>
                <c:pt idx="6473">
                  <c:v>29.7</c:v>
                </c:pt>
                <c:pt idx="6474">
                  <c:v>29.4</c:v>
                </c:pt>
                <c:pt idx="6475">
                  <c:v>31</c:v>
                </c:pt>
                <c:pt idx="6476">
                  <c:v>29.9</c:v>
                </c:pt>
                <c:pt idx="6477">
                  <c:v>30.4</c:v>
                </c:pt>
                <c:pt idx="6478">
                  <c:v>30.6</c:v>
                </c:pt>
                <c:pt idx="6479">
                  <c:v>30</c:v>
                </c:pt>
                <c:pt idx="6480">
                  <c:v>32.299999999999997</c:v>
                </c:pt>
                <c:pt idx="6481">
                  <c:v>30.9</c:v>
                </c:pt>
                <c:pt idx="6482">
                  <c:v>30.6</c:v>
                </c:pt>
                <c:pt idx="6483">
                  <c:v>26.1</c:v>
                </c:pt>
                <c:pt idx="6484">
                  <c:v>31.1</c:v>
                </c:pt>
                <c:pt idx="6485">
                  <c:v>32</c:v>
                </c:pt>
                <c:pt idx="6486">
                  <c:v>31.9</c:v>
                </c:pt>
                <c:pt idx="6487">
                  <c:v>30.9</c:v>
                </c:pt>
                <c:pt idx="6488">
                  <c:v>31.6</c:v>
                </c:pt>
                <c:pt idx="6489">
                  <c:v>29.9</c:v>
                </c:pt>
                <c:pt idx="6490">
                  <c:v>32</c:v>
                </c:pt>
                <c:pt idx="6491">
                  <c:v>31.3</c:v>
                </c:pt>
                <c:pt idx="6492">
                  <c:v>31.4</c:v>
                </c:pt>
                <c:pt idx="6493">
                  <c:v>31.2</c:v>
                </c:pt>
                <c:pt idx="6494">
                  <c:v>31.2</c:v>
                </c:pt>
                <c:pt idx="6495">
                  <c:v>32.4</c:v>
                </c:pt>
                <c:pt idx="6496">
                  <c:v>31.7</c:v>
                </c:pt>
                <c:pt idx="6497">
                  <c:v>31.7</c:v>
                </c:pt>
                <c:pt idx="6498">
                  <c:v>31.2</c:v>
                </c:pt>
                <c:pt idx="6499">
                  <c:v>30.4</c:v>
                </c:pt>
                <c:pt idx="6500">
                  <c:v>17.7</c:v>
                </c:pt>
                <c:pt idx="6501">
                  <c:v>3</c:v>
                </c:pt>
                <c:pt idx="6502">
                  <c:v>3.6</c:v>
                </c:pt>
                <c:pt idx="6503">
                  <c:v>3.6</c:v>
                </c:pt>
                <c:pt idx="6504">
                  <c:v>2.9</c:v>
                </c:pt>
                <c:pt idx="6505">
                  <c:v>2.4</c:v>
                </c:pt>
                <c:pt idx="6506">
                  <c:v>3.2</c:v>
                </c:pt>
                <c:pt idx="6507">
                  <c:v>2.9</c:v>
                </c:pt>
                <c:pt idx="6508">
                  <c:v>3</c:v>
                </c:pt>
                <c:pt idx="6509">
                  <c:v>2.7</c:v>
                </c:pt>
                <c:pt idx="6510">
                  <c:v>3.4</c:v>
                </c:pt>
                <c:pt idx="6511">
                  <c:v>3.4</c:v>
                </c:pt>
                <c:pt idx="6512">
                  <c:v>3.4</c:v>
                </c:pt>
                <c:pt idx="6513">
                  <c:v>3.3</c:v>
                </c:pt>
                <c:pt idx="6514">
                  <c:v>3.2</c:v>
                </c:pt>
                <c:pt idx="6515">
                  <c:v>3.7</c:v>
                </c:pt>
                <c:pt idx="6516">
                  <c:v>4.4000000000000004</c:v>
                </c:pt>
                <c:pt idx="6517">
                  <c:v>4.2</c:v>
                </c:pt>
                <c:pt idx="6518">
                  <c:v>4.4000000000000004</c:v>
                </c:pt>
                <c:pt idx="6519">
                  <c:v>2.8</c:v>
                </c:pt>
                <c:pt idx="6520">
                  <c:v>2.2999999999999998</c:v>
                </c:pt>
                <c:pt idx="6521">
                  <c:v>1.8</c:v>
                </c:pt>
                <c:pt idx="6522">
                  <c:v>2</c:v>
                </c:pt>
                <c:pt idx="6523">
                  <c:v>2</c:v>
                </c:pt>
                <c:pt idx="6524">
                  <c:v>3.3</c:v>
                </c:pt>
                <c:pt idx="6525">
                  <c:v>2.1</c:v>
                </c:pt>
                <c:pt idx="6526">
                  <c:v>4.4000000000000004</c:v>
                </c:pt>
                <c:pt idx="6527">
                  <c:v>4.5999999999999996</c:v>
                </c:pt>
                <c:pt idx="6528">
                  <c:v>4.8</c:v>
                </c:pt>
                <c:pt idx="6529">
                  <c:v>4.8</c:v>
                </c:pt>
                <c:pt idx="6530">
                  <c:v>4.5999999999999996</c:v>
                </c:pt>
                <c:pt idx="6531">
                  <c:v>4.3</c:v>
                </c:pt>
                <c:pt idx="6532">
                  <c:v>4.9000000000000004</c:v>
                </c:pt>
                <c:pt idx="6533">
                  <c:v>4.4000000000000004</c:v>
                </c:pt>
                <c:pt idx="6534">
                  <c:v>4.2</c:v>
                </c:pt>
                <c:pt idx="6535">
                  <c:v>4.3</c:v>
                </c:pt>
                <c:pt idx="6536">
                  <c:v>4</c:v>
                </c:pt>
                <c:pt idx="6537">
                  <c:v>3.4</c:v>
                </c:pt>
                <c:pt idx="6538">
                  <c:v>4.0999999999999996</c:v>
                </c:pt>
                <c:pt idx="6539">
                  <c:v>3.5</c:v>
                </c:pt>
                <c:pt idx="6540">
                  <c:v>2.9</c:v>
                </c:pt>
                <c:pt idx="6541">
                  <c:v>4.0999999999999996</c:v>
                </c:pt>
                <c:pt idx="6542">
                  <c:v>7</c:v>
                </c:pt>
                <c:pt idx="6543">
                  <c:v>8.6</c:v>
                </c:pt>
                <c:pt idx="6544">
                  <c:v>8.6</c:v>
                </c:pt>
                <c:pt idx="6545">
                  <c:v>7.2</c:v>
                </c:pt>
                <c:pt idx="6546">
                  <c:v>8.3000000000000007</c:v>
                </c:pt>
                <c:pt idx="6547">
                  <c:v>8.5</c:v>
                </c:pt>
                <c:pt idx="6548">
                  <c:v>4.0999999999999996</c:v>
                </c:pt>
                <c:pt idx="6549">
                  <c:v>7.9</c:v>
                </c:pt>
                <c:pt idx="6550">
                  <c:v>8.4</c:v>
                </c:pt>
                <c:pt idx="6551">
                  <c:v>8.3000000000000007</c:v>
                </c:pt>
                <c:pt idx="6552">
                  <c:v>8</c:v>
                </c:pt>
                <c:pt idx="6553">
                  <c:v>8.3000000000000007</c:v>
                </c:pt>
                <c:pt idx="6554">
                  <c:v>8.6999999999999993</c:v>
                </c:pt>
                <c:pt idx="6555">
                  <c:v>11.2</c:v>
                </c:pt>
                <c:pt idx="6556">
                  <c:v>10.7</c:v>
                </c:pt>
                <c:pt idx="6557">
                  <c:v>11.7</c:v>
                </c:pt>
                <c:pt idx="6558">
                  <c:v>13.2</c:v>
                </c:pt>
                <c:pt idx="6559">
                  <c:v>11.9</c:v>
                </c:pt>
                <c:pt idx="6560">
                  <c:v>13.6</c:v>
                </c:pt>
                <c:pt idx="6561">
                  <c:v>15.3</c:v>
                </c:pt>
                <c:pt idx="6562">
                  <c:v>14.4</c:v>
                </c:pt>
                <c:pt idx="6563">
                  <c:v>13.6</c:v>
                </c:pt>
                <c:pt idx="6564">
                  <c:v>14.9</c:v>
                </c:pt>
                <c:pt idx="6565">
                  <c:v>15.4</c:v>
                </c:pt>
                <c:pt idx="6566">
                  <c:v>15.4</c:v>
                </c:pt>
                <c:pt idx="6567">
                  <c:v>3.3</c:v>
                </c:pt>
                <c:pt idx="6568">
                  <c:v>13.1</c:v>
                </c:pt>
                <c:pt idx="6569">
                  <c:v>13.8</c:v>
                </c:pt>
                <c:pt idx="6570">
                  <c:v>14.1</c:v>
                </c:pt>
                <c:pt idx="6571">
                  <c:v>16.5</c:v>
                </c:pt>
                <c:pt idx="6572">
                  <c:v>3.3</c:v>
                </c:pt>
                <c:pt idx="6573">
                  <c:v>3.8</c:v>
                </c:pt>
                <c:pt idx="6574">
                  <c:v>3.7</c:v>
                </c:pt>
                <c:pt idx="6575">
                  <c:v>3.6</c:v>
                </c:pt>
                <c:pt idx="6576">
                  <c:v>3.7</c:v>
                </c:pt>
                <c:pt idx="6577">
                  <c:v>3</c:v>
                </c:pt>
                <c:pt idx="6578">
                  <c:v>3.3</c:v>
                </c:pt>
                <c:pt idx="6579">
                  <c:v>43.1</c:v>
                </c:pt>
                <c:pt idx="6580">
                  <c:v>3.9</c:v>
                </c:pt>
                <c:pt idx="6581">
                  <c:v>3.5</c:v>
                </c:pt>
                <c:pt idx="6582">
                  <c:v>3.6</c:v>
                </c:pt>
                <c:pt idx="6583">
                  <c:v>4.2</c:v>
                </c:pt>
                <c:pt idx="6584">
                  <c:v>3.9</c:v>
                </c:pt>
                <c:pt idx="6585">
                  <c:v>4.0999999999999996</c:v>
                </c:pt>
                <c:pt idx="6586">
                  <c:v>4.5</c:v>
                </c:pt>
                <c:pt idx="6587">
                  <c:v>4</c:v>
                </c:pt>
                <c:pt idx="6588">
                  <c:v>2.4</c:v>
                </c:pt>
                <c:pt idx="6589">
                  <c:v>4.3</c:v>
                </c:pt>
                <c:pt idx="6590">
                  <c:v>4.7</c:v>
                </c:pt>
                <c:pt idx="6591">
                  <c:v>4.8</c:v>
                </c:pt>
                <c:pt idx="6592">
                  <c:v>4.2</c:v>
                </c:pt>
                <c:pt idx="6593">
                  <c:v>4.3</c:v>
                </c:pt>
                <c:pt idx="6594">
                  <c:v>3.5</c:v>
                </c:pt>
                <c:pt idx="6595">
                  <c:v>4.5999999999999996</c:v>
                </c:pt>
                <c:pt idx="6596">
                  <c:v>5</c:v>
                </c:pt>
                <c:pt idx="6597">
                  <c:v>11.8</c:v>
                </c:pt>
                <c:pt idx="6598">
                  <c:v>5.5</c:v>
                </c:pt>
                <c:pt idx="6599">
                  <c:v>5.6</c:v>
                </c:pt>
                <c:pt idx="6600">
                  <c:v>5.9</c:v>
                </c:pt>
                <c:pt idx="6601">
                  <c:v>5.2</c:v>
                </c:pt>
                <c:pt idx="6602">
                  <c:v>6.7</c:v>
                </c:pt>
                <c:pt idx="6603">
                  <c:v>6.1</c:v>
                </c:pt>
                <c:pt idx="6604">
                  <c:v>5.6</c:v>
                </c:pt>
                <c:pt idx="6605">
                  <c:v>6.4</c:v>
                </c:pt>
                <c:pt idx="6606">
                  <c:v>6</c:v>
                </c:pt>
                <c:pt idx="6607">
                  <c:v>6.6</c:v>
                </c:pt>
                <c:pt idx="6608">
                  <c:v>7.7</c:v>
                </c:pt>
                <c:pt idx="6609">
                  <c:v>7.7</c:v>
                </c:pt>
                <c:pt idx="6610">
                  <c:v>6.1</c:v>
                </c:pt>
                <c:pt idx="6611">
                  <c:v>6.3</c:v>
                </c:pt>
                <c:pt idx="6612">
                  <c:v>4.3</c:v>
                </c:pt>
                <c:pt idx="6613">
                  <c:v>19</c:v>
                </c:pt>
                <c:pt idx="6614">
                  <c:v>17.5</c:v>
                </c:pt>
                <c:pt idx="6615">
                  <c:v>18.8</c:v>
                </c:pt>
                <c:pt idx="6616">
                  <c:v>18.5</c:v>
                </c:pt>
                <c:pt idx="6617">
                  <c:v>19.399999999999999</c:v>
                </c:pt>
                <c:pt idx="6618">
                  <c:v>18.600000000000001</c:v>
                </c:pt>
                <c:pt idx="6619">
                  <c:v>19.3</c:v>
                </c:pt>
                <c:pt idx="6620">
                  <c:v>19.600000000000001</c:v>
                </c:pt>
                <c:pt idx="6621">
                  <c:v>19.5</c:v>
                </c:pt>
                <c:pt idx="6622">
                  <c:v>20.2</c:v>
                </c:pt>
                <c:pt idx="6623">
                  <c:v>19.8</c:v>
                </c:pt>
                <c:pt idx="6624">
                  <c:v>20.399999999999999</c:v>
                </c:pt>
                <c:pt idx="6625">
                  <c:v>19.100000000000001</c:v>
                </c:pt>
                <c:pt idx="6626">
                  <c:v>20</c:v>
                </c:pt>
                <c:pt idx="6627">
                  <c:v>20.6</c:v>
                </c:pt>
                <c:pt idx="6628">
                  <c:v>21</c:v>
                </c:pt>
                <c:pt idx="6629">
                  <c:v>21.3</c:v>
                </c:pt>
                <c:pt idx="6630">
                  <c:v>20.399999999999999</c:v>
                </c:pt>
                <c:pt idx="6631">
                  <c:v>19</c:v>
                </c:pt>
                <c:pt idx="6632">
                  <c:v>19.100000000000001</c:v>
                </c:pt>
                <c:pt idx="6633">
                  <c:v>19.5</c:v>
                </c:pt>
                <c:pt idx="6634">
                  <c:v>18.8</c:v>
                </c:pt>
                <c:pt idx="6635">
                  <c:v>18.600000000000001</c:v>
                </c:pt>
                <c:pt idx="6636">
                  <c:v>19.8</c:v>
                </c:pt>
                <c:pt idx="6637">
                  <c:v>8.3000000000000007</c:v>
                </c:pt>
                <c:pt idx="6638">
                  <c:v>20.100000000000001</c:v>
                </c:pt>
                <c:pt idx="6639">
                  <c:v>20.8</c:v>
                </c:pt>
                <c:pt idx="6640">
                  <c:v>20.8</c:v>
                </c:pt>
                <c:pt idx="6641">
                  <c:v>21.1</c:v>
                </c:pt>
                <c:pt idx="6642">
                  <c:v>21.4</c:v>
                </c:pt>
                <c:pt idx="6643">
                  <c:v>22.1</c:v>
                </c:pt>
                <c:pt idx="6644">
                  <c:v>23</c:v>
                </c:pt>
                <c:pt idx="6645">
                  <c:v>22.9</c:v>
                </c:pt>
                <c:pt idx="6646">
                  <c:v>21.3</c:v>
                </c:pt>
                <c:pt idx="6647">
                  <c:v>22.9</c:v>
                </c:pt>
                <c:pt idx="6648">
                  <c:v>19.5</c:v>
                </c:pt>
                <c:pt idx="6649">
                  <c:v>22.3</c:v>
                </c:pt>
                <c:pt idx="6650">
                  <c:v>21.8</c:v>
                </c:pt>
                <c:pt idx="6651">
                  <c:v>21.9</c:v>
                </c:pt>
                <c:pt idx="6652">
                  <c:v>22.3</c:v>
                </c:pt>
                <c:pt idx="6653">
                  <c:v>25.4</c:v>
                </c:pt>
                <c:pt idx="6654">
                  <c:v>26.4</c:v>
                </c:pt>
                <c:pt idx="6655">
                  <c:v>26</c:v>
                </c:pt>
                <c:pt idx="6656">
                  <c:v>25.9</c:v>
                </c:pt>
                <c:pt idx="6657">
                  <c:v>26.4</c:v>
                </c:pt>
                <c:pt idx="6658">
                  <c:v>27.9</c:v>
                </c:pt>
                <c:pt idx="6659">
                  <c:v>20.3</c:v>
                </c:pt>
                <c:pt idx="6660">
                  <c:v>27.3</c:v>
                </c:pt>
                <c:pt idx="6661">
                  <c:v>27.3</c:v>
                </c:pt>
                <c:pt idx="6662">
                  <c:v>27.2</c:v>
                </c:pt>
                <c:pt idx="6663">
                  <c:v>26.8</c:v>
                </c:pt>
                <c:pt idx="6664">
                  <c:v>27.1</c:v>
                </c:pt>
                <c:pt idx="6665">
                  <c:v>27.3</c:v>
                </c:pt>
                <c:pt idx="6666">
                  <c:v>28.9</c:v>
                </c:pt>
                <c:pt idx="6667">
                  <c:v>28.8</c:v>
                </c:pt>
                <c:pt idx="6668">
                  <c:v>28.9</c:v>
                </c:pt>
                <c:pt idx="6669">
                  <c:v>28.7</c:v>
                </c:pt>
                <c:pt idx="6670">
                  <c:v>27.2</c:v>
                </c:pt>
                <c:pt idx="6671">
                  <c:v>27.5</c:v>
                </c:pt>
                <c:pt idx="6672">
                  <c:v>29.2</c:v>
                </c:pt>
                <c:pt idx="6673">
                  <c:v>27.7</c:v>
                </c:pt>
                <c:pt idx="6674">
                  <c:v>25.3</c:v>
                </c:pt>
                <c:pt idx="6675">
                  <c:v>25.7</c:v>
                </c:pt>
                <c:pt idx="6676">
                  <c:v>25.5</c:v>
                </c:pt>
                <c:pt idx="6677">
                  <c:v>27.7</c:v>
                </c:pt>
                <c:pt idx="6678">
                  <c:v>20.3</c:v>
                </c:pt>
                <c:pt idx="6679">
                  <c:v>27</c:v>
                </c:pt>
                <c:pt idx="6680">
                  <c:v>26.3</c:v>
                </c:pt>
                <c:pt idx="6681">
                  <c:v>27.9</c:v>
                </c:pt>
                <c:pt idx="6682">
                  <c:v>27.9</c:v>
                </c:pt>
                <c:pt idx="6683">
                  <c:v>21.3</c:v>
                </c:pt>
                <c:pt idx="6684">
                  <c:v>21.3</c:v>
                </c:pt>
                <c:pt idx="6685">
                  <c:v>19.3</c:v>
                </c:pt>
                <c:pt idx="6686">
                  <c:v>21.6</c:v>
                </c:pt>
                <c:pt idx="6687">
                  <c:v>21.9</c:v>
                </c:pt>
                <c:pt idx="6688">
                  <c:v>21.3</c:v>
                </c:pt>
                <c:pt idx="6689">
                  <c:v>21.8</c:v>
                </c:pt>
                <c:pt idx="6690">
                  <c:v>21.8</c:v>
                </c:pt>
                <c:pt idx="6691">
                  <c:v>21.6</c:v>
                </c:pt>
                <c:pt idx="6692">
                  <c:v>21.6</c:v>
                </c:pt>
                <c:pt idx="6693">
                  <c:v>22.4</c:v>
                </c:pt>
                <c:pt idx="6694">
                  <c:v>22.6</c:v>
                </c:pt>
                <c:pt idx="6695">
                  <c:v>21.9</c:v>
                </c:pt>
                <c:pt idx="6696">
                  <c:v>21.7</c:v>
                </c:pt>
                <c:pt idx="6697">
                  <c:v>23.5</c:v>
                </c:pt>
                <c:pt idx="6698">
                  <c:v>22.3</c:v>
                </c:pt>
                <c:pt idx="6699">
                  <c:v>23.1</c:v>
                </c:pt>
                <c:pt idx="6700">
                  <c:v>23.3</c:v>
                </c:pt>
                <c:pt idx="6701">
                  <c:v>22.4</c:v>
                </c:pt>
                <c:pt idx="6702">
                  <c:v>22.9</c:v>
                </c:pt>
                <c:pt idx="6703">
                  <c:v>22.2</c:v>
                </c:pt>
                <c:pt idx="6704">
                  <c:v>22.8</c:v>
                </c:pt>
                <c:pt idx="6705">
                  <c:v>17.600000000000001</c:v>
                </c:pt>
                <c:pt idx="6706">
                  <c:v>23</c:v>
                </c:pt>
                <c:pt idx="6707">
                  <c:v>22.8</c:v>
                </c:pt>
                <c:pt idx="6708">
                  <c:v>23.6</c:v>
                </c:pt>
                <c:pt idx="6709">
                  <c:v>24.6</c:v>
                </c:pt>
                <c:pt idx="6710">
                  <c:v>23.1</c:v>
                </c:pt>
                <c:pt idx="6711">
                  <c:v>30.4</c:v>
                </c:pt>
                <c:pt idx="6712">
                  <c:v>22.4</c:v>
                </c:pt>
                <c:pt idx="6713">
                  <c:v>23</c:v>
                </c:pt>
                <c:pt idx="6714">
                  <c:v>24.1</c:v>
                </c:pt>
                <c:pt idx="6715">
                  <c:v>23.9</c:v>
                </c:pt>
                <c:pt idx="6716">
                  <c:v>24.7</c:v>
                </c:pt>
                <c:pt idx="6717">
                  <c:v>26.1</c:v>
                </c:pt>
                <c:pt idx="6718">
                  <c:v>25.8</c:v>
                </c:pt>
                <c:pt idx="6719">
                  <c:v>25.9</c:v>
                </c:pt>
                <c:pt idx="6720">
                  <c:v>25.9</c:v>
                </c:pt>
                <c:pt idx="6721">
                  <c:v>24.8</c:v>
                </c:pt>
                <c:pt idx="6722">
                  <c:v>25.5</c:v>
                </c:pt>
                <c:pt idx="6723">
                  <c:v>19.3</c:v>
                </c:pt>
                <c:pt idx="6724">
                  <c:v>36.9</c:v>
                </c:pt>
                <c:pt idx="6725">
                  <c:v>8.8000000000000007</c:v>
                </c:pt>
                <c:pt idx="6726">
                  <c:v>8.8000000000000007</c:v>
                </c:pt>
                <c:pt idx="6727">
                  <c:v>8.6</c:v>
                </c:pt>
                <c:pt idx="6728">
                  <c:v>8.9</c:v>
                </c:pt>
                <c:pt idx="6729">
                  <c:v>7.8</c:v>
                </c:pt>
                <c:pt idx="6730">
                  <c:v>8.1</c:v>
                </c:pt>
                <c:pt idx="6731">
                  <c:v>8.6999999999999993</c:v>
                </c:pt>
                <c:pt idx="6732">
                  <c:v>8.1999999999999993</c:v>
                </c:pt>
                <c:pt idx="6733">
                  <c:v>8.5</c:v>
                </c:pt>
                <c:pt idx="6734">
                  <c:v>8.4</c:v>
                </c:pt>
                <c:pt idx="6735">
                  <c:v>9.1999999999999993</c:v>
                </c:pt>
                <c:pt idx="6736">
                  <c:v>8.8000000000000007</c:v>
                </c:pt>
                <c:pt idx="6737">
                  <c:v>8.6999999999999993</c:v>
                </c:pt>
                <c:pt idx="6738">
                  <c:v>8.6999999999999993</c:v>
                </c:pt>
                <c:pt idx="6739">
                  <c:v>9.5</c:v>
                </c:pt>
                <c:pt idx="6740">
                  <c:v>10.3</c:v>
                </c:pt>
                <c:pt idx="6741">
                  <c:v>9.6999999999999993</c:v>
                </c:pt>
                <c:pt idx="6742">
                  <c:v>8.4</c:v>
                </c:pt>
                <c:pt idx="6743">
                  <c:v>8.5</c:v>
                </c:pt>
                <c:pt idx="6744">
                  <c:v>8.3000000000000007</c:v>
                </c:pt>
                <c:pt idx="6745">
                  <c:v>8.5</c:v>
                </c:pt>
                <c:pt idx="6746">
                  <c:v>8.3000000000000007</c:v>
                </c:pt>
                <c:pt idx="6747">
                  <c:v>9</c:v>
                </c:pt>
                <c:pt idx="6748">
                  <c:v>3</c:v>
                </c:pt>
                <c:pt idx="6749">
                  <c:v>10.1</c:v>
                </c:pt>
                <c:pt idx="6750">
                  <c:v>10.3</c:v>
                </c:pt>
                <c:pt idx="6751">
                  <c:v>10.5</c:v>
                </c:pt>
                <c:pt idx="6752">
                  <c:v>10.8</c:v>
                </c:pt>
                <c:pt idx="6753">
                  <c:v>11.2</c:v>
                </c:pt>
                <c:pt idx="6754">
                  <c:v>11.5</c:v>
                </c:pt>
                <c:pt idx="6755">
                  <c:v>10.3</c:v>
                </c:pt>
                <c:pt idx="6756">
                  <c:v>9.9</c:v>
                </c:pt>
                <c:pt idx="6757">
                  <c:v>9.9</c:v>
                </c:pt>
                <c:pt idx="6758">
                  <c:v>10.1</c:v>
                </c:pt>
                <c:pt idx="6759">
                  <c:v>9.1999999999999993</c:v>
                </c:pt>
                <c:pt idx="6760">
                  <c:v>12.4</c:v>
                </c:pt>
                <c:pt idx="6761">
                  <c:v>10.6</c:v>
                </c:pt>
                <c:pt idx="6762">
                  <c:v>10</c:v>
                </c:pt>
                <c:pt idx="6763">
                  <c:v>9.6999999999999993</c:v>
                </c:pt>
                <c:pt idx="6764">
                  <c:v>13.3</c:v>
                </c:pt>
                <c:pt idx="6765">
                  <c:v>13.6</c:v>
                </c:pt>
                <c:pt idx="6766">
                  <c:v>13.6</c:v>
                </c:pt>
                <c:pt idx="6767">
                  <c:v>13.2</c:v>
                </c:pt>
                <c:pt idx="6768">
                  <c:v>14</c:v>
                </c:pt>
                <c:pt idx="6769">
                  <c:v>15.3</c:v>
                </c:pt>
                <c:pt idx="6770">
                  <c:v>10</c:v>
                </c:pt>
                <c:pt idx="6771">
                  <c:v>14.4</c:v>
                </c:pt>
                <c:pt idx="6772">
                  <c:v>14.7</c:v>
                </c:pt>
                <c:pt idx="6773">
                  <c:v>14.6</c:v>
                </c:pt>
                <c:pt idx="6774">
                  <c:v>14.4</c:v>
                </c:pt>
                <c:pt idx="6775">
                  <c:v>14.2</c:v>
                </c:pt>
                <c:pt idx="6776">
                  <c:v>14.9</c:v>
                </c:pt>
                <c:pt idx="6777">
                  <c:v>16.899999999999999</c:v>
                </c:pt>
                <c:pt idx="6778">
                  <c:v>16.3</c:v>
                </c:pt>
                <c:pt idx="6779">
                  <c:v>17.5</c:v>
                </c:pt>
                <c:pt idx="6780">
                  <c:v>17</c:v>
                </c:pt>
                <c:pt idx="6781">
                  <c:v>17.100000000000001</c:v>
                </c:pt>
                <c:pt idx="6782">
                  <c:v>20.8</c:v>
                </c:pt>
                <c:pt idx="6783">
                  <c:v>21</c:v>
                </c:pt>
                <c:pt idx="6784">
                  <c:v>20.6</c:v>
                </c:pt>
                <c:pt idx="6785">
                  <c:v>23</c:v>
                </c:pt>
                <c:pt idx="6786">
                  <c:v>22.6</c:v>
                </c:pt>
                <c:pt idx="6787">
                  <c:v>25.1</c:v>
                </c:pt>
                <c:pt idx="6788">
                  <c:v>9.5</c:v>
                </c:pt>
                <c:pt idx="6789">
                  <c:v>23.5</c:v>
                </c:pt>
                <c:pt idx="6790">
                  <c:v>24.1</c:v>
                </c:pt>
                <c:pt idx="6791">
                  <c:v>23.9</c:v>
                </c:pt>
                <c:pt idx="6792">
                  <c:v>24.8</c:v>
                </c:pt>
                <c:pt idx="6793">
                  <c:v>9.5</c:v>
                </c:pt>
                <c:pt idx="6794">
                  <c:v>10.5</c:v>
                </c:pt>
                <c:pt idx="6795">
                  <c:v>9</c:v>
                </c:pt>
                <c:pt idx="6796">
                  <c:v>10.199999999999999</c:v>
                </c:pt>
                <c:pt idx="6797">
                  <c:v>10.199999999999999</c:v>
                </c:pt>
                <c:pt idx="6798">
                  <c:v>10.199999999999999</c:v>
                </c:pt>
                <c:pt idx="6799">
                  <c:v>9.6999999999999993</c:v>
                </c:pt>
                <c:pt idx="6800">
                  <c:v>10.8</c:v>
                </c:pt>
                <c:pt idx="6801">
                  <c:v>10.6</c:v>
                </c:pt>
                <c:pt idx="6802">
                  <c:v>10.3</c:v>
                </c:pt>
                <c:pt idx="6803">
                  <c:v>10.8</c:v>
                </c:pt>
                <c:pt idx="6804">
                  <c:v>11</c:v>
                </c:pt>
                <c:pt idx="6805">
                  <c:v>10.3</c:v>
                </c:pt>
                <c:pt idx="6806">
                  <c:v>10.4</c:v>
                </c:pt>
                <c:pt idx="6807">
                  <c:v>10.7</c:v>
                </c:pt>
                <c:pt idx="6808">
                  <c:v>9.5</c:v>
                </c:pt>
                <c:pt idx="6809">
                  <c:v>9.6999999999999993</c:v>
                </c:pt>
                <c:pt idx="6810">
                  <c:v>9.4</c:v>
                </c:pt>
                <c:pt idx="6811">
                  <c:v>9.1</c:v>
                </c:pt>
                <c:pt idx="6812">
                  <c:v>9.4</c:v>
                </c:pt>
                <c:pt idx="6813">
                  <c:v>9.6</c:v>
                </c:pt>
                <c:pt idx="6814">
                  <c:v>9.9</c:v>
                </c:pt>
                <c:pt idx="6815">
                  <c:v>9</c:v>
                </c:pt>
                <c:pt idx="6816">
                  <c:v>11.1</c:v>
                </c:pt>
                <c:pt idx="6817">
                  <c:v>9.9</c:v>
                </c:pt>
                <c:pt idx="6818">
                  <c:v>11.1</c:v>
                </c:pt>
                <c:pt idx="6819">
                  <c:v>11.3</c:v>
                </c:pt>
                <c:pt idx="6820">
                  <c:v>11.6</c:v>
                </c:pt>
                <c:pt idx="6821">
                  <c:v>17.2</c:v>
                </c:pt>
                <c:pt idx="6822">
                  <c:v>10.6</c:v>
                </c:pt>
                <c:pt idx="6823">
                  <c:v>11.2</c:v>
                </c:pt>
                <c:pt idx="6824">
                  <c:v>12.6</c:v>
                </c:pt>
                <c:pt idx="6825">
                  <c:v>11.8</c:v>
                </c:pt>
                <c:pt idx="6826">
                  <c:v>12.2</c:v>
                </c:pt>
                <c:pt idx="6827">
                  <c:v>13.4</c:v>
                </c:pt>
                <c:pt idx="6828">
                  <c:v>12.8</c:v>
                </c:pt>
                <c:pt idx="6829">
                  <c:v>12.6</c:v>
                </c:pt>
                <c:pt idx="6830">
                  <c:v>12.6</c:v>
                </c:pt>
                <c:pt idx="6831">
                  <c:v>13</c:v>
                </c:pt>
                <c:pt idx="6832">
                  <c:v>11.9</c:v>
                </c:pt>
                <c:pt idx="6833">
                  <c:v>8.9</c:v>
                </c:pt>
                <c:pt idx="6834">
                  <c:v>0.9</c:v>
                </c:pt>
                <c:pt idx="6835">
                  <c:v>1.3</c:v>
                </c:pt>
                <c:pt idx="6836">
                  <c:v>1.5</c:v>
                </c:pt>
                <c:pt idx="6837">
                  <c:v>1.1000000000000001</c:v>
                </c:pt>
                <c:pt idx="6838">
                  <c:v>0.7</c:v>
                </c:pt>
                <c:pt idx="6839">
                  <c:v>0.5</c:v>
                </c:pt>
                <c:pt idx="6840">
                  <c:v>1.2</c:v>
                </c:pt>
                <c:pt idx="6841">
                  <c:v>1.3</c:v>
                </c:pt>
                <c:pt idx="6842">
                  <c:v>1.3</c:v>
                </c:pt>
                <c:pt idx="6843">
                  <c:v>1.4</c:v>
                </c:pt>
                <c:pt idx="6844">
                  <c:v>1.6</c:v>
                </c:pt>
                <c:pt idx="6845">
                  <c:v>1.8</c:v>
                </c:pt>
                <c:pt idx="6846">
                  <c:v>0.9</c:v>
                </c:pt>
                <c:pt idx="6847">
                  <c:v>1.4</c:v>
                </c:pt>
                <c:pt idx="6848">
                  <c:v>1.7</c:v>
                </c:pt>
                <c:pt idx="6849">
                  <c:v>1.6</c:v>
                </c:pt>
                <c:pt idx="6850">
                  <c:v>1.4</c:v>
                </c:pt>
                <c:pt idx="6851">
                  <c:v>1.4</c:v>
                </c:pt>
                <c:pt idx="6852">
                  <c:v>0.5</c:v>
                </c:pt>
                <c:pt idx="6853">
                  <c:v>1.7</c:v>
                </c:pt>
                <c:pt idx="6854">
                  <c:v>1.2</c:v>
                </c:pt>
                <c:pt idx="6855">
                  <c:v>1.5</c:v>
                </c:pt>
                <c:pt idx="6856">
                  <c:v>1.5</c:v>
                </c:pt>
                <c:pt idx="6857">
                  <c:v>0.8</c:v>
                </c:pt>
                <c:pt idx="6858">
                  <c:v>1.2</c:v>
                </c:pt>
                <c:pt idx="6859">
                  <c:v>0.6</c:v>
                </c:pt>
                <c:pt idx="6860">
                  <c:v>0.8</c:v>
                </c:pt>
                <c:pt idx="6861">
                  <c:v>0.9</c:v>
                </c:pt>
                <c:pt idx="6862">
                  <c:v>13.8</c:v>
                </c:pt>
                <c:pt idx="6863">
                  <c:v>0.5</c:v>
                </c:pt>
                <c:pt idx="6864">
                  <c:v>0.9</c:v>
                </c:pt>
                <c:pt idx="6865">
                  <c:v>0.6</c:v>
                </c:pt>
                <c:pt idx="6866">
                  <c:v>0.6</c:v>
                </c:pt>
                <c:pt idx="6867">
                  <c:v>0.7</c:v>
                </c:pt>
                <c:pt idx="6868">
                  <c:v>0.5</c:v>
                </c:pt>
                <c:pt idx="6869">
                  <c:v>0.9</c:v>
                </c:pt>
                <c:pt idx="6870">
                  <c:v>1.5</c:v>
                </c:pt>
                <c:pt idx="6871">
                  <c:v>1</c:v>
                </c:pt>
                <c:pt idx="6872">
                  <c:v>0.5</c:v>
                </c:pt>
                <c:pt idx="6873">
                  <c:v>1.1000000000000001</c:v>
                </c:pt>
                <c:pt idx="6874">
                  <c:v>6.8</c:v>
                </c:pt>
                <c:pt idx="6875">
                  <c:v>6.9</c:v>
                </c:pt>
                <c:pt idx="6876">
                  <c:v>7</c:v>
                </c:pt>
                <c:pt idx="6877">
                  <c:v>7.1</c:v>
                </c:pt>
                <c:pt idx="6878">
                  <c:v>7.2</c:v>
                </c:pt>
                <c:pt idx="6879">
                  <c:v>8.4</c:v>
                </c:pt>
                <c:pt idx="6880">
                  <c:v>1.7</c:v>
                </c:pt>
                <c:pt idx="6881">
                  <c:v>8.1999999999999993</c:v>
                </c:pt>
                <c:pt idx="6882">
                  <c:v>11</c:v>
                </c:pt>
                <c:pt idx="6883">
                  <c:v>9.1999999999999993</c:v>
                </c:pt>
                <c:pt idx="6884">
                  <c:v>9.3000000000000007</c:v>
                </c:pt>
                <c:pt idx="6885">
                  <c:v>9.6</c:v>
                </c:pt>
                <c:pt idx="6886">
                  <c:v>10</c:v>
                </c:pt>
                <c:pt idx="6887">
                  <c:v>11.6</c:v>
                </c:pt>
                <c:pt idx="6888">
                  <c:v>10.8</c:v>
                </c:pt>
                <c:pt idx="6889">
                  <c:v>11.9</c:v>
                </c:pt>
                <c:pt idx="6890">
                  <c:v>11.7</c:v>
                </c:pt>
                <c:pt idx="6891">
                  <c:v>14.7</c:v>
                </c:pt>
                <c:pt idx="6892">
                  <c:v>18</c:v>
                </c:pt>
                <c:pt idx="6893">
                  <c:v>15.6</c:v>
                </c:pt>
                <c:pt idx="6894">
                  <c:v>14.4</c:v>
                </c:pt>
                <c:pt idx="6895">
                  <c:v>15</c:v>
                </c:pt>
                <c:pt idx="6896">
                  <c:v>14.9</c:v>
                </c:pt>
                <c:pt idx="6897">
                  <c:v>15.9</c:v>
                </c:pt>
                <c:pt idx="6898">
                  <c:v>0.9</c:v>
                </c:pt>
                <c:pt idx="6899">
                  <c:v>15</c:v>
                </c:pt>
                <c:pt idx="6900">
                  <c:v>15.8</c:v>
                </c:pt>
                <c:pt idx="6901">
                  <c:v>16.2</c:v>
                </c:pt>
                <c:pt idx="6902">
                  <c:v>18.100000000000001</c:v>
                </c:pt>
                <c:pt idx="6903">
                  <c:v>1.2</c:v>
                </c:pt>
                <c:pt idx="6904">
                  <c:v>1.5</c:v>
                </c:pt>
                <c:pt idx="6905">
                  <c:v>1.4</c:v>
                </c:pt>
                <c:pt idx="6906">
                  <c:v>1.5</c:v>
                </c:pt>
                <c:pt idx="6907">
                  <c:v>1.4</c:v>
                </c:pt>
                <c:pt idx="6908">
                  <c:v>1</c:v>
                </c:pt>
                <c:pt idx="6909">
                  <c:v>2.2000000000000002</c:v>
                </c:pt>
                <c:pt idx="6910">
                  <c:v>15.6</c:v>
                </c:pt>
                <c:pt idx="6911">
                  <c:v>1.2</c:v>
                </c:pt>
                <c:pt idx="6912">
                  <c:v>1</c:v>
                </c:pt>
                <c:pt idx="6913">
                  <c:v>1</c:v>
                </c:pt>
                <c:pt idx="6914">
                  <c:v>1.5</c:v>
                </c:pt>
                <c:pt idx="6915">
                  <c:v>1</c:v>
                </c:pt>
                <c:pt idx="6916">
                  <c:v>1.2</c:v>
                </c:pt>
                <c:pt idx="6917">
                  <c:v>1.7</c:v>
                </c:pt>
                <c:pt idx="6918">
                  <c:v>0.8</c:v>
                </c:pt>
                <c:pt idx="6919">
                  <c:v>1.6</c:v>
                </c:pt>
                <c:pt idx="6920">
                  <c:v>13.5</c:v>
                </c:pt>
                <c:pt idx="6921">
                  <c:v>1.7</c:v>
                </c:pt>
                <c:pt idx="6922">
                  <c:v>1.7</c:v>
                </c:pt>
                <c:pt idx="6923">
                  <c:v>1.7</c:v>
                </c:pt>
                <c:pt idx="6924">
                  <c:v>1.7</c:v>
                </c:pt>
                <c:pt idx="6925">
                  <c:v>0.8</c:v>
                </c:pt>
                <c:pt idx="6926">
                  <c:v>1.6</c:v>
                </c:pt>
                <c:pt idx="6927">
                  <c:v>1.5</c:v>
                </c:pt>
                <c:pt idx="6928">
                  <c:v>2.1</c:v>
                </c:pt>
                <c:pt idx="6929">
                  <c:v>1.9</c:v>
                </c:pt>
                <c:pt idx="6930">
                  <c:v>2.8</c:v>
                </c:pt>
                <c:pt idx="6931">
                  <c:v>3</c:v>
                </c:pt>
                <c:pt idx="6932">
                  <c:v>2.8</c:v>
                </c:pt>
                <c:pt idx="6933">
                  <c:v>3.5</c:v>
                </c:pt>
                <c:pt idx="6934">
                  <c:v>5.0999999999999996</c:v>
                </c:pt>
                <c:pt idx="6935">
                  <c:v>4.5</c:v>
                </c:pt>
                <c:pt idx="6936">
                  <c:v>5</c:v>
                </c:pt>
                <c:pt idx="6937">
                  <c:v>6.1</c:v>
                </c:pt>
                <c:pt idx="6938">
                  <c:v>5.8</c:v>
                </c:pt>
                <c:pt idx="6939">
                  <c:v>5.6</c:v>
                </c:pt>
                <c:pt idx="6940">
                  <c:v>5.6</c:v>
                </c:pt>
                <c:pt idx="6941">
                  <c:v>2.7</c:v>
                </c:pt>
                <c:pt idx="6942">
                  <c:v>6.2</c:v>
                </c:pt>
                <c:pt idx="6943">
                  <c:v>1.9</c:v>
                </c:pt>
                <c:pt idx="6944">
                  <c:v>1.1000000000000001</c:v>
                </c:pt>
                <c:pt idx="6945">
                  <c:v>0.6</c:v>
                </c:pt>
                <c:pt idx="6946">
                  <c:v>0.3</c:v>
                </c:pt>
                <c:pt idx="6947">
                  <c:v>0.2</c:v>
                </c:pt>
                <c:pt idx="6948">
                  <c:v>0.8</c:v>
                </c:pt>
                <c:pt idx="6949">
                  <c:v>0.6</c:v>
                </c:pt>
                <c:pt idx="6950">
                  <c:v>-0.8</c:v>
                </c:pt>
                <c:pt idx="6951">
                  <c:v>-0.1</c:v>
                </c:pt>
                <c:pt idx="6952">
                  <c:v>0.9</c:v>
                </c:pt>
                <c:pt idx="6953">
                  <c:v>0.8</c:v>
                </c:pt>
                <c:pt idx="6954">
                  <c:v>1</c:v>
                </c:pt>
                <c:pt idx="6955">
                  <c:v>0.4</c:v>
                </c:pt>
                <c:pt idx="6956">
                  <c:v>0.7</c:v>
                </c:pt>
                <c:pt idx="6957">
                  <c:v>1.5</c:v>
                </c:pt>
                <c:pt idx="6958">
                  <c:v>1</c:v>
                </c:pt>
                <c:pt idx="6959">
                  <c:v>0.9</c:v>
                </c:pt>
                <c:pt idx="6960">
                  <c:v>0.7</c:v>
                </c:pt>
                <c:pt idx="6961">
                  <c:v>0.2</c:v>
                </c:pt>
                <c:pt idx="6962">
                  <c:v>0.4</c:v>
                </c:pt>
                <c:pt idx="6963">
                  <c:v>-0.1</c:v>
                </c:pt>
                <c:pt idx="6964">
                  <c:v>-0.1</c:v>
                </c:pt>
                <c:pt idx="6965">
                  <c:v>-0.3</c:v>
                </c:pt>
                <c:pt idx="6966">
                  <c:v>1</c:v>
                </c:pt>
                <c:pt idx="6967">
                  <c:v>-0.7</c:v>
                </c:pt>
                <c:pt idx="6968">
                  <c:v>1.6</c:v>
                </c:pt>
                <c:pt idx="6969">
                  <c:v>1.8</c:v>
                </c:pt>
                <c:pt idx="6970">
                  <c:v>2.2999999999999998</c:v>
                </c:pt>
                <c:pt idx="6971">
                  <c:v>2.8</c:v>
                </c:pt>
                <c:pt idx="6972">
                  <c:v>3.6</c:v>
                </c:pt>
                <c:pt idx="6973">
                  <c:v>2.1</c:v>
                </c:pt>
                <c:pt idx="6974">
                  <c:v>3.3</c:v>
                </c:pt>
                <c:pt idx="6975">
                  <c:v>3.6</c:v>
                </c:pt>
                <c:pt idx="6976">
                  <c:v>3.7</c:v>
                </c:pt>
                <c:pt idx="6977">
                  <c:v>3.5</c:v>
                </c:pt>
                <c:pt idx="6978">
                  <c:v>3.1</c:v>
                </c:pt>
                <c:pt idx="6979">
                  <c:v>0.6</c:v>
                </c:pt>
                <c:pt idx="6980">
                  <c:v>3.5</c:v>
                </c:pt>
                <c:pt idx="6981">
                  <c:v>3.1</c:v>
                </c:pt>
                <c:pt idx="6982">
                  <c:v>3.4</c:v>
                </c:pt>
                <c:pt idx="6983">
                  <c:v>3.6</c:v>
                </c:pt>
                <c:pt idx="6984">
                  <c:v>9.1999999999999993</c:v>
                </c:pt>
                <c:pt idx="6985">
                  <c:v>11.4</c:v>
                </c:pt>
                <c:pt idx="6986">
                  <c:v>7.4</c:v>
                </c:pt>
                <c:pt idx="6987">
                  <c:v>10.6</c:v>
                </c:pt>
                <c:pt idx="6988">
                  <c:v>10.8</c:v>
                </c:pt>
                <c:pt idx="6989">
                  <c:v>12</c:v>
                </c:pt>
                <c:pt idx="6990">
                  <c:v>2.2999999999999998</c:v>
                </c:pt>
                <c:pt idx="6991">
                  <c:v>11.3</c:v>
                </c:pt>
                <c:pt idx="6992">
                  <c:v>13.3</c:v>
                </c:pt>
                <c:pt idx="6993">
                  <c:v>12.9</c:v>
                </c:pt>
                <c:pt idx="6994">
                  <c:v>12.7</c:v>
                </c:pt>
                <c:pt idx="6995">
                  <c:v>12.6</c:v>
                </c:pt>
                <c:pt idx="6996">
                  <c:v>12.1</c:v>
                </c:pt>
                <c:pt idx="6997">
                  <c:v>15</c:v>
                </c:pt>
                <c:pt idx="6998">
                  <c:v>15.3</c:v>
                </c:pt>
                <c:pt idx="6999">
                  <c:v>16.7</c:v>
                </c:pt>
                <c:pt idx="7000">
                  <c:v>17.7</c:v>
                </c:pt>
                <c:pt idx="7001">
                  <c:v>17.3</c:v>
                </c:pt>
                <c:pt idx="7002">
                  <c:v>18.100000000000001</c:v>
                </c:pt>
                <c:pt idx="7003">
                  <c:v>19.399999999999999</c:v>
                </c:pt>
                <c:pt idx="7004">
                  <c:v>19.100000000000001</c:v>
                </c:pt>
                <c:pt idx="7005">
                  <c:v>15.6</c:v>
                </c:pt>
                <c:pt idx="7006">
                  <c:v>15.4</c:v>
                </c:pt>
                <c:pt idx="7007">
                  <c:v>16.100000000000001</c:v>
                </c:pt>
                <c:pt idx="7008">
                  <c:v>17.600000000000001</c:v>
                </c:pt>
                <c:pt idx="7009">
                  <c:v>1</c:v>
                </c:pt>
                <c:pt idx="7010">
                  <c:v>16.600000000000001</c:v>
                </c:pt>
                <c:pt idx="7011">
                  <c:v>17.8</c:v>
                </c:pt>
                <c:pt idx="7012">
                  <c:v>18.100000000000001</c:v>
                </c:pt>
                <c:pt idx="7013">
                  <c:v>17.2</c:v>
                </c:pt>
                <c:pt idx="7014">
                  <c:v>2.7</c:v>
                </c:pt>
                <c:pt idx="7015">
                  <c:v>2.6</c:v>
                </c:pt>
                <c:pt idx="7016">
                  <c:v>1</c:v>
                </c:pt>
                <c:pt idx="7017">
                  <c:v>3.1</c:v>
                </c:pt>
                <c:pt idx="7018">
                  <c:v>2.9</c:v>
                </c:pt>
                <c:pt idx="7019">
                  <c:v>2.9</c:v>
                </c:pt>
                <c:pt idx="7020">
                  <c:v>3.3</c:v>
                </c:pt>
                <c:pt idx="7021">
                  <c:v>3.8</c:v>
                </c:pt>
                <c:pt idx="7022">
                  <c:v>3.4</c:v>
                </c:pt>
                <c:pt idx="7023">
                  <c:v>2.9</c:v>
                </c:pt>
                <c:pt idx="7024">
                  <c:v>3.2</c:v>
                </c:pt>
                <c:pt idx="7025">
                  <c:v>3.7</c:v>
                </c:pt>
                <c:pt idx="7026">
                  <c:v>3.5</c:v>
                </c:pt>
                <c:pt idx="7027">
                  <c:v>4</c:v>
                </c:pt>
                <c:pt idx="7028">
                  <c:v>4.7</c:v>
                </c:pt>
                <c:pt idx="7029">
                  <c:v>3.8</c:v>
                </c:pt>
                <c:pt idx="7030">
                  <c:v>3.4</c:v>
                </c:pt>
                <c:pt idx="7031">
                  <c:v>5.3</c:v>
                </c:pt>
                <c:pt idx="7032">
                  <c:v>4.5999999999999996</c:v>
                </c:pt>
                <c:pt idx="7033">
                  <c:v>3.5</c:v>
                </c:pt>
                <c:pt idx="7034">
                  <c:v>3.9</c:v>
                </c:pt>
                <c:pt idx="7035">
                  <c:v>4</c:v>
                </c:pt>
                <c:pt idx="7036">
                  <c:v>1.1000000000000001</c:v>
                </c:pt>
                <c:pt idx="7037">
                  <c:v>4.2</c:v>
                </c:pt>
                <c:pt idx="7038">
                  <c:v>4.5</c:v>
                </c:pt>
                <c:pt idx="7039">
                  <c:v>4.5999999999999996</c:v>
                </c:pt>
                <c:pt idx="7040">
                  <c:v>4.4000000000000004</c:v>
                </c:pt>
                <c:pt idx="7041">
                  <c:v>5.4</c:v>
                </c:pt>
                <c:pt idx="7042">
                  <c:v>5.7</c:v>
                </c:pt>
                <c:pt idx="7043">
                  <c:v>4.7</c:v>
                </c:pt>
                <c:pt idx="7044">
                  <c:v>5.7</c:v>
                </c:pt>
                <c:pt idx="7045">
                  <c:v>5.9</c:v>
                </c:pt>
                <c:pt idx="7046">
                  <c:v>5.6</c:v>
                </c:pt>
                <c:pt idx="7047">
                  <c:v>6.9</c:v>
                </c:pt>
                <c:pt idx="7048">
                  <c:v>6.3</c:v>
                </c:pt>
                <c:pt idx="7049">
                  <c:v>7.7</c:v>
                </c:pt>
                <c:pt idx="7050">
                  <c:v>7.8</c:v>
                </c:pt>
                <c:pt idx="7051">
                  <c:v>7.8</c:v>
                </c:pt>
                <c:pt idx="7052">
                  <c:v>7</c:v>
                </c:pt>
                <c:pt idx="7053">
                  <c:v>7.9</c:v>
                </c:pt>
                <c:pt idx="7054">
                  <c:v>1.1000000000000001</c:v>
                </c:pt>
                <c:pt idx="7055">
                  <c:v>6.8</c:v>
                </c:pt>
                <c:pt idx="7056">
                  <c:v>5.5</c:v>
                </c:pt>
                <c:pt idx="7057">
                  <c:v>6.3</c:v>
                </c:pt>
                <c:pt idx="7058">
                  <c:v>5.7</c:v>
                </c:pt>
                <c:pt idx="7059">
                  <c:v>5.8</c:v>
                </c:pt>
                <c:pt idx="7060">
                  <c:v>5.5</c:v>
                </c:pt>
                <c:pt idx="7061">
                  <c:v>5.3</c:v>
                </c:pt>
                <c:pt idx="7062">
                  <c:v>6.1</c:v>
                </c:pt>
                <c:pt idx="7063">
                  <c:v>5.9</c:v>
                </c:pt>
                <c:pt idx="7064">
                  <c:v>5.9</c:v>
                </c:pt>
                <c:pt idx="7065">
                  <c:v>6.2</c:v>
                </c:pt>
                <c:pt idx="7066">
                  <c:v>4.9000000000000004</c:v>
                </c:pt>
                <c:pt idx="7067">
                  <c:v>5.8</c:v>
                </c:pt>
                <c:pt idx="7068">
                  <c:v>5.6</c:v>
                </c:pt>
                <c:pt idx="7069">
                  <c:v>5.8</c:v>
                </c:pt>
                <c:pt idx="7070">
                  <c:v>5.7</c:v>
                </c:pt>
                <c:pt idx="7071">
                  <c:v>5.6</c:v>
                </c:pt>
                <c:pt idx="7072">
                  <c:v>6.1</c:v>
                </c:pt>
                <c:pt idx="7073">
                  <c:v>4.5</c:v>
                </c:pt>
                <c:pt idx="7074">
                  <c:v>4.5</c:v>
                </c:pt>
                <c:pt idx="7075">
                  <c:v>4.9000000000000004</c:v>
                </c:pt>
                <c:pt idx="7076">
                  <c:v>4.0999999999999996</c:v>
                </c:pt>
                <c:pt idx="7077">
                  <c:v>6.6</c:v>
                </c:pt>
                <c:pt idx="7078">
                  <c:v>6.5</c:v>
                </c:pt>
                <c:pt idx="7079">
                  <c:v>5.3</c:v>
                </c:pt>
                <c:pt idx="7080">
                  <c:v>6.2</c:v>
                </c:pt>
                <c:pt idx="7081">
                  <c:v>6.2</c:v>
                </c:pt>
                <c:pt idx="7082">
                  <c:v>6.9</c:v>
                </c:pt>
                <c:pt idx="7083">
                  <c:v>6.8</c:v>
                </c:pt>
                <c:pt idx="7084">
                  <c:v>7.8</c:v>
                </c:pt>
                <c:pt idx="7085">
                  <c:v>7.4</c:v>
                </c:pt>
                <c:pt idx="7086">
                  <c:v>5.6</c:v>
                </c:pt>
                <c:pt idx="7087">
                  <c:v>4.8</c:v>
                </c:pt>
                <c:pt idx="7088">
                  <c:v>5.9</c:v>
                </c:pt>
                <c:pt idx="7089">
                  <c:v>5.0999999999999996</c:v>
                </c:pt>
                <c:pt idx="7090">
                  <c:v>6.5</c:v>
                </c:pt>
                <c:pt idx="7091">
                  <c:v>3.1</c:v>
                </c:pt>
                <c:pt idx="7092">
                  <c:v>2.9</c:v>
                </c:pt>
                <c:pt idx="7093">
                  <c:v>3.2</c:v>
                </c:pt>
                <c:pt idx="7094">
                  <c:v>2.8</c:v>
                </c:pt>
                <c:pt idx="7095">
                  <c:v>14.1</c:v>
                </c:pt>
                <c:pt idx="7096">
                  <c:v>16.100000000000001</c:v>
                </c:pt>
                <c:pt idx="7097">
                  <c:v>16.399999999999999</c:v>
                </c:pt>
                <c:pt idx="7098">
                  <c:v>14.1</c:v>
                </c:pt>
                <c:pt idx="7099">
                  <c:v>14.5</c:v>
                </c:pt>
                <c:pt idx="7100">
                  <c:v>15.7</c:v>
                </c:pt>
                <c:pt idx="7101">
                  <c:v>4.7</c:v>
                </c:pt>
                <c:pt idx="7102">
                  <c:v>15.5</c:v>
                </c:pt>
                <c:pt idx="7103">
                  <c:v>15.3</c:v>
                </c:pt>
                <c:pt idx="7104">
                  <c:v>17.2</c:v>
                </c:pt>
                <c:pt idx="7105">
                  <c:v>18</c:v>
                </c:pt>
                <c:pt idx="7106">
                  <c:v>18.3</c:v>
                </c:pt>
                <c:pt idx="7107">
                  <c:v>20.8</c:v>
                </c:pt>
                <c:pt idx="7108">
                  <c:v>23</c:v>
                </c:pt>
                <c:pt idx="7109">
                  <c:v>22.2</c:v>
                </c:pt>
                <c:pt idx="7110">
                  <c:v>23.3</c:v>
                </c:pt>
                <c:pt idx="7111">
                  <c:v>23.7</c:v>
                </c:pt>
                <c:pt idx="7112">
                  <c:v>21</c:v>
                </c:pt>
                <c:pt idx="7113">
                  <c:v>23.9</c:v>
                </c:pt>
                <c:pt idx="7114">
                  <c:v>24.6</c:v>
                </c:pt>
                <c:pt idx="7115">
                  <c:v>23.9</c:v>
                </c:pt>
                <c:pt idx="7116">
                  <c:v>21.1</c:v>
                </c:pt>
                <c:pt idx="7117">
                  <c:v>20.5</c:v>
                </c:pt>
                <c:pt idx="7118">
                  <c:v>19.399999999999999</c:v>
                </c:pt>
                <c:pt idx="7119">
                  <c:v>20</c:v>
                </c:pt>
                <c:pt idx="7120">
                  <c:v>4.8</c:v>
                </c:pt>
                <c:pt idx="7121">
                  <c:v>19.2</c:v>
                </c:pt>
                <c:pt idx="7122">
                  <c:v>19.899999999999999</c:v>
                </c:pt>
                <c:pt idx="7123">
                  <c:v>19.7</c:v>
                </c:pt>
                <c:pt idx="7124">
                  <c:v>20.6</c:v>
                </c:pt>
                <c:pt idx="7125">
                  <c:v>4.8</c:v>
                </c:pt>
                <c:pt idx="7126">
                  <c:v>3.2</c:v>
                </c:pt>
                <c:pt idx="7127">
                  <c:v>6.2</c:v>
                </c:pt>
                <c:pt idx="7128">
                  <c:v>3</c:v>
                </c:pt>
                <c:pt idx="7129">
                  <c:v>3.3</c:v>
                </c:pt>
                <c:pt idx="7130">
                  <c:v>2.6</c:v>
                </c:pt>
                <c:pt idx="7131">
                  <c:v>9.6999999999999993</c:v>
                </c:pt>
                <c:pt idx="7132">
                  <c:v>3.1</c:v>
                </c:pt>
                <c:pt idx="7133">
                  <c:v>2.2999999999999998</c:v>
                </c:pt>
                <c:pt idx="7134">
                  <c:v>1.8</c:v>
                </c:pt>
                <c:pt idx="7135">
                  <c:v>1.8</c:v>
                </c:pt>
                <c:pt idx="7136">
                  <c:v>2.4</c:v>
                </c:pt>
                <c:pt idx="7137">
                  <c:v>2.6</c:v>
                </c:pt>
                <c:pt idx="7138">
                  <c:v>4.2</c:v>
                </c:pt>
                <c:pt idx="7139">
                  <c:v>4</c:v>
                </c:pt>
                <c:pt idx="7140">
                  <c:v>2.8</c:v>
                </c:pt>
                <c:pt idx="7141">
                  <c:v>33.1</c:v>
                </c:pt>
                <c:pt idx="7142">
                  <c:v>4.3</c:v>
                </c:pt>
                <c:pt idx="7143">
                  <c:v>3.2</c:v>
                </c:pt>
                <c:pt idx="7144">
                  <c:v>2.4</c:v>
                </c:pt>
                <c:pt idx="7145">
                  <c:v>2.6</c:v>
                </c:pt>
                <c:pt idx="7146">
                  <c:v>1.9</c:v>
                </c:pt>
                <c:pt idx="7147">
                  <c:v>5.0999999999999996</c:v>
                </c:pt>
                <c:pt idx="7148">
                  <c:v>3.6</c:v>
                </c:pt>
                <c:pt idx="7149">
                  <c:v>2.8</c:v>
                </c:pt>
                <c:pt idx="7150">
                  <c:v>3.5</c:v>
                </c:pt>
                <c:pt idx="7151">
                  <c:v>4.3</c:v>
                </c:pt>
                <c:pt idx="7152">
                  <c:v>4.2</c:v>
                </c:pt>
                <c:pt idx="7153">
                  <c:v>5.3</c:v>
                </c:pt>
                <c:pt idx="7154">
                  <c:v>4.5999999999999996</c:v>
                </c:pt>
                <c:pt idx="7155">
                  <c:v>6.6</c:v>
                </c:pt>
                <c:pt idx="7156">
                  <c:v>7</c:v>
                </c:pt>
                <c:pt idx="7157">
                  <c:v>6.9</c:v>
                </c:pt>
                <c:pt idx="7158">
                  <c:v>7.9</c:v>
                </c:pt>
                <c:pt idx="7159">
                  <c:v>7.9</c:v>
                </c:pt>
                <c:pt idx="7160">
                  <c:v>10.1</c:v>
                </c:pt>
                <c:pt idx="7161">
                  <c:v>12.9</c:v>
                </c:pt>
                <c:pt idx="7162">
                  <c:v>12.9</c:v>
                </c:pt>
                <c:pt idx="7163">
                  <c:v>12.3</c:v>
                </c:pt>
                <c:pt idx="7164">
                  <c:v>12.7</c:v>
                </c:pt>
                <c:pt idx="7165">
                  <c:v>6.1</c:v>
                </c:pt>
                <c:pt idx="7166">
                  <c:v>24.2</c:v>
                </c:pt>
                <c:pt idx="7167">
                  <c:v>23.4</c:v>
                </c:pt>
                <c:pt idx="7168">
                  <c:v>24.1</c:v>
                </c:pt>
                <c:pt idx="7169">
                  <c:v>23.4</c:v>
                </c:pt>
                <c:pt idx="7170">
                  <c:v>20.5</c:v>
                </c:pt>
                <c:pt idx="7171">
                  <c:v>23.8</c:v>
                </c:pt>
                <c:pt idx="7172">
                  <c:v>23.4</c:v>
                </c:pt>
                <c:pt idx="7173">
                  <c:v>23.2</c:v>
                </c:pt>
                <c:pt idx="7174">
                  <c:v>23</c:v>
                </c:pt>
                <c:pt idx="7175">
                  <c:v>22.4</c:v>
                </c:pt>
                <c:pt idx="7176">
                  <c:v>22.5</c:v>
                </c:pt>
                <c:pt idx="7177">
                  <c:v>23.5</c:v>
                </c:pt>
                <c:pt idx="7178">
                  <c:v>22.2</c:v>
                </c:pt>
                <c:pt idx="7179">
                  <c:v>21.9</c:v>
                </c:pt>
                <c:pt idx="7180">
                  <c:v>22.5</c:v>
                </c:pt>
                <c:pt idx="7181">
                  <c:v>22.3</c:v>
                </c:pt>
                <c:pt idx="7182">
                  <c:v>22.2</c:v>
                </c:pt>
                <c:pt idx="7183">
                  <c:v>24.1</c:v>
                </c:pt>
                <c:pt idx="7184">
                  <c:v>20</c:v>
                </c:pt>
                <c:pt idx="7185">
                  <c:v>20</c:v>
                </c:pt>
                <c:pt idx="7186">
                  <c:v>20.399999999999999</c:v>
                </c:pt>
                <c:pt idx="7187">
                  <c:v>19.8</c:v>
                </c:pt>
                <c:pt idx="7188">
                  <c:v>24.4</c:v>
                </c:pt>
                <c:pt idx="7189">
                  <c:v>21.5</c:v>
                </c:pt>
                <c:pt idx="7190">
                  <c:v>23.9</c:v>
                </c:pt>
                <c:pt idx="7191">
                  <c:v>24.7</c:v>
                </c:pt>
                <c:pt idx="7192">
                  <c:v>24</c:v>
                </c:pt>
                <c:pt idx="7193">
                  <c:v>24.4</c:v>
                </c:pt>
                <c:pt idx="7194">
                  <c:v>23.7</c:v>
                </c:pt>
                <c:pt idx="7195">
                  <c:v>25.5</c:v>
                </c:pt>
                <c:pt idx="7196">
                  <c:v>26.1</c:v>
                </c:pt>
                <c:pt idx="7197">
                  <c:v>25.7</c:v>
                </c:pt>
                <c:pt idx="7198">
                  <c:v>25.8</c:v>
                </c:pt>
                <c:pt idx="7199">
                  <c:v>26.4</c:v>
                </c:pt>
                <c:pt idx="7200">
                  <c:v>25.7</c:v>
                </c:pt>
                <c:pt idx="7201">
                  <c:v>24.5</c:v>
                </c:pt>
                <c:pt idx="7202">
                  <c:v>23.9</c:v>
                </c:pt>
                <c:pt idx="7203">
                  <c:v>23.3</c:v>
                </c:pt>
                <c:pt idx="7204">
                  <c:v>25.1</c:v>
                </c:pt>
                <c:pt idx="7205">
                  <c:v>24.9</c:v>
                </c:pt>
                <c:pt idx="7206">
                  <c:v>27.6</c:v>
                </c:pt>
                <c:pt idx="7207">
                  <c:v>28.9</c:v>
                </c:pt>
                <c:pt idx="7208">
                  <c:v>28.9</c:v>
                </c:pt>
                <c:pt idx="7209">
                  <c:v>27.9</c:v>
                </c:pt>
                <c:pt idx="7210">
                  <c:v>27.6</c:v>
                </c:pt>
                <c:pt idx="7211">
                  <c:v>28.8</c:v>
                </c:pt>
                <c:pt idx="7212">
                  <c:v>24.9</c:v>
                </c:pt>
                <c:pt idx="7213">
                  <c:v>29.6</c:v>
                </c:pt>
                <c:pt idx="7214">
                  <c:v>30.3</c:v>
                </c:pt>
                <c:pt idx="7215">
                  <c:v>30.5</c:v>
                </c:pt>
                <c:pt idx="7216">
                  <c:v>29.9</c:v>
                </c:pt>
                <c:pt idx="7217">
                  <c:v>29.9</c:v>
                </c:pt>
                <c:pt idx="7218">
                  <c:v>30.3</c:v>
                </c:pt>
                <c:pt idx="7219">
                  <c:v>31.7</c:v>
                </c:pt>
                <c:pt idx="7220">
                  <c:v>30.7</c:v>
                </c:pt>
                <c:pt idx="7221">
                  <c:v>31</c:v>
                </c:pt>
                <c:pt idx="7222">
                  <c:v>30.9</c:v>
                </c:pt>
                <c:pt idx="7223">
                  <c:v>29.3</c:v>
                </c:pt>
                <c:pt idx="7224">
                  <c:v>29.7</c:v>
                </c:pt>
                <c:pt idx="7225">
                  <c:v>31.8</c:v>
                </c:pt>
                <c:pt idx="7226">
                  <c:v>30.9</c:v>
                </c:pt>
                <c:pt idx="7227">
                  <c:v>25.7</c:v>
                </c:pt>
                <c:pt idx="7228">
                  <c:v>27.5</c:v>
                </c:pt>
                <c:pt idx="7229">
                  <c:v>28.4</c:v>
                </c:pt>
                <c:pt idx="7230">
                  <c:v>29.9</c:v>
                </c:pt>
                <c:pt idx="7231">
                  <c:v>23.3</c:v>
                </c:pt>
                <c:pt idx="7232">
                  <c:v>29.1</c:v>
                </c:pt>
                <c:pt idx="7233">
                  <c:v>29.1</c:v>
                </c:pt>
                <c:pt idx="7234">
                  <c:v>26.5</c:v>
                </c:pt>
                <c:pt idx="7235">
                  <c:v>27.1</c:v>
                </c:pt>
                <c:pt idx="7236">
                  <c:v>23.6</c:v>
                </c:pt>
                <c:pt idx="7237">
                  <c:v>24.3</c:v>
                </c:pt>
                <c:pt idx="7238">
                  <c:v>24</c:v>
                </c:pt>
                <c:pt idx="7239">
                  <c:v>24.8</c:v>
                </c:pt>
                <c:pt idx="7240">
                  <c:v>24.1</c:v>
                </c:pt>
                <c:pt idx="7241">
                  <c:v>23.6</c:v>
                </c:pt>
                <c:pt idx="7242">
                  <c:v>45.2</c:v>
                </c:pt>
                <c:pt idx="7243">
                  <c:v>23.9</c:v>
                </c:pt>
                <c:pt idx="7244">
                  <c:v>24.1</c:v>
                </c:pt>
                <c:pt idx="7245">
                  <c:v>22.8</c:v>
                </c:pt>
                <c:pt idx="7246">
                  <c:v>23.8</c:v>
                </c:pt>
                <c:pt idx="7247">
                  <c:v>23.8</c:v>
                </c:pt>
                <c:pt idx="7248">
                  <c:v>23.9</c:v>
                </c:pt>
                <c:pt idx="7249">
                  <c:v>25.4</c:v>
                </c:pt>
                <c:pt idx="7250">
                  <c:v>26</c:v>
                </c:pt>
                <c:pt idx="7251">
                  <c:v>25.1</c:v>
                </c:pt>
                <c:pt idx="7252">
                  <c:v>25.4</c:v>
                </c:pt>
                <c:pt idx="7253">
                  <c:v>25</c:v>
                </c:pt>
                <c:pt idx="7254">
                  <c:v>25.5</c:v>
                </c:pt>
                <c:pt idx="7255">
                  <c:v>26.1</c:v>
                </c:pt>
                <c:pt idx="7256">
                  <c:v>25.3</c:v>
                </c:pt>
                <c:pt idx="7257">
                  <c:v>24.1</c:v>
                </c:pt>
                <c:pt idx="7258">
                  <c:v>21.3</c:v>
                </c:pt>
                <c:pt idx="7259">
                  <c:v>26.3</c:v>
                </c:pt>
                <c:pt idx="7260">
                  <c:v>24.6</c:v>
                </c:pt>
                <c:pt idx="7261">
                  <c:v>25.9</c:v>
                </c:pt>
                <c:pt idx="7262">
                  <c:v>27.5</c:v>
                </c:pt>
                <c:pt idx="7263">
                  <c:v>26.1</c:v>
                </c:pt>
                <c:pt idx="7264">
                  <c:v>26.4</c:v>
                </c:pt>
                <c:pt idx="7265">
                  <c:v>25.7</c:v>
                </c:pt>
                <c:pt idx="7266">
                  <c:v>27.4</c:v>
                </c:pt>
                <c:pt idx="7267">
                  <c:v>27.2</c:v>
                </c:pt>
                <c:pt idx="7268">
                  <c:v>28</c:v>
                </c:pt>
                <c:pt idx="7269">
                  <c:v>27.4</c:v>
                </c:pt>
                <c:pt idx="7270">
                  <c:v>27.9</c:v>
                </c:pt>
                <c:pt idx="7271">
                  <c:v>26.8</c:v>
                </c:pt>
                <c:pt idx="7272">
                  <c:v>27.1</c:v>
                </c:pt>
                <c:pt idx="7273">
                  <c:v>25.7</c:v>
                </c:pt>
                <c:pt idx="7274">
                  <c:v>26.7</c:v>
                </c:pt>
                <c:pt idx="7275">
                  <c:v>26.6</c:v>
                </c:pt>
                <c:pt idx="7276">
                  <c:v>23.4</c:v>
                </c:pt>
                <c:pt idx="7277">
                  <c:v>27.9</c:v>
                </c:pt>
                <c:pt idx="7278">
                  <c:v>27.8</c:v>
                </c:pt>
                <c:pt idx="7279">
                  <c:v>28.4</c:v>
                </c:pt>
                <c:pt idx="7280">
                  <c:v>27.3</c:v>
                </c:pt>
                <c:pt idx="7281">
                  <c:v>27.9</c:v>
                </c:pt>
                <c:pt idx="7282">
                  <c:v>27.1</c:v>
                </c:pt>
                <c:pt idx="7283">
                  <c:v>27.9</c:v>
                </c:pt>
                <c:pt idx="7284">
                  <c:v>28.7</c:v>
                </c:pt>
                <c:pt idx="7285">
                  <c:v>28.8</c:v>
                </c:pt>
                <c:pt idx="7286">
                  <c:v>29.7</c:v>
                </c:pt>
                <c:pt idx="7287">
                  <c:v>27.3</c:v>
                </c:pt>
                <c:pt idx="7288">
                  <c:v>30</c:v>
                </c:pt>
                <c:pt idx="7289">
                  <c:v>29.9</c:v>
                </c:pt>
                <c:pt idx="7290">
                  <c:v>30.3</c:v>
                </c:pt>
                <c:pt idx="7291">
                  <c:v>29.8</c:v>
                </c:pt>
                <c:pt idx="7292">
                  <c:v>29.8</c:v>
                </c:pt>
                <c:pt idx="7293">
                  <c:v>27.5</c:v>
                </c:pt>
                <c:pt idx="7294">
                  <c:v>26</c:v>
                </c:pt>
                <c:pt idx="7295">
                  <c:v>26.1</c:v>
                </c:pt>
                <c:pt idx="7296">
                  <c:v>26.3</c:v>
                </c:pt>
                <c:pt idx="7297">
                  <c:v>26.6</c:v>
                </c:pt>
                <c:pt idx="7298">
                  <c:v>28.7</c:v>
                </c:pt>
                <c:pt idx="7299">
                  <c:v>30.2</c:v>
                </c:pt>
                <c:pt idx="7300">
                  <c:v>28.9</c:v>
                </c:pt>
                <c:pt idx="7301">
                  <c:v>29.1</c:v>
                </c:pt>
                <c:pt idx="7302">
                  <c:v>29.2</c:v>
                </c:pt>
                <c:pt idx="7303">
                  <c:v>29.7</c:v>
                </c:pt>
                <c:pt idx="7304">
                  <c:v>29.2</c:v>
                </c:pt>
                <c:pt idx="7305">
                  <c:v>30</c:v>
                </c:pt>
                <c:pt idx="7306">
                  <c:v>30.1</c:v>
                </c:pt>
                <c:pt idx="7307">
                  <c:v>30.3</c:v>
                </c:pt>
                <c:pt idx="7308">
                  <c:v>29.9</c:v>
                </c:pt>
                <c:pt idx="7309">
                  <c:v>29.9</c:v>
                </c:pt>
                <c:pt idx="7310">
                  <c:v>29.9</c:v>
                </c:pt>
                <c:pt idx="7311">
                  <c:v>28.4</c:v>
                </c:pt>
                <c:pt idx="7312">
                  <c:v>30.3</c:v>
                </c:pt>
                <c:pt idx="7313">
                  <c:v>29.2</c:v>
                </c:pt>
                <c:pt idx="7314">
                  <c:v>29.1</c:v>
                </c:pt>
                <c:pt idx="7315">
                  <c:v>30.1</c:v>
                </c:pt>
                <c:pt idx="7316">
                  <c:v>29.6</c:v>
                </c:pt>
                <c:pt idx="7317">
                  <c:v>32.1</c:v>
                </c:pt>
                <c:pt idx="7318">
                  <c:v>32.1</c:v>
                </c:pt>
                <c:pt idx="7319">
                  <c:v>30.3</c:v>
                </c:pt>
                <c:pt idx="7320">
                  <c:v>30.7</c:v>
                </c:pt>
                <c:pt idx="7321">
                  <c:v>32.299999999999997</c:v>
                </c:pt>
                <c:pt idx="7322">
                  <c:v>28.2</c:v>
                </c:pt>
                <c:pt idx="7323">
                  <c:v>32.1</c:v>
                </c:pt>
                <c:pt idx="7324">
                  <c:v>32</c:v>
                </c:pt>
                <c:pt idx="7325">
                  <c:v>31</c:v>
                </c:pt>
                <c:pt idx="7326">
                  <c:v>30.6</c:v>
                </c:pt>
                <c:pt idx="7327">
                  <c:v>30.7</c:v>
                </c:pt>
                <c:pt idx="7328">
                  <c:v>31.2</c:v>
                </c:pt>
                <c:pt idx="7329">
                  <c:v>32.700000000000003</c:v>
                </c:pt>
                <c:pt idx="7330">
                  <c:v>31.5</c:v>
                </c:pt>
                <c:pt idx="7331">
                  <c:v>33.200000000000003</c:v>
                </c:pt>
                <c:pt idx="7332">
                  <c:v>33.700000000000003</c:v>
                </c:pt>
                <c:pt idx="7333">
                  <c:v>29.2</c:v>
                </c:pt>
                <c:pt idx="7334">
                  <c:v>31.6</c:v>
                </c:pt>
                <c:pt idx="7335">
                  <c:v>33.5</c:v>
                </c:pt>
                <c:pt idx="7336">
                  <c:v>31.7</c:v>
                </c:pt>
                <c:pt idx="7337">
                  <c:v>27.6</c:v>
                </c:pt>
                <c:pt idx="7338">
                  <c:v>30.2</c:v>
                </c:pt>
                <c:pt idx="7339">
                  <c:v>31.1</c:v>
                </c:pt>
                <c:pt idx="7340">
                  <c:v>32.700000000000003</c:v>
                </c:pt>
                <c:pt idx="7341">
                  <c:v>28.1</c:v>
                </c:pt>
                <c:pt idx="7342">
                  <c:v>31.6</c:v>
                </c:pt>
                <c:pt idx="7343">
                  <c:v>30.7</c:v>
                </c:pt>
                <c:pt idx="7344">
                  <c:v>29.9</c:v>
                </c:pt>
                <c:pt idx="7345">
                  <c:v>30.9</c:v>
                </c:pt>
                <c:pt idx="7346">
                  <c:v>29.9</c:v>
                </c:pt>
                <c:pt idx="7347">
                  <c:v>28.5</c:v>
                </c:pt>
                <c:pt idx="7348">
                  <c:v>28.1</c:v>
                </c:pt>
                <c:pt idx="7349">
                  <c:v>29.1</c:v>
                </c:pt>
                <c:pt idx="7350">
                  <c:v>28.8</c:v>
                </c:pt>
                <c:pt idx="7351">
                  <c:v>28.8</c:v>
                </c:pt>
                <c:pt idx="7352">
                  <c:v>28.1</c:v>
                </c:pt>
                <c:pt idx="7353">
                  <c:v>30.3</c:v>
                </c:pt>
                <c:pt idx="7354">
                  <c:v>29.4</c:v>
                </c:pt>
                <c:pt idx="7355">
                  <c:v>29.3</c:v>
                </c:pt>
                <c:pt idx="7356">
                  <c:v>30.4</c:v>
                </c:pt>
                <c:pt idx="7357">
                  <c:v>30.9</c:v>
                </c:pt>
                <c:pt idx="7358">
                  <c:v>29.6</c:v>
                </c:pt>
                <c:pt idx="7359">
                  <c:v>29.9</c:v>
                </c:pt>
                <c:pt idx="7360">
                  <c:v>31</c:v>
                </c:pt>
                <c:pt idx="7361">
                  <c:v>29.6</c:v>
                </c:pt>
                <c:pt idx="7362">
                  <c:v>30.2</c:v>
                </c:pt>
                <c:pt idx="7363">
                  <c:v>29.6</c:v>
                </c:pt>
                <c:pt idx="7364">
                  <c:v>29.9</c:v>
                </c:pt>
                <c:pt idx="7365">
                  <c:v>30.3</c:v>
                </c:pt>
                <c:pt idx="7366">
                  <c:v>29.6</c:v>
                </c:pt>
                <c:pt idx="7367">
                  <c:v>28.9</c:v>
                </c:pt>
                <c:pt idx="7368">
                  <c:v>22.2</c:v>
                </c:pt>
                <c:pt idx="7369">
                  <c:v>30.4</c:v>
                </c:pt>
                <c:pt idx="7370">
                  <c:v>30.1</c:v>
                </c:pt>
                <c:pt idx="7371">
                  <c:v>30.5</c:v>
                </c:pt>
                <c:pt idx="7372">
                  <c:v>31</c:v>
                </c:pt>
                <c:pt idx="7373">
                  <c:v>30.9</c:v>
                </c:pt>
                <c:pt idx="7374">
                  <c:v>30.4</c:v>
                </c:pt>
                <c:pt idx="7375">
                  <c:v>28.7</c:v>
                </c:pt>
                <c:pt idx="7376">
                  <c:v>30.7</c:v>
                </c:pt>
                <c:pt idx="7377">
                  <c:v>30.2</c:v>
                </c:pt>
                <c:pt idx="7378">
                  <c:v>30.6</c:v>
                </c:pt>
                <c:pt idx="7379">
                  <c:v>30.4</c:v>
                </c:pt>
                <c:pt idx="7380">
                  <c:v>30.6</c:v>
                </c:pt>
                <c:pt idx="7381">
                  <c:v>30.5</c:v>
                </c:pt>
                <c:pt idx="7382">
                  <c:v>30.1</c:v>
                </c:pt>
                <c:pt idx="7383">
                  <c:v>29.9</c:v>
                </c:pt>
                <c:pt idx="7384">
                  <c:v>29.4</c:v>
                </c:pt>
                <c:pt idx="7385">
                  <c:v>27.6</c:v>
                </c:pt>
                <c:pt idx="7386">
                  <c:v>29.8</c:v>
                </c:pt>
                <c:pt idx="7387">
                  <c:v>29.7</c:v>
                </c:pt>
                <c:pt idx="7388">
                  <c:v>28.5</c:v>
                </c:pt>
                <c:pt idx="7389">
                  <c:v>27.3</c:v>
                </c:pt>
                <c:pt idx="7390">
                  <c:v>27.4</c:v>
                </c:pt>
                <c:pt idx="7391">
                  <c:v>26.6</c:v>
                </c:pt>
                <c:pt idx="7392">
                  <c:v>27</c:v>
                </c:pt>
                <c:pt idx="7393">
                  <c:v>26.7</c:v>
                </c:pt>
                <c:pt idx="7394">
                  <c:v>26</c:v>
                </c:pt>
                <c:pt idx="7395">
                  <c:v>26.4</c:v>
                </c:pt>
                <c:pt idx="7396">
                  <c:v>29</c:v>
                </c:pt>
                <c:pt idx="7397">
                  <c:v>26.8</c:v>
                </c:pt>
                <c:pt idx="7398">
                  <c:v>25.9</c:v>
                </c:pt>
                <c:pt idx="7399">
                  <c:v>27.8</c:v>
                </c:pt>
                <c:pt idx="7400">
                  <c:v>27.6</c:v>
                </c:pt>
                <c:pt idx="7401">
                  <c:v>27</c:v>
                </c:pt>
                <c:pt idx="7402">
                  <c:v>29.9</c:v>
                </c:pt>
                <c:pt idx="7403">
                  <c:v>27</c:v>
                </c:pt>
                <c:pt idx="7404">
                  <c:v>27</c:v>
                </c:pt>
                <c:pt idx="7405">
                  <c:v>27.7</c:v>
                </c:pt>
                <c:pt idx="7406">
                  <c:v>27.2</c:v>
                </c:pt>
                <c:pt idx="7407">
                  <c:v>31.5</c:v>
                </c:pt>
                <c:pt idx="7408">
                  <c:v>26.6</c:v>
                </c:pt>
                <c:pt idx="7409">
                  <c:v>29.2</c:v>
                </c:pt>
                <c:pt idx="7410">
                  <c:v>29.5</c:v>
                </c:pt>
                <c:pt idx="7411">
                  <c:v>29.4</c:v>
                </c:pt>
                <c:pt idx="7412">
                  <c:v>29.5</c:v>
                </c:pt>
                <c:pt idx="7413">
                  <c:v>30</c:v>
                </c:pt>
                <c:pt idx="7414">
                  <c:v>26.6</c:v>
                </c:pt>
                <c:pt idx="7415">
                  <c:v>30.6</c:v>
                </c:pt>
                <c:pt idx="7416">
                  <c:v>29.7</c:v>
                </c:pt>
                <c:pt idx="7417">
                  <c:v>29.4</c:v>
                </c:pt>
                <c:pt idx="7418">
                  <c:v>30.1</c:v>
                </c:pt>
                <c:pt idx="7419">
                  <c:v>30.1</c:v>
                </c:pt>
                <c:pt idx="7420">
                  <c:v>29.2</c:v>
                </c:pt>
                <c:pt idx="7421">
                  <c:v>32.1</c:v>
                </c:pt>
                <c:pt idx="7422">
                  <c:v>32.200000000000003</c:v>
                </c:pt>
                <c:pt idx="7423">
                  <c:v>31.9</c:v>
                </c:pt>
                <c:pt idx="7424">
                  <c:v>32.9</c:v>
                </c:pt>
                <c:pt idx="7425">
                  <c:v>37.799999999999997</c:v>
                </c:pt>
                <c:pt idx="7426">
                  <c:v>39.9</c:v>
                </c:pt>
                <c:pt idx="7427">
                  <c:v>39.6</c:v>
                </c:pt>
                <c:pt idx="7428">
                  <c:v>37.700000000000003</c:v>
                </c:pt>
                <c:pt idx="7429">
                  <c:v>37.299999999999997</c:v>
                </c:pt>
                <c:pt idx="7430">
                  <c:v>39.1</c:v>
                </c:pt>
                <c:pt idx="7431">
                  <c:v>32.799999999999997</c:v>
                </c:pt>
                <c:pt idx="7432">
                  <c:v>39.6</c:v>
                </c:pt>
                <c:pt idx="7433">
                  <c:v>38.9</c:v>
                </c:pt>
                <c:pt idx="7434">
                  <c:v>39.9</c:v>
                </c:pt>
                <c:pt idx="7435">
                  <c:v>39.200000000000003</c:v>
                </c:pt>
                <c:pt idx="7436">
                  <c:v>38.299999999999997</c:v>
                </c:pt>
                <c:pt idx="7437">
                  <c:v>39.299999999999997</c:v>
                </c:pt>
                <c:pt idx="7438">
                  <c:v>39.6</c:v>
                </c:pt>
                <c:pt idx="7439">
                  <c:v>40.200000000000003</c:v>
                </c:pt>
                <c:pt idx="7440">
                  <c:v>39.9</c:v>
                </c:pt>
                <c:pt idx="7441">
                  <c:v>39.6</c:v>
                </c:pt>
                <c:pt idx="7442">
                  <c:v>37.700000000000003</c:v>
                </c:pt>
                <c:pt idx="7443">
                  <c:v>38.4</c:v>
                </c:pt>
                <c:pt idx="7444">
                  <c:v>40</c:v>
                </c:pt>
                <c:pt idx="7445">
                  <c:v>38.6</c:v>
                </c:pt>
                <c:pt idx="7446">
                  <c:v>35.299999999999997</c:v>
                </c:pt>
                <c:pt idx="7447">
                  <c:v>36.4</c:v>
                </c:pt>
                <c:pt idx="7448">
                  <c:v>37.5</c:v>
                </c:pt>
                <c:pt idx="7449">
                  <c:v>38.200000000000003</c:v>
                </c:pt>
                <c:pt idx="7450">
                  <c:v>31.4</c:v>
                </c:pt>
                <c:pt idx="7451">
                  <c:v>38.1</c:v>
                </c:pt>
                <c:pt idx="7452">
                  <c:v>35.6</c:v>
                </c:pt>
                <c:pt idx="7453">
                  <c:v>34.1</c:v>
                </c:pt>
                <c:pt idx="7454">
                  <c:v>33.9</c:v>
                </c:pt>
                <c:pt idx="7455">
                  <c:v>34</c:v>
                </c:pt>
                <c:pt idx="7456">
                  <c:v>32</c:v>
                </c:pt>
                <c:pt idx="7457">
                  <c:v>32</c:v>
                </c:pt>
                <c:pt idx="7458">
                  <c:v>32</c:v>
                </c:pt>
                <c:pt idx="7459">
                  <c:v>31.7</c:v>
                </c:pt>
                <c:pt idx="7460">
                  <c:v>30.9</c:v>
                </c:pt>
                <c:pt idx="7461">
                  <c:v>30.7</c:v>
                </c:pt>
                <c:pt idx="7462">
                  <c:v>32.5</c:v>
                </c:pt>
                <c:pt idx="7463">
                  <c:v>32.200000000000003</c:v>
                </c:pt>
                <c:pt idx="7464">
                  <c:v>31.9</c:v>
                </c:pt>
                <c:pt idx="7465">
                  <c:v>33.200000000000003</c:v>
                </c:pt>
                <c:pt idx="7466">
                  <c:v>32.5</c:v>
                </c:pt>
                <c:pt idx="7467">
                  <c:v>32.1</c:v>
                </c:pt>
                <c:pt idx="7468">
                  <c:v>32.6</c:v>
                </c:pt>
                <c:pt idx="7469">
                  <c:v>34.5</c:v>
                </c:pt>
                <c:pt idx="7470">
                  <c:v>32.9</c:v>
                </c:pt>
                <c:pt idx="7471">
                  <c:v>33.700000000000003</c:v>
                </c:pt>
                <c:pt idx="7472">
                  <c:v>33.5</c:v>
                </c:pt>
                <c:pt idx="7473">
                  <c:v>33.5</c:v>
                </c:pt>
                <c:pt idx="7474">
                  <c:v>34</c:v>
                </c:pt>
                <c:pt idx="7475">
                  <c:v>33.299999999999997</c:v>
                </c:pt>
                <c:pt idx="7476">
                  <c:v>31.9</c:v>
                </c:pt>
                <c:pt idx="7477">
                  <c:v>19.7</c:v>
                </c:pt>
                <c:pt idx="7478">
                  <c:v>34</c:v>
                </c:pt>
                <c:pt idx="7479">
                  <c:v>33.4</c:v>
                </c:pt>
                <c:pt idx="7480">
                  <c:v>34.5</c:v>
                </c:pt>
                <c:pt idx="7481">
                  <c:v>35.299999999999997</c:v>
                </c:pt>
                <c:pt idx="7482">
                  <c:v>34.9</c:v>
                </c:pt>
                <c:pt idx="7483">
                  <c:v>35.799999999999997</c:v>
                </c:pt>
                <c:pt idx="7484">
                  <c:v>33.9</c:v>
                </c:pt>
                <c:pt idx="7485">
                  <c:v>35.6</c:v>
                </c:pt>
                <c:pt idx="7486">
                  <c:v>36.700000000000003</c:v>
                </c:pt>
                <c:pt idx="7487">
                  <c:v>37.4</c:v>
                </c:pt>
                <c:pt idx="7488">
                  <c:v>37</c:v>
                </c:pt>
                <c:pt idx="7489">
                  <c:v>38.200000000000003</c:v>
                </c:pt>
                <c:pt idx="7490">
                  <c:v>38.200000000000003</c:v>
                </c:pt>
                <c:pt idx="7491">
                  <c:v>38</c:v>
                </c:pt>
                <c:pt idx="7492">
                  <c:v>38</c:v>
                </c:pt>
                <c:pt idx="7493">
                  <c:v>37.299999999999997</c:v>
                </c:pt>
                <c:pt idx="7494">
                  <c:v>36.5</c:v>
                </c:pt>
                <c:pt idx="7495">
                  <c:v>30.1</c:v>
                </c:pt>
                <c:pt idx="7496">
                  <c:v>31.5</c:v>
                </c:pt>
                <c:pt idx="7497">
                  <c:v>31.2</c:v>
                </c:pt>
                <c:pt idx="7498">
                  <c:v>31.2</c:v>
                </c:pt>
                <c:pt idx="7499">
                  <c:v>30.1</c:v>
                </c:pt>
                <c:pt idx="7500">
                  <c:v>30.2</c:v>
                </c:pt>
                <c:pt idx="7501">
                  <c:v>29.9</c:v>
                </c:pt>
                <c:pt idx="7502">
                  <c:v>29.3</c:v>
                </c:pt>
                <c:pt idx="7503">
                  <c:v>28.8</c:v>
                </c:pt>
                <c:pt idx="7504">
                  <c:v>28.8</c:v>
                </c:pt>
                <c:pt idx="7505">
                  <c:v>28.9</c:v>
                </c:pt>
                <c:pt idx="7506">
                  <c:v>31</c:v>
                </c:pt>
                <c:pt idx="7507">
                  <c:v>29</c:v>
                </c:pt>
                <c:pt idx="7508">
                  <c:v>28.5</c:v>
                </c:pt>
                <c:pt idx="7509">
                  <c:v>29.7</c:v>
                </c:pt>
                <c:pt idx="7510">
                  <c:v>29.6</c:v>
                </c:pt>
                <c:pt idx="7511">
                  <c:v>27.7</c:v>
                </c:pt>
                <c:pt idx="7512">
                  <c:v>32</c:v>
                </c:pt>
                <c:pt idx="7513">
                  <c:v>27.6</c:v>
                </c:pt>
                <c:pt idx="7514">
                  <c:v>27.7</c:v>
                </c:pt>
                <c:pt idx="7515">
                  <c:v>28.1</c:v>
                </c:pt>
                <c:pt idx="7516">
                  <c:v>28.6</c:v>
                </c:pt>
                <c:pt idx="7517">
                  <c:v>31.4</c:v>
                </c:pt>
                <c:pt idx="7518">
                  <c:v>30.1</c:v>
                </c:pt>
                <c:pt idx="7519">
                  <c:v>29.9</c:v>
                </c:pt>
                <c:pt idx="7520">
                  <c:v>29.6</c:v>
                </c:pt>
                <c:pt idx="7521">
                  <c:v>29.2</c:v>
                </c:pt>
                <c:pt idx="7522">
                  <c:v>31.4</c:v>
                </c:pt>
                <c:pt idx="7523">
                  <c:v>29.8</c:v>
                </c:pt>
                <c:pt idx="7524">
                  <c:v>30.1</c:v>
                </c:pt>
                <c:pt idx="7525">
                  <c:v>31</c:v>
                </c:pt>
                <c:pt idx="7526">
                  <c:v>31</c:v>
                </c:pt>
                <c:pt idx="7527">
                  <c:v>30.8</c:v>
                </c:pt>
                <c:pt idx="7528">
                  <c:v>31.8</c:v>
                </c:pt>
                <c:pt idx="7529">
                  <c:v>32.799999999999997</c:v>
                </c:pt>
                <c:pt idx="7530">
                  <c:v>32.200000000000003</c:v>
                </c:pt>
                <c:pt idx="7531">
                  <c:v>31.3</c:v>
                </c:pt>
                <c:pt idx="7532">
                  <c:v>32.200000000000003</c:v>
                </c:pt>
                <c:pt idx="7533">
                  <c:v>32.6</c:v>
                </c:pt>
                <c:pt idx="7534">
                  <c:v>35.200000000000003</c:v>
                </c:pt>
                <c:pt idx="7535">
                  <c:v>37.6</c:v>
                </c:pt>
                <c:pt idx="7536">
                  <c:v>36.5</c:v>
                </c:pt>
                <c:pt idx="7537">
                  <c:v>35.1</c:v>
                </c:pt>
                <c:pt idx="7538">
                  <c:v>35.1</c:v>
                </c:pt>
                <c:pt idx="7539">
                  <c:v>36.9</c:v>
                </c:pt>
                <c:pt idx="7540">
                  <c:v>31.8</c:v>
                </c:pt>
                <c:pt idx="7541">
                  <c:v>36</c:v>
                </c:pt>
                <c:pt idx="7542">
                  <c:v>39.5</c:v>
                </c:pt>
                <c:pt idx="7543">
                  <c:v>39.4</c:v>
                </c:pt>
                <c:pt idx="7544">
                  <c:v>38.4</c:v>
                </c:pt>
                <c:pt idx="7545">
                  <c:v>38.1</c:v>
                </c:pt>
                <c:pt idx="7546">
                  <c:v>38.4</c:v>
                </c:pt>
                <c:pt idx="7547">
                  <c:v>39.200000000000003</c:v>
                </c:pt>
                <c:pt idx="7548">
                  <c:v>37.799999999999997</c:v>
                </c:pt>
                <c:pt idx="7549">
                  <c:v>38.5</c:v>
                </c:pt>
                <c:pt idx="7550">
                  <c:v>38.700000000000003</c:v>
                </c:pt>
                <c:pt idx="7551">
                  <c:v>36.4</c:v>
                </c:pt>
                <c:pt idx="7552">
                  <c:v>37.9</c:v>
                </c:pt>
                <c:pt idx="7553">
                  <c:v>39.200000000000003</c:v>
                </c:pt>
                <c:pt idx="7554">
                  <c:v>37.799999999999997</c:v>
                </c:pt>
                <c:pt idx="7555">
                  <c:v>35.6</c:v>
                </c:pt>
                <c:pt idx="7556">
                  <c:v>37.799999999999997</c:v>
                </c:pt>
                <c:pt idx="7557">
                  <c:v>36.799999999999997</c:v>
                </c:pt>
                <c:pt idx="7558">
                  <c:v>38.1</c:v>
                </c:pt>
                <c:pt idx="7559">
                  <c:v>31.4</c:v>
                </c:pt>
                <c:pt idx="7560">
                  <c:v>38</c:v>
                </c:pt>
                <c:pt idx="7561">
                  <c:v>36.700000000000003</c:v>
                </c:pt>
                <c:pt idx="7562">
                  <c:v>36</c:v>
                </c:pt>
                <c:pt idx="7563">
                  <c:v>37</c:v>
                </c:pt>
                <c:pt idx="7564">
                  <c:v>32.9</c:v>
                </c:pt>
                <c:pt idx="7565">
                  <c:v>30.6</c:v>
                </c:pt>
                <c:pt idx="7566">
                  <c:v>32.299999999999997</c:v>
                </c:pt>
                <c:pt idx="7567">
                  <c:v>30.6</c:v>
                </c:pt>
                <c:pt idx="7568">
                  <c:v>30.4</c:v>
                </c:pt>
                <c:pt idx="7569">
                  <c:v>31.5</c:v>
                </c:pt>
                <c:pt idx="7570">
                  <c:v>31.5</c:v>
                </c:pt>
                <c:pt idx="7571">
                  <c:v>32.299999999999997</c:v>
                </c:pt>
                <c:pt idx="7572">
                  <c:v>31.5</c:v>
                </c:pt>
                <c:pt idx="7573">
                  <c:v>32.299999999999997</c:v>
                </c:pt>
                <c:pt idx="7574">
                  <c:v>32</c:v>
                </c:pt>
                <c:pt idx="7575">
                  <c:v>32.200000000000003</c:v>
                </c:pt>
                <c:pt idx="7576">
                  <c:v>32.1</c:v>
                </c:pt>
                <c:pt idx="7577">
                  <c:v>32.700000000000003</c:v>
                </c:pt>
                <c:pt idx="7578">
                  <c:v>34</c:v>
                </c:pt>
                <c:pt idx="7579">
                  <c:v>33.1</c:v>
                </c:pt>
                <c:pt idx="7580">
                  <c:v>33.299999999999997</c:v>
                </c:pt>
                <c:pt idx="7581">
                  <c:v>33.1</c:v>
                </c:pt>
                <c:pt idx="7582">
                  <c:v>32.9</c:v>
                </c:pt>
                <c:pt idx="7583">
                  <c:v>33.1</c:v>
                </c:pt>
                <c:pt idx="7584">
                  <c:v>33.200000000000003</c:v>
                </c:pt>
                <c:pt idx="7585">
                  <c:v>32.4</c:v>
                </c:pt>
                <c:pt idx="7586">
                  <c:v>21.3</c:v>
                </c:pt>
                <c:pt idx="7587">
                  <c:v>33.299999999999997</c:v>
                </c:pt>
                <c:pt idx="7588">
                  <c:v>34</c:v>
                </c:pt>
                <c:pt idx="7589">
                  <c:v>34.200000000000003</c:v>
                </c:pt>
                <c:pt idx="7590">
                  <c:v>35.6</c:v>
                </c:pt>
                <c:pt idx="7591">
                  <c:v>33.799999999999997</c:v>
                </c:pt>
                <c:pt idx="7592">
                  <c:v>34</c:v>
                </c:pt>
                <c:pt idx="7593">
                  <c:v>32.1</c:v>
                </c:pt>
                <c:pt idx="7594">
                  <c:v>33.299999999999997</c:v>
                </c:pt>
                <c:pt idx="7595">
                  <c:v>33.799999999999997</c:v>
                </c:pt>
                <c:pt idx="7596">
                  <c:v>33.9</c:v>
                </c:pt>
                <c:pt idx="7597">
                  <c:v>33.6</c:v>
                </c:pt>
                <c:pt idx="7598">
                  <c:v>35.4</c:v>
                </c:pt>
                <c:pt idx="7599">
                  <c:v>34</c:v>
                </c:pt>
                <c:pt idx="7600">
                  <c:v>34.799999999999997</c:v>
                </c:pt>
                <c:pt idx="7601">
                  <c:v>34.799999999999997</c:v>
                </c:pt>
                <c:pt idx="7602">
                  <c:v>34.299999999999997</c:v>
                </c:pt>
                <c:pt idx="7603">
                  <c:v>34</c:v>
                </c:pt>
                <c:pt idx="7604">
                  <c:v>31.3</c:v>
                </c:pt>
                <c:pt idx="7605">
                  <c:v>29.8</c:v>
                </c:pt>
                <c:pt idx="7606">
                  <c:v>30.3</c:v>
                </c:pt>
                <c:pt idx="7607">
                  <c:v>29.2</c:v>
                </c:pt>
                <c:pt idx="7608">
                  <c:v>28.4</c:v>
                </c:pt>
                <c:pt idx="7609">
                  <c:v>28.1</c:v>
                </c:pt>
                <c:pt idx="7610">
                  <c:v>27.1</c:v>
                </c:pt>
                <c:pt idx="7611">
                  <c:v>28.2</c:v>
                </c:pt>
                <c:pt idx="7612">
                  <c:v>27.9</c:v>
                </c:pt>
                <c:pt idx="7613">
                  <c:v>28.2</c:v>
                </c:pt>
                <c:pt idx="7614">
                  <c:v>27.8</c:v>
                </c:pt>
                <c:pt idx="7615">
                  <c:v>29.3</c:v>
                </c:pt>
                <c:pt idx="7616">
                  <c:v>28.8</c:v>
                </c:pt>
                <c:pt idx="7617">
                  <c:v>27.6</c:v>
                </c:pt>
                <c:pt idx="7618">
                  <c:v>28.7</c:v>
                </c:pt>
                <c:pt idx="7619">
                  <c:v>28.9</c:v>
                </c:pt>
                <c:pt idx="7620">
                  <c:v>28.2</c:v>
                </c:pt>
                <c:pt idx="7621">
                  <c:v>30.1</c:v>
                </c:pt>
                <c:pt idx="7622">
                  <c:v>28.2</c:v>
                </c:pt>
                <c:pt idx="7623">
                  <c:v>29</c:v>
                </c:pt>
                <c:pt idx="7624">
                  <c:v>28.7</c:v>
                </c:pt>
                <c:pt idx="7625">
                  <c:v>28.9</c:v>
                </c:pt>
                <c:pt idx="7626">
                  <c:v>29.7</c:v>
                </c:pt>
                <c:pt idx="7627">
                  <c:v>29.7</c:v>
                </c:pt>
                <c:pt idx="7628">
                  <c:v>26.3</c:v>
                </c:pt>
                <c:pt idx="7629">
                  <c:v>30.1</c:v>
                </c:pt>
                <c:pt idx="7630">
                  <c:v>30.5</c:v>
                </c:pt>
                <c:pt idx="7631">
                  <c:v>30.7</c:v>
                </c:pt>
                <c:pt idx="7632">
                  <c:v>30.6</c:v>
                </c:pt>
                <c:pt idx="7633">
                  <c:v>31.5</c:v>
                </c:pt>
                <c:pt idx="7634">
                  <c:v>31.4</c:v>
                </c:pt>
                <c:pt idx="7635">
                  <c:v>31.2</c:v>
                </c:pt>
                <c:pt idx="7636">
                  <c:v>31.7</c:v>
                </c:pt>
                <c:pt idx="7637">
                  <c:v>31.8</c:v>
                </c:pt>
                <c:pt idx="7638">
                  <c:v>30.2</c:v>
                </c:pt>
                <c:pt idx="7639">
                  <c:v>30.6</c:v>
                </c:pt>
                <c:pt idx="7640">
                  <c:v>31</c:v>
                </c:pt>
                <c:pt idx="7641">
                  <c:v>30.9</c:v>
                </c:pt>
                <c:pt idx="7642">
                  <c:v>32.6</c:v>
                </c:pt>
                <c:pt idx="7643">
                  <c:v>33.799999999999997</c:v>
                </c:pt>
                <c:pt idx="7644">
                  <c:v>36.4</c:v>
                </c:pt>
                <c:pt idx="7645">
                  <c:v>35.6</c:v>
                </c:pt>
                <c:pt idx="7646">
                  <c:v>34.4</c:v>
                </c:pt>
                <c:pt idx="7647">
                  <c:v>34</c:v>
                </c:pt>
                <c:pt idx="7648">
                  <c:v>35.4</c:v>
                </c:pt>
                <c:pt idx="7649">
                  <c:v>30.5</c:v>
                </c:pt>
                <c:pt idx="7650">
                  <c:v>35.1</c:v>
                </c:pt>
                <c:pt idx="7651">
                  <c:v>35.4</c:v>
                </c:pt>
                <c:pt idx="7652">
                  <c:v>36</c:v>
                </c:pt>
                <c:pt idx="7653">
                  <c:v>36.1</c:v>
                </c:pt>
                <c:pt idx="7654">
                  <c:v>35.299999999999997</c:v>
                </c:pt>
                <c:pt idx="7655">
                  <c:v>36.799999999999997</c:v>
                </c:pt>
                <c:pt idx="7656">
                  <c:v>37.1</c:v>
                </c:pt>
                <c:pt idx="7657">
                  <c:v>36.5</c:v>
                </c:pt>
                <c:pt idx="7658">
                  <c:v>37.299999999999997</c:v>
                </c:pt>
                <c:pt idx="7659">
                  <c:v>37.5</c:v>
                </c:pt>
                <c:pt idx="7660">
                  <c:v>35.700000000000003</c:v>
                </c:pt>
                <c:pt idx="7661">
                  <c:v>35.6</c:v>
                </c:pt>
                <c:pt idx="7662">
                  <c:v>37.4</c:v>
                </c:pt>
                <c:pt idx="7663">
                  <c:v>35.799999999999997</c:v>
                </c:pt>
                <c:pt idx="7664">
                  <c:v>35.1</c:v>
                </c:pt>
                <c:pt idx="7665">
                  <c:v>34.799999999999997</c:v>
                </c:pt>
                <c:pt idx="7666">
                  <c:v>36</c:v>
                </c:pt>
                <c:pt idx="7667">
                  <c:v>36.6</c:v>
                </c:pt>
                <c:pt idx="7668">
                  <c:v>29.7</c:v>
                </c:pt>
                <c:pt idx="7669">
                  <c:v>35.9</c:v>
                </c:pt>
                <c:pt idx="7670">
                  <c:v>35.299999999999997</c:v>
                </c:pt>
                <c:pt idx="7671">
                  <c:v>34.9</c:v>
                </c:pt>
                <c:pt idx="7672">
                  <c:v>37.299999999999997</c:v>
                </c:pt>
                <c:pt idx="7673">
                  <c:v>32.299999999999997</c:v>
                </c:pt>
                <c:pt idx="7674">
                  <c:v>30.7</c:v>
                </c:pt>
                <c:pt idx="7675">
                  <c:v>30.5</c:v>
                </c:pt>
                <c:pt idx="7676">
                  <c:v>31</c:v>
                </c:pt>
                <c:pt idx="7677">
                  <c:v>31.3</c:v>
                </c:pt>
                <c:pt idx="7678">
                  <c:v>30.4</c:v>
                </c:pt>
                <c:pt idx="7679">
                  <c:v>30.3</c:v>
                </c:pt>
                <c:pt idx="7680">
                  <c:v>31.1</c:v>
                </c:pt>
                <c:pt idx="7681">
                  <c:v>30.8</c:v>
                </c:pt>
                <c:pt idx="7682">
                  <c:v>31.8</c:v>
                </c:pt>
                <c:pt idx="7683">
                  <c:v>31.3</c:v>
                </c:pt>
                <c:pt idx="7684">
                  <c:v>31.3</c:v>
                </c:pt>
                <c:pt idx="7685">
                  <c:v>30.4</c:v>
                </c:pt>
                <c:pt idx="7686">
                  <c:v>31</c:v>
                </c:pt>
                <c:pt idx="7687">
                  <c:v>33.5</c:v>
                </c:pt>
                <c:pt idx="7688">
                  <c:v>32.799999999999997</c:v>
                </c:pt>
                <c:pt idx="7689">
                  <c:v>33.5</c:v>
                </c:pt>
                <c:pt idx="7690">
                  <c:v>33.4</c:v>
                </c:pt>
                <c:pt idx="7691">
                  <c:v>33.799999999999997</c:v>
                </c:pt>
                <c:pt idx="7692">
                  <c:v>35.5</c:v>
                </c:pt>
                <c:pt idx="7693">
                  <c:v>33.6</c:v>
                </c:pt>
                <c:pt idx="7694">
                  <c:v>33.1</c:v>
                </c:pt>
                <c:pt idx="7695">
                  <c:v>20.3</c:v>
                </c:pt>
                <c:pt idx="7696">
                  <c:v>33.5</c:v>
                </c:pt>
                <c:pt idx="7697">
                  <c:v>33.200000000000003</c:v>
                </c:pt>
                <c:pt idx="7698">
                  <c:v>33.200000000000003</c:v>
                </c:pt>
                <c:pt idx="7699">
                  <c:v>34.799999999999997</c:v>
                </c:pt>
                <c:pt idx="7700">
                  <c:v>34.200000000000003</c:v>
                </c:pt>
                <c:pt idx="7701">
                  <c:v>34.299999999999997</c:v>
                </c:pt>
                <c:pt idx="7702">
                  <c:v>31.5</c:v>
                </c:pt>
                <c:pt idx="7703">
                  <c:v>32.5</c:v>
                </c:pt>
                <c:pt idx="7704">
                  <c:v>32.700000000000003</c:v>
                </c:pt>
                <c:pt idx="7705">
                  <c:v>32.9</c:v>
                </c:pt>
                <c:pt idx="7706">
                  <c:v>33.200000000000003</c:v>
                </c:pt>
                <c:pt idx="7707">
                  <c:v>35</c:v>
                </c:pt>
                <c:pt idx="7708">
                  <c:v>34</c:v>
                </c:pt>
                <c:pt idx="7709">
                  <c:v>34.1</c:v>
                </c:pt>
                <c:pt idx="7710">
                  <c:v>34.1</c:v>
                </c:pt>
                <c:pt idx="7711">
                  <c:v>34</c:v>
                </c:pt>
                <c:pt idx="7712">
                  <c:v>33</c:v>
                </c:pt>
                <c:pt idx="7713">
                  <c:v>29</c:v>
                </c:pt>
                <c:pt idx="7714">
                  <c:v>26.2</c:v>
                </c:pt>
                <c:pt idx="7715">
                  <c:v>26.8</c:v>
                </c:pt>
                <c:pt idx="7716">
                  <c:v>26.1</c:v>
                </c:pt>
                <c:pt idx="7717">
                  <c:v>26.4</c:v>
                </c:pt>
                <c:pt idx="7718">
                  <c:v>25.4</c:v>
                </c:pt>
                <c:pt idx="7719">
                  <c:v>26.2</c:v>
                </c:pt>
                <c:pt idx="7720">
                  <c:v>25.6</c:v>
                </c:pt>
                <c:pt idx="7721">
                  <c:v>26.6</c:v>
                </c:pt>
                <c:pt idx="7722">
                  <c:v>26.1</c:v>
                </c:pt>
                <c:pt idx="7723">
                  <c:v>26.6</c:v>
                </c:pt>
                <c:pt idx="7724">
                  <c:v>26.4</c:v>
                </c:pt>
                <c:pt idx="7725">
                  <c:v>26</c:v>
                </c:pt>
                <c:pt idx="7726">
                  <c:v>26.2</c:v>
                </c:pt>
                <c:pt idx="7727">
                  <c:v>26.1</c:v>
                </c:pt>
                <c:pt idx="7728">
                  <c:v>26.7</c:v>
                </c:pt>
                <c:pt idx="7729">
                  <c:v>25.9</c:v>
                </c:pt>
                <c:pt idx="7730">
                  <c:v>25.8</c:v>
                </c:pt>
                <c:pt idx="7731">
                  <c:v>26.2</c:v>
                </c:pt>
                <c:pt idx="7732">
                  <c:v>25.4</c:v>
                </c:pt>
                <c:pt idx="7733">
                  <c:v>25.4</c:v>
                </c:pt>
                <c:pt idx="7734">
                  <c:v>25.3</c:v>
                </c:pt>
                <c:pt idx="7735">
                  <c:v>25.2</c:v>
                </c:pt>
                <c:pt idx="7736">
                  <c:v>26.4</c:v>
                </c:pt>
                <c:pt idx="7737">
                  <c:v>27.2</c:v>
                </c:pt>
                <c:pt idx="7738">
                  <c:v>26.7</c:v>
                </c:pt>
                <c:pt idx="7739">
                  <c:v>27.8</c:v>
                </c:pt>
                <c:pt idx="7740">
                  <c:v>27.7</c:v>
                </c:pt>
                <c:pt idx="7741">
                  <c:v>27.8</c:v>
                </c:pt>
                <c:pt idx="7742">
                  <c:v>31.2</c:v>
                </c:pt>
                <c:pt idx="7743">
                  <c:v>31.7</c:v>
                </c:pt>
                <c:pt idx="7744">
                  <c:v>30.8</c:v>
                </c:pt>
                <c:pt idx="7745">
                  <c:v>30.7</c:v>
                </c:pt>
                <c:pt idx="7746">
                  <c:v>31.1</c:v>
                </c:pt>
                <c:pt idx="7747">
                  <c:v>26.8</c:v>
                </c:pt>
                <c:pt idx="7748">
                  <c:v>30.9</c:v>
                </c:pt>
                <c:pt idx="7749">
                  <c:v>31.7</c:v>
                </c:pt>
                <c:pt idx="7750">
                  <c:v>31.5</c:v>
                </c:pt>
                <c:pt idx="7751">
                  <c:v>33.4</c:v>
                </c:pt>
                <c:pt idx="7752">
                  <c:v>30.6</c:v>
                </c:pt>
                <c:pt idx="7753">
                  <c:v>33</c:v>
                </c:pt>
                <c:pt idx="7754">
                  <c:v>32.1</c:v>
                </c:pt>
                <c:pt idx="7755">
                  <c:v>30.9</c:v>
                </c:pt>
                <c:pt idx="7756">
                  <c:v>31</c:v>
                </c:pt>
                <c:pt idx="7757">
                  <c:v>32.299999999999997</c:v>
                </c:pt>
                <c:pt idx="7758">
                  <c:v>26.9</c:v>
                </c:pt>
                <c:pt idx="7759">
                  <c:v>32.299999999999997</c:v>
                </c:pt>
                <c:pt idx="7760">
                  <c:v>32.299999999999997</c:v>
                </c:pt>
                <c:pt idx="7761">
                  <c:v>32.299999999999997</c:v>
                </c:pt>
                <c:pt idx="7762">
                  <c:v>31.9</c:v>
                </c:pt>
                <c:pt idx="7763">
                  <c:v>30.2</c:v>
                </c:pt>
                <c:pt idx="7764">
                  <c:v>31.2</c:v>
                </c:pt>
                <c:pt idx="7765">
                  <c:v>32.9</c:v>
                </c:pt>
                <c:pt idx="7766">
                  <c:v>33</c:v>
                </c:pt>
                <c:pt idx="7767">
                  <c:v>32.700000000000003</c:v>
                </c:pt>
                <c:pt idx="7768">
                  <c:v>32.9</c:v>
                </c:pt>
                <c:pt idx="7769">
                  <c:v>31.1</c:v>
                </c:pt>
                <c:pt idx="7770">
                  <c:v>31.9</c:v>
                </c:pt>
                <c:pt idx="7771">
                  <c:v>32.9</c:v>
                </c:pt>
                <c:pt idx="7772">
                  <c:v>31.7</c:v>
                </c:pt>
                <c:pt idx="7773">
                  <c:v>30.7</c:v>
                </c:pt>
                <c:pt idx="7774">
                  <c:v>30.6</c:v>
                </c:pt>
                <c:pt idx="7775">
                  <c:v>31.3</c:v>
                </c:pt>
                <c:pt idx="7776">
                  <c:v>32.700000000000003</c:v>
                </c:pt>
                <c:pt idx="7777">
                  <c:v>26.7</c:v>
                </c:pt>
                <c:pt idx="7778">
                  <c:v>31.9</c:v>
                </c:pt>
                <c:pt idx="7779">
                  <c:v>30.5</c:v>
                </c:pt>
                <c:pt idx="7780">
                  <c:v>30.4</c:v>
                </c:pt>
                <c:pt idx="7781">
                  <c:v>32.700000000000003</c:v>
                </c:pt>
                <c:pt idx="7782">
                  <c:v>29.6</c:v>
                </c:pt>
                <c:pt idx="7783">
                  <c:v>27.7</c:v>
                </c:pt>
                <c:pt idx="7784">
                  <c:v>26.8</c:v>
                </c:pt>
                <c:pt idx="7785">
                  <c:v>28.4</c:v>
                </c:pt>
                <c:pt idx="7786">
                  <c:v>28.2</c:v>
                </c:pt>
                <c:pt idx="7787">
                  <c:v>28.1</c:v>
                </c:pt>
                <c:pt idx="7788">
                  <c:v>29.2</c:v>
                </c:pt>
                <c:pt idx="7789">
                  <c:v>31.1</c:v>
                </c:pt>
                <c:pt idx="7790">
                  <c:v>30.8</c:v>
                </c:pt>
                <c:pt idx="7791">
                  <c:v>31.7</c:v>
                </c:pt>
                <c:pt idx="7792">
                  <c:v>32.700000000000003</c:v>
                </c:pt>
                <c:pt idx="7793">
                  <c:v>32.799999999999997</c:v>
                </c:pt>
                <c:pt idx="7794">
                  <c:v>32.200000000000003</c:v>
                </c:pt>
                <c:pt idx="7795">
                  <c:v>33.6</c:v>
                </c:pt>
                <c:pt idx="7796">
                  <c:v>34.799999999999997</c:v>
                </c:pt>
                <c:pt idx="7797">
                  <c:v>34.4</c:v>
                </c:pt>
                <c:pt idx="7798">
                  <c:v>33.799999999999997</c:v>
                </c:pt>
                <c:pt idx="7799">
                  <c:v>34</c:v>
                </c:pt>
                <c:pt idx="7800">
                  <c:v>33.799999999999997</c:v>
                </c:pt>
                <c:pt idx="7801">
                  <c:v>34.200000000000003</c:v>
                </c:pt>
                <c:pt idx="7802">
                  <c:v>33.6</c:v>
                </c:pt>
                <c:pt idx="7803">
                  <c:v>33.299999999999997</c:v>
                </c:pt>
                <c:pt idx="7804">
                  <c:v>19.600000000000001</c:v>
                </c:pt>
                <c:pt idx="7805">
                  <c:v>33.1</c:v>
                </c:pt>
                <c:pt idx="7806">
                  <c:v>33.200000000000003</c:v>
                </c:pt>
                <c:pt idx="7807">
                  <c:v>33.700000000000003</c:v>
                </c:pt>
                <c:pt idx="7808">
                  <c:v>34</c:v>
                </c:pt>
                <c:pt idx="7809">
                  <c:v>32</c:v>
                </c:pt>
                <c:pt idx="7810">
                  <c:v>32.200000000000003</c:v>
                </c:pt>
                <c:pt idx="7811">
                  <c:v>29.9</c:v>
                </c:pt>
                <c:pt idx="7812">
                  <c:v>31</c:v>
                </c:pt>
                <c:pt idx="7813">
                  <c:v>31.7</c:v>
                </c:pt>
                <c:pt idx="7814">
                  <c:v>32.4</c:v>
                </c:pt>
                <c:pt idx="7815">
                  <c:v>31</c:v>
                </c:pt>
                <c:pt idx="7816">
                  <c:v>32.5</c:v>
                </c:pt>
                <c:pt idx="7817">
                  <c:v>31.7</c:v>
                </c:pt>
                <c:pt idx="7818">
                  <c:v>31.7</c:v>
                </c:pt>
                <c:pt idx="7819">
                  <c:v>31.7</c:v>
                </c:pt>
                <c:pt idx="7820">
                  <c:v>31.6</c:v>
                </c:pt>
                <c:pt idx="7821">
                  <c:v>30.3</c:v>
                </c:pt>
                <c:pt idx="7822">
                  <c:v>25.8</c:v>
                </c:pt>
                <c:pt idx="7823">
                  <c:v>2.7</c:v>
                </c:pt>
                <c:pt idx="7824">
                  <c:v>2.2999999999999998</c:v>
                </c:pt>
                <c:pt idx="7825">
                  <c:v>1.8</c:v>
                </c:pt>
                <c:pt idx="7826">
                  <c:v>1.6</c:v>
                </c:pt>
                <c:pt idx="7827">
                  <c:v>2.1</c:v>
                </c:pt>
                <c:pt idx="7828">
                  <c:v>2.2999999999999998</c:v>
                </c:pt>
                <c:pt idx="7829">
                  <c:v>2</c:v>
                </c:pt>
                <c:pt idx="7830">
                  <c:v>2.1</c:v>
                </c:pt>
                <c:pt idx="7831">
                  <c:v>1.9</c:v>
                </c:pt>
                <c:pt idx="7832">
                  <c:v>2.1</c:v>
                </c:pt>
                <c:pt idx="7833">
                  <c:v>2.2000000000000002</c:v>
                </c:pt>
                <c:pt idx="7834">
                  <c:v>1.5</c:v>
                </c:pt>
                <c:pt idx="7835">
                  <c:v>2.2000000000000002</c:v>
                </c:pt>
                <c:pt idx="7836">
                  <c:v>2</c:v>
                </c:pt>
                <c:pt idx="7837">
                  <c:v>2.1</c:v>
                </c:pt>
                <c:pt idx="7838">
                  <c:v>1.9</c:v>
                </c:pt>
                <c:pt idx="7839">
                  <c:v>2</c:v>
                </c:pt>
                <c:pt idx="7840">
                  <c:v>1.4</c:v>
                </c:pt>
                <c:pt idx="7841">
                  <c:v>1</c:v>
                </c:pt>
                <c:pt idx="7842">
                  <c:v>0.8</c:v>
                </c:pt>
                <c:pt idx="7843">
                  <c:v>0.6</c:v>
                </c:pt>
                <c:pt idx="7844">
                  <c:v>2.6</c:v>
                </c:pt>
                <c:pt idx="7845">
                  <c:v>1.6</c:v>
                </c:pt>
                <c:pt idx="7846">
                  <c:v>1.9</c:v>
                </c:pt>
                <c:pt idx="7847">
                  <c:v>2.2000000000000002</c:v>
                </c:pt>
                <c:pt idx="7848">
                  <c:v>2.1</c:v>
                </c:pt>
                <c:pt idx="7849">
                  <c:v>1.9</c:v>
                </c:pt>
                <c:pt idx="7850">
                  <c:v>4.0999999999999996</c:v>
                </c:pt>
                <c:pt idx="7851">
                  <c:v>2.2000000000000002</c:v>
                </c:pt>
                <c:pt idx="7852">
                  <c:v>2.1</c:v>
                </c:pt>
                <c:pt idx="7853">
                  <c:v>1.8</c:v>
                </c:pt>
                <c:pt idx="7854">
                  <c:v>1.6</c:v>
                </c:pt>
                <c:pt idx="7855">
                  <c:v>1.4</c:v>
                </c:pt>
                <c:pt idx="7856">
                  <c:v>1.8</c:v>
                </c:pt>
                <c:pt idx="7857">
                  <c:v>2.6</c:v>
                </c:pt>
                <c:pt idx="7858">
                  <c:v>1.4</c:v>
                </c:pt>
                <c:pt idx="7859">
                  <c:v>0.8</c:v>
                </c:pt>
                <c:pt idx="7860">
                  <c:v>0.8</c:v>
                </c:pt>
                <c:pt idx="7861">
                  <c:v>1.3</c:v>
                </c:pt>
                <c:pt idx="7862">
                  <c:v>3.7</c:v>
                </c:pt>
                <c:pt idx="7863">
                  <c:v>4.9000000000000004</c:v>
                </c:pt>
                <c:pt idx="7864">
                  <c:v>5.4</c:v>
                </c:pt>
                <c:pt idx="7865">
                  <c:v>5.3</c:v>
                </c:pt>
                <c:pt idx="7866">
                  <c:v>4.4000000000000004</c:v>
                </c:pt>
                <c:pt idx="7867">
                  <c:v>7.3</c:v>
                </c:pt>
                <c:pt idx="7868">
                  <c:v>2.2999999999999998</c:v>
                </c:pt>
                <c:pt idx="7869">
                  <c:v>6.8</c:v>
                </c:pt>
                <c:pt idx="7870">
                  <c:v>6.4</c:v>
                </c:pt>
                <c:pt idx="7871">
                  <c:v>9.4</c:v>
                </c:pt>
                <c:pt idx="7872">
                  <c:v>9.5</c:v>
                </c:pt>
                <c:pt idx="7873">
                  <c:v>9.9</c:v>
                </c:pt>
                <c:pt idx="7874">
                  <c:v>10.3</c:v>
                </c:pt>
                <c:pt idx="7875">
                  <c:v>11.9</c:v>
                </c:pt>
                <c:pt idx="7876">
                  <c:v>11.3</c:v>
                </c:pt>
                <c:pt idx="7877">
                  <c:v>12.8</c:v>
                </c:pt>
                <c:pt idx="7878">
                  <c:v>12.4</c:v>
                </c:pt>
                <c:pt idx="7879">
                  <c:v>14.1</c:v>
                </c:pt>
                <c:pt idx="7880">
                  <c:v>18.7</c:v>
                </c:pt>
                <c:pt idx="7881">
                  <c:v>17.899999999999999</c:v>
                </c:pt>
                <c:pt idx="7882">
                  <c:v>15.7</c:v>
                </c:pt>
                <c:pt idx="7883">
                  <c:v>16.2</c:v>
                </c:pt>
                <c:pt idx="7884">
                  <c:v>16.2</c:v>
                </c:pt>
                <c:pt idx="7885">
                  <c:v>17</c:v>
                </c:pt>
                <c:pt idx="7886">
                  <c:v>1.3</c:v>
                </c:pt>
                <c:pt idx="7887">
                  <c:v>14.8</c:v>
                </c:pt>
                <c:pt idx="7888">
                  <c:v>15.4</c:v>
                </c:pt>
                <c:pt idx="7889">
                  <c:v>15.6</c:v>
                </c:pt>
                <c:pt idx="7890">
                  <c:v>17.399999999999999</c:v>
                </c:pt>
                <c:pt idx="7891">
                  <c:v>0.8</c:v>
                </c:pt>
                <c:pt idx="7892">
                  <c:v>1.2</c:v>
                </c:pt>
                <c:pt idx="7893">
                  <c:v>2.9</c:v>
                </c:pt>
                <c:pt idx="7894">
                  <c:v>21.1</c:v>
                </c:pt>
                <c:pt idx="7895">
                  <c:v>1.3</c:v>
                </c:pt>
                <c:pt idx="7896">
                  <c:v>0.9</c:v>
                </c:pt>
                <c:pt idx="7897">
                  <c:v>3.4</c:v>
                </c:pt>
                <c:pt idx="7898">
                  <c:v>7.2</c:v>
                </c:pt>
                <c:pt idx="7899">
                  <c:v>1.3</c:v>
                </c:pt>
                <c:pt idx="7900">
                  <c:v>0.7</c:v>
                </c:pt>
                <c:pt idx="7901">
                  <c:v>0.8</c:v>
                </c:pt>
                <c:pt idx="7902">
                  <c:v>1.2</c:v>
                </c:pt>
                <c:pt idx="7903">
                  <c:v>0.7</c:v>
                </c:pt>
                <c:pt idx="7904">
                  <c:v>1.4</c:v>
                </c:pt>
                <c:pt idx="7905">
                  <c:v>1.4</c:v>
                </c:pt>
                <c:pt idx="7906">
                  <c:v>0.9</c:v>
                </c:pt>
                <c:pt idx="7907">
                  <c:v>1.3</c:v>
                </c:pt>
                <c:pt idx="7908">
                  <c:v>1.6</c:v>
                </c:pt>
                <c:pt idx="7909">
                  <c:v>2</c:v>
                </c:pt>
                <c:pt idx="7910">
                  <c:v>1.9</c:v>
                </c:pt>
                <c:pt idx="7911">
                  <c:v>1.8</c:v>
                </c:pt>
                <c:pt idx="7912">
                  <c:v>2.1</c:v>
                </c:pt>
                <c:pt idx="7913">
                  <c:v>2.2000000000000002</c:v>
                </c:pt>
                <c:pt idx="7914">
                  <c:v>1.8</c:v>
                </c:pt>
                <c:pt idx="7915">
                  <c:v>1.9</c:v>
                </c:pt>
                <c:pt idx="7916">
                  <c:v>2.4</c:v>
                </c:pt>
                <c:pt idx="7917">
                  <c:v>2.4</c:v>
                </c:pt>
                <c:pt idx="7918">
                  <c:v>2.4</c:v>
                </c:pt>
                <c:pt idx="7919">
                  <c:v>3</c:v>
                </c:pt>
                <c:pt idx="7920">
                  <c:v>2.1</c:v>
                </c:pt>
                <c:pt idx="7921">
                  <c:v>2.2000000000000002</c:v>
                </c:pt>
                <c:pt idx="7922">
                  <c:v>3.6</c:v>
                </c:pt>
                <c:pt idx="7923">
                  <c:v>2.2999999999999998</c:v>
                </c:pt>
                <c:pt idx="7924">
                  <c:v>3.4</c:v>
                </c:pt>
                <c:pt idx="7925">
                  <c:v>2.6</c:v>
                </c:pt>
                <c:pt idx="7926">
                  <c:v>3.9</c:v>
                </c:pt>
                <c:pt idx="7927">
                  <c:v>4.2</c:v>
                </c:pt>
                <c:pt idx="7928">
                  <c:v>4.2</c:v>
                </c:pt>
                <c:pt idx="7929">
                  <c:v>2.9</c:v>
                </c:pt>
                <c:pt idx="7930">
                  <c:v>3.1</c:v>
                </c:pt>
                <c:pt idx="7931">
                  <c:v>3.1</c:v>
                </c:pt>
                <c:pt idx="7932">
                  <c:v>-0.8</c:v>
                </c:pt>
                <c:pt idx="7933">
                  <c:v>21.2</c:v>
                </c:pt>
                <c:pt idx="7934">
                  <c:v>21.4</c:v>
                </c:pt>
                <c:pt idx="7935">
                  <c:v>21.6</c:v>
                </c:pt>
                <c:pt idx="7936">
                  <c:v>21.4</c:v>
                </c:pt>
                <c:pt idx="7937">
                  <c:v>20.7</c:v>
                </c:pt>
                <c:pt idx="7938">
                  <c:v>19.899999999999999</c:v>
                </c:pt>
                <c:pt idx="7939">
                  <c:v>20.3</c:v>
                </c:pt>
                <c:pt idx="7940">
                  <c:v>19.8</c:v>
                </c:pt>
                <c:pt idx="7941">
                  <c:v>19.7</c:v>
                </c:pt>
                <c:pt idx="7942">
                  <c:v>19.8</c:v>
                </c:pt>
                <c:pt idx="7943">
                  <c:v>20.7</c:v>
                </c:pt>
                <c:pt idx="7944">
                  <c:v>20.5</c:v>
                </c:pt>
                <c:pt idx="7945">
                  <c:v>21.1</c:v>
                </c:pt>
                <c:pt idx="7946">
                  <c:v>21</c:v>
                </c:pt>
                <c:pt idx="7947">
                  <c:v>20.399999999999999</c:v>
                </c:pt>
                <c:pt idx="7948">
                  <c:v>20.7</c:v>
                </c:pt>
                <c:pt idx="7949">
                  <c:v>20</c:v>
                </c:pt>
                <c:pt idx="7950">
                  <c:v>21.1</c:v>
                </c:pt>
                <c:pt idx="7951">
                  <c:v>20.7</c:v>
                </c:pt>
                <c:pt idx="7952">
                  <c:v>21</c:v>
                </c:pt>
                <c:pt idx="7953">
                  <c:v>15.8</c:v>
                </c:pt>
                <c:pt idx="7954">
                  <c:v>15.1</c:v>
                </c:pt>
                <c:pt idx="7955">
                  <c:v>14.9</c:v>
                </c:pt>
                <c:pt idx="7956">
                  <c:v>0</c:v>
                </c:pt>
                <c:pt idx="7957">
                  <c:v>10.8</c:v>
                </c:pt>
                <c:pt idx="7958">
                  <c:v>7.1</c:v>
                </c:pt>
                <c:pt idx="7959">
                  <c:v>8.6</c:v>
                </c:pt>
                <c:pt idx="7960">
                  <c:v>0.4</c:v>
                </c:pt>
                <c:pt idx="7961">
                  <c:v>21.2</c:v>
                </c:pt>
                <c:pt idx="7962">
                  <c:v>26.5</c:v>
                </c:pt>
                <c:pt idx="7963">
                  <c:v>20</c:v>
                </c:pt>
                <c:pt idx="7964">
                  <c:v>20</c:v>
                </c:pt>
                <c:pt idx="7965">
                  <c:v>20</c:v>
                </c:pt>
                <c:pt idx="7966">
                  <c:v>20.7</c:v>
                </c:pt>
                <c:pt idx="7967">
                  <c:v>21.2</c:v>
                </c:pt>
                <c:pt idx="7968">
                  <c:v>21.4</c:v>
                </c:pt>
                <c:pt idx="7969">
                  <c:v>22.3</c:v>
                </c:pt>
                <c:pt idx="7970">
                  <c:v>22.6</c:v>
                </c:pt>
                <c:pt idx="7971">
                  <c:v>22.7</c:v>
                </c:pt>
                <c:pt idx="7972">
                  <c:v>23.6</c:v>
                </c:pt>
                <c:pt idx="7973">
                  <c:v>23.6</c:v>
                </c:pt>
                <c:pt idx="7974">
                  <c:v>22.9</c:v>
                </c:pt>
                <c:pt idx="7975">
                  <c:v>23.2</c:v>
                </c:pt>
                <c:pt idx="7976">
                  <c:v>21.2</c:v>
                </c:pt>
                <c:pt idx="7977">
                  <c:v>20.2</c:v>
                </c:pt>
                <c:pt idx="7978">
                  <c:v>19.399999999999999</c:v>
                </c:pt>
                <c:pt idx="7979">
                  <c:v>21.7</c:v>
                </c:pt>
                <c:pt idx="7980">
                  <c:v>22.6</c:v>
                </c:pt>
                <c:pt idx="7981">
                  <c:v>26.1</c:v>
                </c:pt>
                <c:pt idx="7982">
                  <c:v>26.6</c:v>
                </c:pt>
                <c:pt idx="7983">
                  <c:v>25.8</c:v>
                </c:pt>
                <c:pt idx="7984">
                  <c:v>25.3</c:v>
                </c:pt>
                <c:pt idx="7985">
                  <c:v>23.7</c:v>
                </c:pt>
                <c:pt idx="7986">
                  <c:v>28.4</c:v>
                </c:pt>
                <c:pt idx="7987">
                  <c:v>20.7</c:v>
                </c:pt>
                <c:pt idx="7988">
                  <c:v>28.4</c:v>
                </c:pt>
                <c:pt idx="7989">
                  <c:v>31.6</c:v>
                </c:pt>
                <c:pt idx="7990">
                  <c:v>29.6</c:v>
                </c:pt>
                <c:pt idx="7991">
                  <c:v>30.1</c:v>
                </c:pt>
                <c:pt idx="7992">
                  <c:v>29.4</c:v>
                </c:pt>
                <c:pt idx="7993">
                  <c:v>29.9</c:v>
                </c:pt>
                <c:pt idx="7994">
                  <c:v>30.8</c:v>
                </c:pt>
                <c:pt idx="7995">
                  <c:v>31.2</c:v>
                </c:pt>
                <c:pt idx="7996">
                  <c:v>31.3</c:v>
                </c:pt>
                <c:pt idx="7997">
                  <c:v>30.8</c:v>
                </c:pt>
                <c:pt idx="7998">
                  <c:v>28.5</c:v>
                </c:pt>
                <c:pt idx="7999">
                  <c:v>30.7</c:v>
                </c:pt>
                <c:pt idx="8000">
                  <c:v>32.200000000000003</c:v>
                </c:pt>
                <c:pt idx="8001">
                  <c:v>29.2</c:v>
                </c:pt>
                <c:pt idx="8002">
                  <c:v>30.3</c:v>
                </c:pt>
                <c:pt idx="8003">
                  <c:v>30.1</c:v>
                </c:pt>
                <c:pt idx="8004">
                  <c:v>30.1</c:v>
                </c:pt>
                <c:pt idx="8005">
                  <c:v>32.1</c:v>
                </c:pt>
                <c:pt idx="8006">
                  <c:v>19.2</c:v>
                </c:pt>
                <c:pt idx="8007">
                  <c:v>31</c:v>
                </c:pt>
                <c:pt idx="8008">
                  <c:v>32.4</c:v>
                </c:pt>
                <c:pt idx="8009">
                  <c:v>32.5</c:v>
                </c:pt>
                <c:pt idx="8010">
                  <c:v>33</c:v>
                </c:pt>
                <c:pt idx="8011">
                  <c:v>20.6</c:v>
                </c:pt>
                <c:pt idx="8012">
                  <c:v>19.899999999999999</c:v>
                </c:pt>
                <c:pt idx="8013">
                  <c:v>20.8</c:v>
                </c:pt>
                <c:pt idx="8014">
                  <c:v>20</c:v>
                </c:pt>
                <c:pt idx="8015">
                  <c:v>19.899999999999999</c:v>
                </c:pt>
                <c:pt idx="8016">
                  <c:v>19.600000000000001</c:v>
                </c:pt>
                <c:pt idx="8017">
                  <c:v>22.8</c:v>
                </c:pt>
                <c:pt idx="8018">
                  <c:v>20</c:v>
                </c:pt>
                <c:pt idx="8019">
                  <c:v>19.600000000000001</c:v>
                </c:pt>
                <c:pt idx="8020">
                  <c:v>19.600000000000001</c:v>
                </c:pt>
                <c:pt idx="8021">
                  <c:v>21.3</c:v>
                </c:pt>
                <c:pt idx="8022">
                  <c:v>21</c:v>
                </c:pt>
                <c:pt idx="8023">
                  <c:v>20.7</c:v>
                </c:pt>
                <c:pt idx="8024">
                  <c:v>23.2</c:v>
                </c:pt>
                <c:pt idx="8025">
                  <c:v>22.4</c:v>
                </c:pt>
                <c:pt idx="8026">
                  <c:v>21.8</c:v>
                </c:pt>
                <c:pt idx="8027">
                  <c:v>22.1</c:v>
                </c:pt>
                <c:pt idx="8028">
                  <c:v>23.6</c:v>
                </c:pt>
                <c:pt idx="8029">
                  <c:v>22.7</c:v>
                </c:pt>
                <c:pt idx="8030">
                  <c:v>24.2</c:v>
                </c:pt>
                <c:pt idx="8031">
                  <c:v>22.9</c:v>
                </c:pt>
                <c:pt idx="8032">
                  <c:v>23.7</c:v>
                </c:pt>
                <c:pt idx="8033">
                  <c:v>20.5</c:v>
                </c:pt>
                <c:pt idx="8034">
                  <c:v>23.9</c:v>
                </c:pt>
                <c:pt idx="8035">
                  <c:v>23.4</c:v>
                </c:pt>
                <c:pt idx="8036">
                  <c:v>23.6</c:v>
                </c:pt>
                <c:pt idx="8037">
                  <c:v>24.5</c:v>
                </c:pt>
                <c:pt idx="8038">
                  <c:v>23.2</c:v>
                </c:pt>
                <c:pt idx="8039">
                  <c:v>24</c:v>
                </c:pt>
                <c:pt idx="8040">
                  <c:v>22.1</c:v>
                </c:pt>
                <c:pt idx="8041">
                  <c:v>22.7</c:v>
                </c:pt>
                <c:pt idx="8042">
                  <c:v>24</c:v>
                </c:pt>
                <c:pt idx="8043">
                  <c:v>25.5</c:v>
                </c:pt>
                <c:pt idx="8044">
                  <c:v>25.8</c:v>
                </c:pt>
                <c:pt idx="8045">
                  <c:v>26.6</c:v>
                </c:pt>
                <c:pt idx="8046">
                  <c:v>26.7</c:v>
                </c:pt>
                <c:pt idx="8047">
                  <c:v>26.8</c:v>
                </c:pt>
                <c:pt idx="8048">
                  <c:v>26.8</c:v>
                </c:pt>
                <c:pt idx="8049">
                  <c:v>25.6</c:v>
                </c:pt>
                <c:pt idx="8050">
                  <c:v>25.5</c:v>
                </c:pt>
                <c:pt idx="8051">
                  <c:v>19.2</c:v>
                </c:pt>
                <c:pt idx="8052">
                  <c:v>12.9</c:v>
                </c:pt>
                <c:pt idx="8053">
                  <c:v>12.9</c:v>
                </c:pt>
                <c:pt idx="8054">
                  <c:v>12.6</c:v>
                </c:pt>
                <c:pt idx="8055">
                  <c:v>13.4</c:v>
                </c:pt>
                <c:pt idx="8056">
                  <c:v>12.4</c:v>
                </c:pt>
                <c:pt idx="8057">
                  <c:v>12.6</c:v>
                </c:pt>
                <c:pt idx="8058">
                  <c:v>12.7</c:v>
                </c:pt>
                <c:pt idx="8059">
                  <c:v>13.8</c:v>
                </c:pt>
                <c:pt idx="8060">
                  <c:v>12.9</c:v>
                </c:pt>
                <c:pt idx="8061">
                  <c:v>13.1</c:v>
                </c:pt>
                <c:pt idx="8062">
                  <c:v>13</c:v>
                </c:pt>
                <c:pt idx="8063">
                  <c:v>13.3</c:v>
                </c:pt>
                <c:pt idx="8064">
                  <c:v>12.9</c:v>
                </c:pt>
                <c:pt idx="8065">
                  <c:v>12.8</c:v>
                </c:pt>
                <c:pt idx="8066">
                  <c:v>12.7</c:v>
                </c:pt>
                <c:pt idx="8067">
                  <c:v>12.4</c:v>
                </c:pt>
                <c:pt idx="8068">
                  <c:v>12.4</c:v>
                </c:pt>
                <c:pt idx="8069">
                  <c:v>12.9</c:v>
                </c:pt>
                <c:pt idx="8070">
                  <c:v>12.8</c:v>
                </c:pt>
                <c:pt idx="8071">
                  <c:v>12.3</c:v>
                </c:pt>
                <c:pt idx="8072">
                  <c:v>12.4</c:v>
                </c:pt>
                <c:pt idx="8073">
                  <c:v>12.3</c:v>
                </c:pt>
                <c:pt idx="8074">
                  <c:v>11.8</c:v>
                </c:pt>
                <c:pt idx="8075">
                  <c:v>10.3</c:v>
                </c:pt>
                <c:pt idx="8076">
                  <c:v>8.8000000000000007</c:v>
                </c:pt>
                <c:pt idx="8077">
                  <c:v>5.5</c:v>
                </c:pt>
                <c:pt idx="8078">
                  <c:v>9.3000000000000007</c:v>
                </c:pt>
                <c:pt idx="8079">
                  <c:v>10.3</c:v>
                </c:pt>
                <c:pt idx="8080">
                  <c:v>9.3000000000000007</c:v>
                </c:pt>
                <c:pt idx="8081">
                  <c:v>13.1</c:v>
                </c:pt>
                <c:pt idx="8082">
                  <c:v>19.600000000000001</c:v>
                </c:pt>
                <c:pt idx="8083">
                  <c:v>13</c:v>
                </c:pt>
                <c:pt idx="8084">
                  <c:v>14</c:v>
                </c:pt>
                <c:pt idx="8085">
                  <c:v>13</c:v>
                </c:pt>
                <c:pt idx="8086">
                  <c:v>13.8</c:v>
                </c:pt>
                <c:pt idx="8087">
                  <c:v>13.8</c:v>
                </c:pt>
                <c:pt idx="8088">
                  <c:v>14.5</c:v>
                </c:pt>
                <c:pt idx="8089">
                  <c:v>14.2</c:v>
                </c:pt>
                <c:pt idx="8090">
                  <c:v>14.7</c:v>
                </c:pt>
                <c:pt idx="8091">
                  <c:v>14.7</c:v>
                </c:pt>
                <c:pt idx="8092">
                  <c:v>15</c:v>
                </c:pt>
                <c:pt idx="8093">
                  <c:v>15.2</c:v>
                </c:pt>
                <c:pt idx="8094">
                  <c:v>14.5</c:v>
                </c:pt>
                <c:pt idx="8095">
                  <c:v>14.8</c:v>
                </c:pt>
                <c:pt idx="8096">
                  <c:v>12.8</c:v>
                </c:pt>
                <c:pt idx="8097">
                  <c:v>14.7</c:v>
                </c:pt>
                <c:pt idx="8098">
                  <c:v>14.2</c:v>
                </c:pt>
                <c:pt idx="8099">
                  <c:v>15</c:v>
                </c:pt>
                <c:pt idx="8100">
                  <c:v>15.8</c:v>
                </c:pt>
                <c:pt idx="8101">
                  <c:v>20.2</c:v>
                </c:pt>
                <c:pt idx="8102">
                  <c:v>21.2</c:v>
                </c:pt>
                <c:pt idx="8103">
                  <c:v>21</c:v>
                </c:pt>
                <c:pt idx="8104">
                  <c:v>21.1</c:v>
                </c:pt>
                <c:pt idx="8105">
                  <c:v>19.899999999999999</c:v>
                </c:pt>
                <c:pt idx="8106">
                  <c:v>23.4</c:v>
                </c:pt>
                <c:pt idx="8107">
                  <c:v>13.1</c:v>
                </c:pt>
                <c:pt idx="8108">
                  <c:v>23</c:v>
                </c:pt>
                <c:pt idx="8109">
                  <c:v>26.6</c:v>
                </c:pt>
                <c:pt idx="8110">
                  <c:v>24.1</c:v>
                </c:pt>
                <c:pt idx="8111">
                  <c:v>24.4</c:v>
                </c:pt>
                <c:pt idx="8112">
                  <c:v>23.7</c:v>
                </c:pt>
                <c:pt idx="8113">
                  <c:v>24.6</c:v>
                </c:pt>
                <c:pt idx="8114">
                  <c:v>26</c:v>
                </c:pt>
                <c:pt idx="8115">
                  <c:v>24.9</c:v>
                </c:pt>
                <c:pt idx="8116">
                  <c:v>25.9</c:v>
                </c:pt>
                <c:pt idx="8117">
                  <c:v>27.4</c:v>
                </c:pt>
                <c:pt idx="8118">
                  <c:v>25.1</c:v>
                </c:pt>
                <c:pt idx="8119">
                  <c:v>27.3</c:v>
                </c:pt>
                <c:pt idx="8120">
                  <c:v>30.2</c:v>
                </c:pt>
                <c:pt idx="8121">
                  <c:v>29.1</c:v>
                </c:pt>
                <c:pt idx="8122">
                  <c:v>26</c:v>
                </c:pt>
                <c:pt idx="8123">
                  <c:v>27</c:v>
                </c:pt>
                <c:pt idx="8124">
                  <c:v>27.2</c:v>
                </c:pt>
                <c:pt idx="8125">
                  <c:v>26.2</c:v>
                </c:pt>
                <c:pt idx="8126">
                  <c:v>12.8</c:v>
                </c:pt>
                <c:pt idx="8127">
                  <c:v>28</c:v>
                </c:pt>
                <c:pt idx="8128">
                  <c:v>27</c:v>
                </c:pt>
                <c:pt idx="8129">
                  <c:v>25.6</c:v>
                </c:pt>
                <c:pt idx="8130">
                  <c:v>26.6</c:v>
                </c:pt>
                <c:pt idx="8131">
                  <c:v>13.1</c:v>
                </c:pt>
                <c:pt idx="8132">
                  <c:v>13.4</c:v>
                </c:pt>
                <c:pt idx="8133">
                  <c:v>12.4</c:v>
                </c:pt>
                <c:pt idx="8134">
                  <c:v>13.7</c:v>
                </c:pt>
                <c:pt idx="8135">
                  <c:v>13.6</c:v>
                </c:pt>
                <c:pt idx="8136">
                  <c:v>13.5</c:v>
                </c:pt>
                <c:pt idx="8137">
                  <c:v>12.8</c:v>
                </c:pt>
                <c:pt idx="8138">
                  <c:v>14.9</c:v>
                </c:pt>
                <c:pt idx="8139">
                  <c:v>14.6</c:v>
                </c:pt>
                <c:pt idx="8140">
                  <c:v>14.1</c:v>
                </c:pt>
                <c:pt idx="8141">
                  <c:v>14.8</c:v>
                </c:pt>
                <c:pt idx="8142">
                  <c:v>15</c:v>
                </c:pt>
                <c:pt idx="8143">
                  <c:v>14.7</c:v>
                </c:pt>
                <c:pt idx="8144">
                  <c:v>16.399999999999999</c:v>
                </c:pt>
                <c:pt idx="8145">
                  <c:v>16</c:v>
                </c:pt>
                <c:pt idx="8146">
                  <c:v>15.2</c:v>
                </c:pt>
                <c:pt idx="8147">
                  <c:v>15.5</c:v>
                </c:pt>
                <c:pt idx="8148">
                  <c:v>17.3</c:v>
                </c:pt>
                <c:pt idx="8149">
                  <c:v>15.4</c:v>
                </c:pt>
                <c:pt idx="8150">
                  <c:v>17</c:v>
                </c:pt>
                <c:pt idx="8151">
                  <c:v>16.600000000000001</c:v>
                </c:pt>
                <c:pt idx="8152">
                  <c:v>17.3</c:v>
                </c:pt>
                <c:pt idx="8153">
                  <c:v>12.6</c:v>
                </c:pt>
                <c:pt idx="8154">
                  <c:v>16.2</c:v>
                </c:pt>
                <c:pt idx="8155">
                  <c:v>16.3</c:v>
                </c:pt>
                <c:pt idx="8156">
                  <c:v>16.7</c:v>
                </c:pt>
                <c:pt idx="8157">
                  <c:v>17.100000000000001</c:v>
                </c:pt>
                <c:pt idx="8158">
                  <c:v>16.899999999999999</c:v>
                </c:pt>
                <c:pt idx="8159">
                  <c:v>17.100000000000001</c:v>
                </c:pt>
                <c:pt idx="8160">
                  <c:v>16</c:v>
                </c:pt>
                <c:pt idx="8161">
                  <c:v>16.7</c:v>
                </c:pt>
                <c:pt idx="8162">
                  <c:v>18.100000000000001</c:v>
                </c:pt>
                <c:pt idx="8163">
                  <c:v>18.600000000000001</c:v>
                </c:pt>
                <c:pt idx="8164">
                  <c:v>19.3</c:v>
                </c:pt>
                <c:pt idx="8165">
                  <c:v>19.600000000000001</c:v>
                </c:pt>
                <c:pt idx="8166">
                  <c:v>21.4</c:v>
                </c:pt>
                <c:pt idx="8167">
                  <c:v>22.4</c:v>
                </c:pt>
                <c:pt idx="8168">
                  <c:v>22.4</c:v>
                </c:pt>
                <c:pt idx="8169">
                  <c:v>20.8</c:v>
                </c:pt>
                <c:pt idx="8170">
                  <c:v>19.600000000000001</c:v>
                </c:pt>
                <c:pt idx="8171">
                  <c:v>13</c:v>
                </c:pt>
                <c:pt idx="8172">
                  <c:v>7.4</c:v>
                </c:pt>
                <c:pt idx="8173">
                  <c:v>7.9</c:v>
                </c:pt>
                <c:pt idx="8174">
                  <c:v>34.700000000000003</c:v>
                </c:pt>
                <c:pt idx="8175">
                  <c:v>8.1</c:v>
                </c:pt>
                <c:pt idx="8176">
                  <c:v>7.5</c:v>
                </c:pt>
                <c:pt idx="8177">
                  <c:v>7.7</c:v>
                </c:pt>
                <c:pt idx="8178">
                  <c:v>7.5</c:v>
                </c:pt>
                <c:pt idx="8179">
                  <c:v>9.1</c:v>
                </c:pt>
                <c:pt idx="8180">
                  <c:v>8.6</c:v>
                </c:pt>
                <c:pt idx="8181">
                  <c:v>9</c:v>
                </c:pt>
                <c:pt idx="8182">
                  <c:v>8.8000000000000007</c:v>
                </c:pt>
                <c:pt idx="8183">
                  <c:v>8.9</c:v>
                </c:pt>
                <c:pt idx="8184">
                  <c:v>8.8000000000000007</c:v>
                </c:pt>
                <c:pt idx="8185">
                  <c:v>8.8000000000000007</c:v>
                </c:pt>
                <c:pt idx="8186">
                  <c:v>7.3</c:v>
                </c:pt>
                <c:pt idx="8187">
                  <c:v>8.1999999999999993</c:v>
                </c:pt>
                <c:pt idx="8188">
                  <c:v>8.1</c:v>
                </c:pt>
                <c:pt idx="8189">
                  <c:v>8.9</c:v>
                </c:pt>
                <c:pt idx="8190">
                  <c:v>8.9</c:v>
                </c:pt>
                <c:pt idx="8191">
                  <c:v>8.4</c:v>
                </c:pt>
                <c:pt idx="8192">
                  <c:v>7.4</c:v>
                </c:pt>
                <c:pt idx="8193">
                  <c:v>7.4</c:v>
                </c:pt>
                <c:pt idx="8194">
                  <c:v>7.3</c:v>
                </c:pt>
                <c:pt idx="8195">
                  <c:v>6.6</c:v>
                </c:pt>
                <c:pt idx="8196">
                  <c:v>6.4</c:v>
                </c:pt>
                <c:pt idx="8197">
                  <c:v>6.8</c:v>
                </c:pt>
                <c:pt idx="8198">
                  <c:v>6</c:v>
                </c:pt>
                <c:pt idx="8199">
                  <c:v>6</c:v>
                </c:pt>
                <c:pt idx="8200">
                  <c:v>6.5</c:v>
                </c:pt>
                <c:pt idx="8201">
                  <c:v>7.7</c:v>
                </c:pt>
                <c:pt idx="8202">
                  <c:v>8.6</c:v>
                </c:pt>
                <c:pt idx="8203">
                  <c:v>9</c:v>
                </c:pt>
                <c:pt idx="8204">
                  <c:v>8</c:v>
                </c:pt>
                <c:pt idx="8205">
                  <c:v>8.1</c:v>
                </c:pt>
                <c:pt idx="8206">
                  <c:v>8.6</c:v>
                </c:pt>
                <c:pt idx="8207">
                  <c:v>8.6999999999999993</c:v>
                </c:pt>
                <c:pt idx="8208">
                  <c:v>9.1</c:v>
                </c:pt>
                <c:pt idx="8209">
                  <c:v>10.1</c:v>
                </c:pt>
                <c:pt idx="8210">
                  <c:v>9.6999999999999993</c:v>
                </c:pt>
                <c:pt idx="8211">
                  <c:v>10.3</c:v>
                </c:pt>
                <c:pt idx="8212">
                  <c:v>10.6</c:v>
                </c:pt>
                <c:pt idx="8213">
                  <c:v>10.8</c:v>
                </c:pt>
                <c:pt idx="8214">
                  <c:v>10.5</c:v>
                </c:pt>
                <c:pt idx="8215">
                  <c:v>10.8</c:v>
                </c:pt>
                <c:pt idx="8216">
                  <c:v>7.8</c:v>
                </c:pt>
                <c:pt idx="8217">
                  <c:v>6.8</c:v>
                </c:pt>
                <c:pt idx="8218">
                  <c:v>6.1</c:v>
                </c:pt>
                <c:pt idx="8219">
                  <c:v>5.5</c:v>
                </c:pt>
                <c:pt idx="8220">
                  <c:v>5.8</c:v>
                </c:pt>
                <c:pt idx="8221">
                  <c:v>8.4</c:v>
                </c:pt>
                <c:pt idx="8222">
                  <c:v>8.5</c:v>
                </c:pt>
                <c:pt idx="8223">
                  <c:v>8.6</c:v>
                </c:pt>
                <c:pt idx="8224">
                  <c:v>8.6</c:v>
                </c:pt>
                <c:pt idx="8225">
                  <c:v>7.7</c:v>
                </c:pt>
                <c:pt idx="8226">
                  <c:v>11.4</c:v>
                </c:pt>
                <c:pt idx="8227">
                  <c:v>7.1</c:v>
                </c:pt>
                <c:pt idx="8228">
                  <c:v>10.9</c:v>
                </c:pt>
                <c:pt idx="8229">
                  <c:v>11.4</c:v>
                </c:pt>
                <c:pt idx="8230">
                  <c:v>12.6</c:v>
                </c:pt>
                <c:pt idx="8231">
                  <c:v>13</c:v>
                </c:pt>
                <c:pt idx="8232">
                  <c:v>12.5</c:v>
                </c:pt>
                <c:pt idx="8233">
                  <c:v>13</c:v>
                </c:pt>
                <c:pt idx="8234">
                  <c:v>15.3</c:v>
                </c:pt>
                <c:pt idx="8235">
                  <c:v>15.2</c:v>
                </c:pt>
                <c:pt idx="8236">
                  <c:v>16.399999999999999</c:v>
                </c:pt>
                <c:pt idx="8237">
                  <c:v>17.600000000000001</c:v>
                </c:pt>
                <c:pt idx="8238">
                  <c:v>16</c:v>
                </c:pt>
                <c:pt idx="8239">
                  <c:v>19.2</c:v>
                </c:pt>
                <c:pt idx="8240">
                  <c:v>21.8</c:v>
                </c:pt>
                <c:pt idx="8241">
                  <c:v>21</c:v>
                </c:pt>
                <c:pt idx="8242">
                  <c:v>19.5</c:v>
                </c:pt>
                <c:pt idx="8243">
                  <c:v>20.2</c:v>
                </c:pt>
                <c:pt idx="8244">
                  <c:v>19.7</c:v>
                </c:pt>
                <c:pt idx="8245">
                  <c:v>19.8</c:v>
                </c:pt>
                <c:pt idx="8246">
                  <c:v>6.1</c:v>
                </c:pt>
                <c:pt idx="8247">
                  <c:v>17.7</c:v>
                </c:pt>
                <c:pt idx="8248">
                  <c:v>18.8</c:v>
                </c:pt>
                <c:pt idx="8249">
                  <c:v>19.100000000000001</c:v>
                </c:pt>
                <c:pt idx="8250">
                  <c:v>20</c:v>
                </c:pt>
                <c:pt idx="8251">
                  <c:v>5.9</c:v>
                </c:pt>
                <c:pt idx="8252">
                  <c:v>6.4</c:v>
                </c:pt>
                <c:pt idx="8253">
                  <c:v>7.1</c:v>
                </c:pt>
                <c:pt idx="8254">
                  <c:v>6.7</c:v>
                </c:pt>
                <c:pt idx="8255">
                  <c:v>6.1</c:v>
                </c:pt>
                <c:pt idx="8256">
                  <c:v>6.1</c:v>
                </c:pt>
                <c:pt idx="8257">
                  <c:v>5</c:v>
                </c:pt>
                <c:pt idx="8258">
                  <c:v>6.8</c:v>
                </c:pt>
                <c:pt idx="8259">
                  <c:v>6.5</c:v>
                </c:pt>
                <c:pt idx="8260">
                  <c:v>6.1</c:v>
                </c:pt>
                <c:pt idx="8261">
                  <c:v>6.2</c:v>
                </c:pt>
                <c:pt idx="8262">
                  <c:v>6.5</c:v>
                </c:pt>
                <c:pt idx="8263">
                  <c:v>6.2</c:v>
                </c:pt>
                <c:pt idx="8264">
                  <c:v>7.2</c:v>
                </c:pt>
                <c:pt idx="8265">
                  <c:v>6.1</c:v>
                </c:pt>
                <c:pt idx="8266">
                  <c:v>16.600000000000001</c:v>
                </c:pt>
                <c:pt idx="8267">
                  <c:v>6.1</c:v>
                </c:pt>
                <c:pt idx="8268">
                  <c:v>7.3</c:v>
                </c:pt>
                <c:pt idx="8269">
                  <c:v>6.6</c:v>
                </c:pt>
                <c:pt idx="8270">
                  <c:v>7</c:v>
                </c:pt>
                <c:pt idx="8271">
                  <c:v>7.5</c:v>
                </c:pt>
                <c:pt idx="8272">
                  <c:v>8</c:v>
                </c:pt>
                <c:pt idx="8273">
                  <c:v>6.9</c:v>
                </c:pt>
                <c:pt idx="8274">
                  <c:v>7.6</c:v>
                </c:pt>
                <c:pt idx="8275">
                  <c:v>7.2</c:v>
                </c:pt>
                <c:pt idx="8276">
                  <c:v>7.8</c:v>
                </c:pt>
                <c:pt idx="8277">
                  <c:v>8.1999999999999993</c:v>
                </c:pt>
                <c:pt idx="8278">
                  <c:v>8.3000000000000007</c:v>
                </c:pt>
                <c:pt idx="8279">
                  <c:v>9.1</c:v>
                </c:pt>
                <c:pt idx="8280">
                  <c:v>8.1</c:v>
                </c:pt>
                <c:pt idx="8281">
                  <c:v>7.9</c:v>
                </c:pt>
                <c:pt idx="8282">
                  <c:v>9</c:v>
                </c:pt>
                <c:pt idx="8283">
                  <c:v>8.3000000000000007</c:v>
                </c:pt>
                <c:pt idx="8284">
                  <c:v>8.9</c:v>
                </c:pt>
                <c:pt idx="8285">
                  <c:v>9.1</c:v>
                </c:pt>
                <c:pt idx="8286">
                  <c:v>9.3000000000000007</c:v>
                </c:pt>
                <c:pt idx="8287">
                  <c:v>9.3000000000000007</c:v>
                </c:pt>
                <c:pt idx="8288">
                  <c:v>9.3000000000000007</c:v>
                </c:pt>
                <c:pt idx="8289">
                  <c:v>8.6</c:v>
                </c:pt>
                <c:pt idx="8290">
                  <c:v>8</c:v>
                </c:pt>
                <c:pt idx="8291">
                  <c:v>7.9</c:v>
                </c:pt>
                <c:pt idx="8292">
                  <c:v>5.6</c:v>
                </c:pt>
                <c:pt idx="8293">
                  <c:v>47.6</c:v>
                </c:pt>
                <c:pt idx="8294">
                  <c:v>3.4</c:v>
                </c:pt>
                <c:pt idx="8295">
                  <c:v>2.9</c:v>
                </c:pt>
                <c:pt idx="8296">
                  <c:v>5.2</c:v>
                </c:pt>
                <c:pt idx="8297">
                  <c:v>5</c:v>
                </c:pt>
                <c:pt idx="8298">
                  <c:v>4.3</c:v>
                </c:pt>
                <c:pt idx="8299">
                  <c:v>5</c:v>
                </c:pt>
                <c:pt idx="8300">
                  <c:v>5.2</c:v>
                </c:pt>
                <c:pt idx="8301">
                  <c:v>5.9</c:v>
                </c:pt>
                <c:pt idx="8302">
                  <c:v>5.8</c:v>
                </c:pt>
                <c:pt idx="8303">
                  <c:v>6.1</c:v>
                </c:pt>
                <c:pt idx="8304">
                  <c:v>6.2</c:v>
                </c:pt>
                <c:pt idx="8305">
                  <c:v>5.5</c:v>
                </c:pt>
                <c:pt idx="8306">
                  <c:v>5.9</c:v>
                </c:pt>
                <c:pt idx="8307">
                  <c:v>5.6</c:v>
                </c:pt>
                <c:pt idx="8308">
                  <c:v>5.2</c:v>
                </c:pt>
                <c:pt idx="8309">
                  <c:v>5.6</c:v>
                </c:pt>
                <c:pt idx="8310">
                  <c:v>5.8</c:v>
                </c:pt>
                <c:pt idx="8311">
                  <c:v>5.7</c:v>
                </c:pt>
                <c:pt idx="8312">
                  <c:v>4</c:v>
                </c:pt>
                <c:pt idx="8313">
                  <c:v>3.9</c:v>
                </c:pt>
                <c:pt idx="8314">
                  <c:v>4.2</c:v>
                </c:pt>
                <c:pt idx="8315">
                  <c:v>4</c:v>
                </c:pt>
                <c:pt idx="8316">
                  <c:v>5.9</c:v>
                </c:pt>
                <c:pt idx="8317">
                  <c:v>5.9</c:v>
                </c:pt>
                <c:pt idx="8318">
                  <c:v>5.7</c:v>
                </c:pt>
                <c:pt idx="8319">
                  <c:v>6</c:v>
                </c:pt>
                <c:pt idx="8320">
                  <c:v>6.1</c:v>
                </c:pt>
                <c:pt idx="8321">
                  <c:v>5.6</c:v>
                </c:pt>
                <c:pt idx="8322">
                  <c:v>5.5</c:v>
                </c:pt>
                <c:pt idx="8323">
                  <c:v>4.7</c:v>
                </c:pt>
                <c:pt idx="8324">
                  <c:v>4.5999999999999996</c:v>
                </c:pt>
                <c:pt idx="8325">
                  <c:v>3.4</c:v>
                </c:pt>
                <c:pt idx="8326">
                  <c:v>3.6</c:v>
                </c:pt>
                <c:pt idx="8327">
                  <c:v>3.9</c:v>
                </c:pt>
                <c:pt idx="8328">
                  <c:v>3.2</c:v>
                </c:pt>
                <c:pt idx="8329">
                  <c:v>6</c:v>
                </c:pt>
                <c:pt idx="8330">
                  <c:v>3.8</c:v>
                </c:pt>
                <c:pt idx="8331">
                  <c:v>2.9</c:v>
                </c:pt>
                <c:pt idx="8332">
                  <c:v>3.3</c:v>
                </c:pt>
                <c:pt idx="8333">
                  <c:v>3.5</c:v>
                </c:pt>
                <c:pt idx="8334">
                  <c:v>7.9</c:v>
                </c:pt>
                <c:pt idx="8335">
                  <c:v>7.4</c:v>
                </c:pt>
                <c:pt idx="8336">
                  <c:v>7.3</c:v>
                </c:pt>
                <c:pt idx="8337">
                  <c:v>7.4</c:v>
                </c:pt>
                <c:pt idx="8338">
                  <c:v>5.9</c:v>
                </c:pt>
                <c:pt idx="8339">
                  <c:v>9.6</c:v>
                </c:pt>
                <c:pt idx="8340">
                  <c:v>6.6</c:v>
                </c:pt>
                <c:pt idx="8341">
                  <c:v>9.5</c:v>
                </c:pt>
                <c:pt idx="8342">
                  <c:v>9.3000000000000007</c:v>
                </c:pt>
                <c:pt idx="8343">
                  <c:v>11.5</c:v>
                </c:pt>
                <c:pt idx="8344">
                  <c:v>10.9</c:v>
                </c:pt>
                <c:pt idx="8345">
                  <c:v>10.9</c:v>
                </c:pt>
                <c:pt idx="8346">
                  <c:v>11.2</c:v>
                </c:pt>
                <c:pt idx="8347">
                  <c:v>11.9</c:v>
                </c:pt>
                <c:pt idx="8348">
                  <c:v>11.9</c:v>
                </c:pt>
                <c:pt idx="8349">
                  <c:v>13.6</c:v>
                </c:pt>
                <c:pt idx="8350">
                  <c:v>12.3</c:v>
                </c:pt>
                <c:pt idx="8351">
                  <c:v>13.8</c:v>
                </c:pt>
                <c:pt idx="8352">
                  <c:v>17.8</c:v>
                </c:pt>
                <c:pt idx="8353">
                  <c:v>16.2</c:v>
                </c:pt>
                <c:pt idx="8354">
                  <c:v>16</c:v>
                </c:pt>
                <c:pt idx="8355">
                  <c:v>18.399999999999999</c:v>
                </c:pt>
                <c:pt idx="8356">
                  <c:v>18.8</c:v>
                </c:pt>
                <c:pt idx="8357">
                  <c:v>19</c:v>
                </c:pt>
                <c:pt idx="8358">
                  <c:v>4.3</c:v>
                </c:pt>
                <c:pt idx="8359">
                  <c:v>18.8</c:v>
                </c:pt>
                <c:pt idx="8360">
                  <c:v>18.3</c:v>
                </c:pt>
                <c:pt idx="8361">
                  <c:v>17.8</c:v>
                </c:pt>
                <c:pt idx="8362">
                  <c:v>18.2</c:v>
                </c:pt>
                <c:pt idx="8363">
                  <c:v>4.8</c:v>
                </c:pt>
                <c:pt idx="8364">
                  <c:v>4.2</c:v>
                </c:pt>
                <c:pt idx="8365">
                  <c:v>5.8</c:v>
                </c:pt>
                <c:pt idx="8366">
                  <c:v>52.8</c:v>
                </c:pt>
                <c:pt idx="8367">
                  <c:v>3.6</c:v>
                </c:pt>
                <c:pt idx="8368">
                  <c:v>2.7</c:v>
                </c:pt>
                <c:pt idx="8369">
                  <c:v>2.7</c:v>
                </c:pt>
                <c:pt idx="8370">
                  <c:v>3.4</c:v>
                </c:pt>
                <c:pt idx="8371">
                  <c:v>2.7</c:v>
                </c:pt>
                <c:pt idx="8372">
                  <c:v>2.6</c:v>
                </c:pt>
                <c:pt idx="8373">
                  <c:v>2.6</c:v>
                </c:pt>
                <c:pt idx="8374">
                  <c:v>3</c:v>
                </c:pt>
                <c:pt idx="8375">
                  <c:v>2.6</c:v>
                </c:pt>
                <c:pt idx="8376">
                  <c:v>3.9</c:v>
                </c:pt>
                <c:pt idx="8377">
                  <c:v>4.5</c:v>
                </c:pt>
                <c:pt idx="8378">
                  <c:v>3.6</c:v>
                </c:pt>
                <c:pt idx="8379">
                  <c:v>3.9</c:v>
                </c:pt>
                <c:pt idx="8380">
                  <c:v>43.8</c:v>
                </c:pt>
                <c:pt idx="8381">
                  <c:v>3.8</c:v>
                </c:pt>
                <c:pt idx="8382">
                  <c:v>4.0999999999999996</c:v>
                </c:pt>
                <c:pt idx="8383">
                  <c:v>3.3</c:v>
                </c:pt>
                <c:pt idx="8384">
                  <c:v>4</c:v>
                </c:pt>
                <c:pt idx="8385">
                  <c:v>5.3</c:v>
                </c:pt>
                <c:pt idx="8386">
                  <c:v>4.7</c:v>
                </c:pt>
                <c:pt idx="8387">
                  <c:v>3</c:v>
                </c:pt>
                <c:pt idx="8388">
                  <c:v>3.7</c:v>
                </c:pt>
                <c:pt idx="8389">
                  <c:v>4.3</c:v>
                </c:pt>
                <c:pt idx="8390">
                  <c:v>4.2</c:v>
                </c:pt>
                <c:pt idx="8391">
                  <c:v>3.9</c:v>
                </c:pt>
                <c:pt idx="8392">
                  <c:v>1.7</c:v>
                </c:pt>
                <c:pt idx="8393">
                  <c:v>1.8</c:v>
                </c:pt>
                <c:pt idx="8394">
                  <c:v>2.7</c:v>
                </c:pt>
                <c:pt idx="8395">
                  <c:v>2.5</c:v>
                </c:pt>
                <c:pt idx="8396">
                  <c:v>4.3</c:v>
                </c:pt>
                <c:pt idx="8397">
                  <c:v>5</c:v>
                </c:pt>
                <c:pt idx="8398">
                  <c:v>3.7</c:v>
                </c:pt>
                <c:pt idx="8399">
                  <c:v>5.6</c:v>
                </c:pt>
                <c:pt idx="8400">
                  <c:v>5.6</c:v>
                </c:pt>
                <c:pt idx="8401">
                  <c:v>3.2</c:v>
                </c:pt>
                <c:pt idx="8402">
                  <c:v>4.7</c:v>
                </c:pt>
                <c:pt idx="8403">
                  <c:v>6.1</c:v>
                </c:pt>
                <c:pt idx="8404">
                  <c:v>14.2</c:v>
                </c:pt>
                <c:pt idx="8405">
                  <c:v>14.5</c:v>
                </c:pt>
                <c:pt idx="8406">
                  <c:v>15.2</c:v>
                </c:pt>
                <c:pt idx="8407">
                  <c:v>15.2</c:v>
                </c:pt>
                <c:pt idx="8408">
                  <c:v>14.2</c:v>
                </c:pt>
                <c:pt idx="8409">
                  <c:v>14.2</c:v>
                </c:pt>
                <c:pt idx="8410">
                  <c:v>13.3</c:v>
                </c:pt>
                <c:pt idx="8411">
                  <c:v>14.3</c:v>
                </c:pt>
                <c:pt idx="8412">
                  <c:v>15</c:v>
                </c:pt>
                <c:pt idx="8413">
                  <c:v>14.7</c:v>
                </c:pt>
                <c:pt idx="8414">
                  <c:v>15.5</c:v>
                </c:pt>
                <c:pt idx="8415">
                  <c:v>15</c:v>
                </c:pt>
                <c:pt idx="8416">
                  <c:v>15.1</c:v>
                </c:pt>
                <c:pt idx="8417">
                  <c:v>14.2</c:v>
                </c:pt>
                <c:pt idx="8418">
                  <c:v>14.9</c:v>
                </c:pt>
                <c:pt idx="8419">
                  <c:v>15</c:v>
                </c:pt>
                <c:pt idx="8420">
                  <c:v>15.4</c:v>
                </c:pt>
                <c:pt idx="8421">
                  <c:v>15.4</c:v>
                </c:pt>
                <c:pt idx="8422">
                  <c:v>14.8</c:v>
                </c:pt>
                <c:pt idx="8423">
                  <c:v>14</c:v>
                </c:pt>
                <c:pt idx="8424">
                  <c:v>5.8</c:v>
                </c:pt>
                <c:pt idx="8425">
                  <c:v>11.8</c:v>
                </c:pt>
                <c:pt idx="8426">
                  <c:v>11.8</c:v>
                </c:pt>
                <c:pt idx="8427">
                  <c:v>10.9</c:v>
                </c:pt>
                <c:pt idx="8428">
                  <c:v>14.7</c:v>
                </c:pt>
                <c:pt idx="8429">
                  <c:v>15.4</c:v>
                </c:pt>
                <c:pt idx="8430">
                  <c:v>15.9</c:v>
                </c:pt>
                <c:pt idx="8431">
                  <c:v>16.899999999999999</c:v>
                </c:pt>
                <c:pt idx="8432">
                  <c:v>17.399999999999999</c:v>
                </c:pt>
                <c:pt idx="8433">
                  <c:v>18.100000000000001</c:v>
                </c:pt>
                <c:pt idx="8434">
                  <c:v>17.399999999999999</c:v>
                </c:pt>
                <c:pt idx="8435">
                  <c:v>18.2</c:v>
                </c:pt>
                <c:pt idx="8436">
                  <c:v>17.899999999999999</c:v>
                </c:pt>
                <c:pt idx="8437">
                  <c:v>18.3</c:v>
                </c:pt>
                <c:pt idx="8438">
                  <c:v>18.399999999999999</c:v>
                </c:pt>
                <c:pt idx="8439">
                  <c:v>18.2</c:v>
                </c:pt>
                <c:pt idx="8440">
                  <c:v>18.100000000000001</c:v>
                </c:pt>
                <c:pt idx="8441">
                  <c:v>14.4</c:v>
                </c:pt>
                <c:pt idx="8442">
                  <c:v>15.8</c:v>
                </c:pt>
                <c:pt idx="8443">
                  <c:v>14.3</c:v>
                </c:pt>
                <c:pt idx="8444">
                  <c:v>17.399999999999999</c:v>
                </c:pt>
                <c:pt idx="8445">
                  <c:v>18.100000000000001</c:v>
                </c:pt>
                <c:pt idx="8446">
                  <c:v>16.899999999999999</c:v>
                </c:pt>
                <c:pt idx="8447">
                  <c:v>17.5</c:v>
                </c:pt>
                <c:pt idx="8448">
                  <c:v>17.5</c:v>
                </c:pt>
                <c:pt idx="8449">
                  <c:v>16.399999999999999</c:v>
                </c:pt>
                <c:pt idx="8450">
                  <c:v>15</c:v>
                </c:pt>
                <c:pt idx="8451">
                  <c:v>18</c:v>
                </c:pt>
                <c:pt idx="8452">
                  <c:v>13.8</c:v>
                </c:pt>
                <c:pt idx="8453">
                  <c:v>17.899999999999999</c:v>
                </c:pt>
                <c:pt idx="8454">
                  <c:v>18.600000000000001</c:v>
                </c:pt>
                <c:pt idx="8455">
                  <c:v>17.2</c:v>
                </c:pt>
                <c:pt idx="8456">
                  <c:v>17.600000000000001</c:v>
                </c:pt>
                <c:pt idx="8457">
                  <c:v>16.899999999999999</c:v>
                </c:pt>
                <c:pt idx="8458">
                  <c:v>17.3</c:v>
                </c:pt>
                <c:pt idx="8459">
                  <c:v>19.7</c:v>
                </c:pt>
                <c:pt idx="8460">
                  <c:v>18.600000000000001</c:v>
                </c:pt>
                <c:pt idx="8461">
                  <c:v>19.2</c:v>
                </c:pt>
                <c:pt idx="8462">
                  <c:v>17.7</c:v>
                </c:pt>
                <c:pt idx="8463">
                  <c:v>19.100000000000001</c:v>
                </c:pt>
                <c:pt idx="8464">
                  <c:v>20.5</c:v>
                </c:pt>
                <c:pt idx="8465">
                  <c:v>18.899999999999999</c:v>
                </c:pt>
                <c:pt idx="8466">
                  <c:v>16.2</c:v>
                </c:pt>
                <c:pt idx="8467">
                  <c:v>18.3</c:v>
                </c:pt>
                <c:pt idx="8468">
                  <c:v>18.7</c:v>
                </c:pt>
                <c:pt idx="8469">
                  <c:v>19.8</c:v>
                </c:pt>
                <c:pt idx="8470">
                  <c:v>13.4</c:v>
                </c:pt>
                <c:pt idx="8471">
                  <c:v>18.7</c:v>
                </c:pt>
                <c:pt idx="8472">
                  <c:v>18.7</c:v>
                </c:pt>
                <c:pt idx="8473">
                  <c:v>18.100000000000001</c:v>
                </c:pt>
                <c:pt idx="8474">
                  <c:v>19.100000000000001</c:v>
                </c:pt>
                <c:pt idx="8475">
                  <c:v>15.6</c:v>
                </c:pt>
                <c:pt idx="8476">
                  <c:v>15.2</c:v>
                </c:pt>
                <c:pt idx="8477">
                  <c:v>14.6</c:v>
                </c:pt>
                <c:pt idx="8478">
                  <c:v>14.8</c:v>
                </c:pt>
                <c:pt idx="8479">
                  <c:v>14.2</c:v>
                </c:pt>
                <c:pt idx="8480">
                  <c:v>11.9</c:v>
                </c:pt>
                <c:pt idx="8481">
                  <c:v>14.7</c:v>
                </c:pt>
                <c:pt idx="8482">
                  <c:v>16</c:v>
                </c:pt>
                <c:pt idx="8483">
                  <c:v>15.8</c:v>
                </c:pt>
                <c:pt idx="8484">
                  <c:v>14.3</c:v>
                </c:pt>
                <c:pt idx="8485">
                  <c:v>16.600000000000001</c:v>
                </c:pt>
                <c:pt idx="8486">
                  <c:v>17.3</c:v>
                </c:pt>
                <c:pt idx="8487">
                  <c:v>16.7</c:v>
                </c:pt>
                <c:pt idx="8488">
                  <c:v>18</c:v>
                </c:pt>
                <c:pt idx="8489">
                  <c:v>18.899999999999999</c:v>
                </c:pt>
                <c:pt idx="8490">
                  <c:v>17</c:v>
                </c:pt>
                <c:pt idx="8491">
                  <c:v>18</c:v>
                </c:pt>
                <c:pt idx="8492">
                  <c:v>46.7</c:v>
                </c:pt>
                <c:pt idx="8493">
                  <c:v>18.100000000000001</c:v>
                </c:pt>
                <c:pt idx="8494">
                  <c:v>19.600000000000001</c:v>
                </c:pt>
                <c:pt idx="8495">
                  <c:v>18.7</c:v>
                </c:pt>
                <c:pt idx="8496">
                  <c:v>18.3</c:v>
                </c:pt>
                <c:pt idx="8497">
                  <c:v>13.8</c:v>
                </c:pt>
                <c:pt idx="8498">
                  <c:v>18.3</c:v>
                </c:pt>
                <c:pt idx="8499">
                  <c:v>18.100000000000001</c:v>
                </c:pt>
                <c:pt idx="8500">
                  <c:v>18.2</c:v>
                </c:pt>
                <c:pt idx="8501">
                  <c:v>18.7</c:v>
                </c:pt>
                <c:pt idx="8502">
                  <c:v>17.7</c:v>
                </c:pt>
                <c:pt idx="8503">
                  <c:v>18</c:v>
                </c:pt>
                <c:pt idx="8504">
                  <c:v>15</c:v>
                </c:pt>
                <c:pt idx="8505">
                  <c:v>15.6</c:v>
                </c:pt>
                <c:pt idx="8506">
                  <c:v>17.2</c:v>
                </c:pt>
                <c:pt idx="8507">
                  <c:v>17.2</c:v>
                </c:pt>
                <c:pt idx="8508">
                  <c:v>16.7</c:v>
                </c:pt>
                <c:pt idx="8509">
                  <c:v>17.5</c:v>
                </c:pt>
                <c:pt idx="8510">
                  <c:v>17</c:v>
                </c:pt>
                <c:pt idx="8511">
                  <c:v>17.2</c:v>
                </c:pt>
                <c:pt idx="8512">
                  <c:v>17.2</c:v>
                </c:pt>
                <c:pt idx="8513">
                  <c:v>16.7</c:v>
                </c:pt>
                <c:pt idx="8514">
                  <c:v>16.100000000000001</c:v>
                </c:pt>
                <c:pt idx="8515">
                  <c:v>14.6</c:v>
                </c:pt>
                <c:pt idx="8516">
                  <c:v>24.2</c:v>
                </c:pt>
                <c:pt idx="8517">
                  <c:v>24.1</c:v>
                </c:pt>
                <c:pt idx="8518">
                  <c:v>24.6</c:v>
                </c:pt>
                <c:pt idx="8519">
                  <c:v>24.6</c:v>
                </c:pt>
                <c:pt idx="8520">
                  <c:v>24.2</c:v>
                </c:pt>
                <c:pt idx="8521">
                  <c:v>23.8</c:v>
                </c:pt>
                <c:pt idx="8522">
                  <c:v>23.1</c:v>
                </c:pt>
                <c:pt idx="8523">
                  <c:v>24.1</c:v>
                </c:pt>
                <c:pt idx="8524">
                  <c:v>23.5</c:v>
                </c:pt>
                <c:pt idx="8525">
                  <c:v>23.7</c:v>
                </c:pt>
                <c:pt idx="8526">
                  <c:v>24.1</c:v>
                </c:pt>
                <c:pt idx="8527">
                  <c:v>23.9</c:v>
                </c:pt>
                <c:pt idx="8528">
                  <c:v>24.1</c:v>
                </c:pt>
                <c:pt idx="8529">
                  <c:v>24.2</c:v>
                </c:pt>
                <c:pt idx="8530">
                  <c:v>24.4</c:v>
                </c:pt>
                <c:pt idx="8531">
                  <c:v>23.9</c:v>
                </c:pt>
                <c:pt idx="8532">
                  <c:v>24.4</c:v>
                </c:pt>
                <c:pt idx="8533">
                  <c:v>24.3</c:v>
                </c:pt>
                <c:pt idx="8534">
                  <c:v>24</c:v>
                </c:pt>
                <c:pt idx="8535">
                  <c:v>24.5</c:v>
                </c:pt>
                <c:pt idx="8536">
                  <c:v>24.4</c:v>
                </c:pt>
                <c:pt idx="8537">
                  <c:v>24.1</c:v>
                </c:pt>
                <c:pt idx="8538">
                  <c:v>23.9</c:v>
                </c:pt>
                <c:pt idx="8539">
                  <c:v>24.5</c:v>
                </c:pt>
                <c:pt idx="8540">
                  <c:v>24.3</c:v>
                </c:pt>
                <c:pt idx="8541">
                  <c:v>24.6</c:v>
                </c:pt>
                <c:pt idx="8542">
                  <c:v>24.3</c:v>
                </c:pt>
                <c:pt idx="8543">
                  <c:v>24.8</c:v>
                </c:pt>
                <c:pt idx="8544">
                  <c:v>25.2</c:v>
                </c:pt>
                <c:pt idx="8545">
                  <c:v>24.9</c:v>
                </c:pt>
                <c:pt idx="8546">
                  <c:v>25</c:v>
                </c:pt>
                <c:pt idx="8547">
                  <c:v>24.6</c:v>
                </c:pt>
                <c:pt idx="8548">
                  <c:v>24</c:v>
                </c:pt>
                <c:pt idx="8549">
                  <c:v>24.7</c:v>
                </c:pt>
                <c:pt idx="8550">
                  <c:v>24.4</c:v>
                </c:pt>
                <c:pt idx="8551">
                  <c:v>24</c:v>
                </c:pt>
                <c:pt idx="8552">
                  <c:v>24.4</c:v>
                </c:pt>
                <c:pt idx="8553">
                  <c:v>25.4</c:v>
                </c:pt>
                <c:pt idx="8554">
                  <c:v>24.7</c:v>
                </c:pt>
                <c:pt idx="8555">
                  <c:v>25.2</c:v>
                </c:pt>
                <c:pt idx="8556">
                  <c:v>25.8</c:v>
                </c:pt>
                <c:pt idx="8557">
                  <c:v>26.8</c:v>
                </c:pt>
                <c:pt idx="8558">
                  <c:v>26</c:v>
                </c:pt>
                <c:pt idx="8559">
                  <c:v>26.4</c:v>
                </c:pt>
                <c:pt idx="8560">
                  <c:v>25.6</c:v>
                </c:pt>
                <c:pt idx="8561">
                  <c:v>23.4</c:v>
                </c:pt>
                <c:pt idx="8562">
                  <c:v>26.3</c:v>
                </c:pt>
                <c:pt idx="8563">
                  <c:v>24.8</c:v>
                </c:pt>
                <c:pt idx="8564">
                  <c:v>26.3</c:v>
                </c:pt>
                <c:pt idx="8565">
                  <c:v>24.2</c:v>
                </c:pt>
                <c:pt idx="8566">
                  <c:v>26.4</c:v>
                </c:pt>
                <c:pt idx="8567">
                  <c:v>25.8</c:v>
                </c:pt>
                <c:pt idx="8568">
                  <c:v>25.1</c:v>
                </c:pt>
                <c:pt idx="8569">
                  <c:v>26.4</c:v>
                </c:pt>
                <c:pt idx="8570">
                  <c:v>27.5</c:v>
                </c:pt>
                <c:pt idx="8571">
                  <c:v>26</c:v>
                </c:pt>
                <c:pt idx="8572">
                  <c:v>27.5</c:v>
                </c:pt>
                <c:pt idx="8573">
                  <c:v>25.6</c:v>
                </c:pt>
                <c:pt idx="8574">
                  <c:v>26.2</c:v>
                </c:pt>
                <c:pt idx="8575">
                  <c:v>28.5</c:v>
                </c:pt>
                <c:pt idx="8576">
                  <c:v>27.4</c:v>
                </c:pt>
                <c:pt idx="8577">
                  <c:v>24.4</c:v>
                </c:pt>
                <c:pt idx="8578">
                  <c:v>23.8</c:v>
                </c:pt>
                <c:pt idx="8579">
                  <c:v>23.4</c:v>
                </c:pt>
                <c:pt idx="8580">
                  <c:v>23.8</c:v>
                </c:pt>
                <c:pt idx="8581">
                  <c:v>23.9</c:v>
                </c:pt>
                <c:pt idx="8582">
                  <c:v>24.4</c:v>
                </c:pt>
                <c:pt idx="8583">
                  <c:v>24.1</c:v>
                </c:pt>
                <c:pt idx="8584">
                  <c:v>24.8</c:v>
                </c:pt>
                <c:pt idx="8585">
                  <c:v>25.4</c:v>
                </c:pt>
                <c:pt idx="8586">
                  <c:v>24.1</c:v>
                </c:pt>
                <c:pt idx="8587">
                  <c:v>24.6</c:v>
                </c:pt>
                <c:pt idx="8588">
                  <c:v>24.8</c:v>
                </c:pt>
                <c:pt idx="8589">
                  <c:v>24.6</c:v>
                </c:pt>
                <c:pt idx="8590">
                  <c:v>25</c:v>
                </c:pt>
                <c:pt idx="8591">
                  <c:v>24.7</c:v>
                </c:pt>
                <c:pt idx="8592">
                  <c:v>26.1</c:v>
                </c:pt>
                <c:pt idx="8593">
                  <c:v>25</c:v>
                </c:pt>
                <c:pt idx="8594">
                  <c:v>24.8</c:v>
                </c:pt>
                <c:pt idx="8595">
                  <c:v>24.7</c:v>
                </c:pt>
                <c:pt idx="8596">
                  <c:v>25.3</c:v>
                </c:pt>
                <c:pt idx="8597">
                  <c:v>25.3</c:v>
                </c:pt>
                <c:pt idx="8598">
                  <c:v>24.4</c:v>
                </c:pt>
                <c:pt idx="8599">
                  <c:v>26.4</c:v>
                </c:pt>
                <c:pt idx="8600">
                  <c:v>26.9</c:v>
                </c:pt>
                <c:pt idx="8601">
                  <c:v>25.5</c:v>
                </c:pt>
                <c:pt idx="8602">
                  <c:v>26.8</c:v>
                </c:pt>
                <c:pt idx="8603">
                  <c:v>25.3</c:v>
                </c:pt>
                <c:pt idx="8604">
                  <c:v>26.4</c:v>
                </c:pt>
                <c:pt idx="8605">
                  <c:v>27.4</c:v>
                </c:pt>
                <c:pt idx="8606">
                  <c:v>26.3</c:v>
                </c:pt>
                <c:pt idx="8607">
                  <c:v>27.6</c:v>
                </c:pt>
                <c:pt idx="8608">
                  <c:v>23.6</c:v>
                </c:pt>
                <c:pt idx="8609">
                  <c:v>26.7</c:v>
                </c:pt>
                <c:pt idx="8610">
                  <c:v>26.1</c:v>
                </c:pt>
                <c:pt idx="8611">
                  <c:v>27.6</c:v>
                </c:pt>
                <c:pt idx="8612">
                  <c:v>27.3</c:v>
                </c:pt>
                <c:pt idx="8613">
                  <c:v>25.7</c:v>
                </c:pt>
                <c:pt idx="8614">
                  <c:v>26.9</c:v>
                </c:pt>
                <c:pt idx="8615">
                  <c:v>25.1</c:v>
                </c:pt>
                <c:pt idx="8616">
                  <c:v>24.8</c:v>
                </c:pt>
                <c:pt idx="8617">
                  <c:v>26.4</c:v>
                </c:pt>
                <c:pt idx="8618">
                  <c:v>26.4</c:v>
                </c:pt>
                <c:pt idx="8619">
                  <c:v>26.9</c:v>
                </c:pt>
                <c:pt idx="8620">
                  <c:v>27</c:v>
                </c:pt>
                <c:pt idx="8621">
                  <c:v>26.5</c:v>
                </c:pt>
                <c:pt idx="8622">
                  <c:v>26.8</c:v>
                </c:pt>
                <c:pt idx="8623">
                  <c:v>26.8</c:v>
                </c:pt>
                <c:pt idx="8624">
                  <c:v>26</c:v>
                </c:pt>
                <c:pt idx="8625">
                  <c:v>25.1</c:v>
                </c:pt>
                <c:pt idx="8626">
                  <c:v>24</c:v>
                </c:pt>
                <c:pt idx="8627">
                  <c:v>28.3</c:v>
                </c:pt>
                <c:pt idx="8628">
                  <c:v>28.2</c:v>
                </c:pt>
                <c:pt idx="8629">
                  <c:v>29.2</c:v>
                </c:pt>
                <c:pt idx="8630">
                  <c:v>29.2</c:v>
                </c:pt>
                <c:pt idx="8631">
                  <c:v>28.9</c:v>
                </c:pt>
                <c:pt idx="8632">
                  <c:v>27.5</c:v>
                </c:pt>
                <c:pt idx="8633">
                  <c:v>26.9</c:v>
                </c:pt>
                <c:pt idx="8634">
                  <c:v>27.1</c:v>
                </c:pt>
                <c:pt idx="8635">
                  <c:v>26.2</c:v>
                </c:pt>
                <c:pt idx="8636">
                  <c:v>26.6</c:v>
                </c:pt>
                <c:pt idx="8637">
                  <c:v>26.3</c:v>
                </c:pt>
                <c:pt idx="8638">
                  <c:v>26.1</c:v>
                </c:pt>
                <c:pt idx="8639">
                  <c:v>26.5</c:v>
                </c:pt>
                <c:pt idx="8640">
                  <c:v>25.2</c:v>
                </c:pt>
                <c:pt idx="8641">
                  <c:v>25.8</c:v>
                </c:pt>
                <c:pt idx="8642">
                  <c:v>26.2</c:v>
                </c:pt>
                <c:pt idx="8643">
                  <c:v>26.5</c:v>
                </c:pt>
                <c:pt idx="8644">
                  <c:v>26.9</c:v>
                </c:pt>
                <c:pt idx="8645">
                  <c:v>26.4</c:v>
                </c:pt>
                <c:pt idx="8646">
                  <c:v>28.6</c:v>
                </c:pt>
                <c:pt idx="8647">
                  <c:v>27.1</c:v>
                </c:pt>
                <c:pt idx="8648">
                  <c:v>27.9</c:v>
                </c:pt>
                <c:pt idx="8649">
                  <c:v>27.5</c:v>
                </c:pt>
                <c:pt idx="8650">
                  <c:v>28.2</c:v>
                </c:pt>
                <c:pt idx="8651">
                  <c:v>26.9</c:v>
                </c:pt>
                <c:pt idx="8652">
                  <c:v>27.1</c:v>
                </c:pt>
                <c:pt idx="8653">
                  <c:v>28</c:v>
                </c:pt>
                <c:pt idx="8654">
                  <c:v>27.6</c:v>
                </c:pt>
                <c:pt idx="8655">
                  <c:v>28.1</c:v>
                </c:pt>
                <c:pt idx="8656">
                  <c:v>28</c:v>
                </c:pt>
                <c:pt idx="8657">
                  <c:v>27.9</c:v>
                </c:pt>
                <c:pt idx="8658">
                  <c:v>27.5</c:v>
                </c:pt>
                <c:pt idx="8659">
                  <c:v>27.8</c:v>
                </c:pt>
                <c:pt idx="8660">
                  <c:v>28.8</c:v>
                </c:pt>
                <c:pt idx="8661">
                  <c:v>28.9</c:v>
                </c:pt>
                <c:pt idx="8662">
                  <c:v>28.3</c:v>
                </c:pt>
                <c:pt idx="8663">
                  <c:v>28.6</c:v>
                </c:pt>
                <c:pt idx="8664">
                  <c:v>30.2</c:v>
                </c:pt>
                <c:pt idx="8665">
                  <c:v>30.2</c:v>
                </c:pt>
                <c:pt idx="8666">
                  <c:v>29.8</c:v>
                </c:pt>
                <c:pt idx="8667">
                  <c:v>31.9</c:v>
                </c:pt>
                <c:pt idx="8668">
                  <c:v>30.5</c:v>
                </c:pt>
                <c:pt idx="8669">
                  <c:v>31.3</c:v>
                </c:pt>
                <c:pt idx="8670">
                  <c:v>32</c:v>
                </c:pt>
                <c:pt idx="8671">
                  <c:v>31.1</c:v>
                </c:pt>
                <c:pt idx="8672">
                  <c:v>29.2</c:v>
                </c:pt>
                <c:pt idx="8673">
                  <c:v>32.299999999999997</c:v>
                </c:pt>
                <c:pt idx="8674">
                  <c:v>28.8</c:v>
                </c:pt>
                <c:pt idx="8675">
                  <c:v>31.7</c:v>
                </c:pt>
                <c:pt idx="8676">
                  <c:v>29.6</c:v>
                </c:pt>
                <c:pt idx="8677">
                  <c:v>32.6</c:v>
                </c:pt>
                <c:pt idx="8678">
                  <c:v>32</c:v>
                </c:pt>
                <c:pt idx="8679">
                  <c:v>30.6</c:v>
                </c:pt>
                <c:pt idx="8680">
                  <c:v>32.299999999999997</c:v>
                </c:pt>
                <c:pt idx="8681">
                  <c:v>34.1</c:v>
                </c:pt>
                <c:pt idx="8682">
                  <c:v>32.5</c:v>
                </c:pt>
                <c:pt idx="8683">
                  <c:v>33.5</c:v>
                </c:pt>
                <c:pt idx="8684">
                  <c:v>32.4</c:v>
                </c:pt>
                <c:pt idx="8685">
                  <c:v>33.299999999999997</c:v>
                </c:pt>
                <c:pt idx="8686">
                  <c:v>33.6</c:v>
                </c:pt>
                <c:pt idx="8687">
                  <c:v>32.299999999999997</c:v>
                </c:pt>
                <c:pt idx="8688">
                  <c:v>30.6</c:v>
                </c:pt>
                <c:pt idx="8689">
                  <c:v>30.6</c:v>
                </c:pt>
                <c:pt idx="8690">
                  <c:v>31.6</c:v>
                </c:pt>
                <c:pt idx="8691">
                  <c:v>33.200000000000003</c:v>
                </c:pt>
                <c:pt idx="8692">
                  <c:v>28.3</c:v>
                </c:pt>
                <c:pt idx="8693">
                  <c:v>31.4</c:v>
                </c:pt>
                <c:pt idx="8694">
                  <c:v>31</c:v>
                </c:pt>
                <c:pt idx="8695">
                  <c:v>31.4</c:v>
                </c:pt>
                <c:pt idx="8696">
                  <c:v>30.8</c:v>
                </c:pt>
                <c:pt idx="8697">
                  <c:v>28.8</c:v>
                </c:pt>
                <c:pt idx="8698">
                  <c:v>29.1</c:v>
                </c:pt>
                <c:pt idx="8699">
                  <c:v>28.4</c:v>
                </c:pt>
                <c:pt idx="8700">
                  <c:v>29.2</c:v>
                </c:pt>
                <c:pt idx="8701">
                  <c:v>29.4</c:v>
                </c:pt>
                <c:pt idx="8702">
                  <c:v>29.9</c:v>
                </c:pt>
                <c:pt idx="8703">
                  <c:v>49.7</c:v>
                </c:pt>
                <c:pt idx="8704">
                  <c:v>30.8</c:v>
                </c:pt>
                <c:pt idx="8705">
                  <c:v>31</c:v>
                </c:pt>
                <c:pt idx="8706">
                  <c:v>28.8</c:v>
                </c:pt>
                <c:pt idx="8707">
                  <c:v>30.5</c:v>
                </c:pt>
                <c:pt idx="8708">
                  <c:v>29.4</c:v>
                </c:pt>
                <c:pt idx="8709">
                  <c:v>28.9</c:v>
                </c:pt>
                <c:pt idx="8710">
                  <c:v>31.4</c:v>
                </c:pt>
                <c:pt idx="8711">
                  <c:v>32.1</c:v>
                </c:pt>
                <c:pt idx="8712">
                  <c:v>29.6</c:v>
                </c:pt>
                <c:pt idx="8713">
                  <c:v>31.9</c:v>
                </c:pt>
                <c:pt idx="8714">
                  <c:v>30.9</c:v>
                </c:pt>
                <c:pt idx="8715">
                  <c:v>32</c:v>
                </c:pt>
                <c:pt idx="8716">
                  <c:v>33.799999999999997</c:v>
                </c:pt>
                <c:pt idx="8717">
                  <c:v>32.1</c:v>
                </c:pt>
                <c:pt idx="8718">
                  <c:v>32.5</c:v>
                </c:pt>
                <c:pt idx="8719">
                  <c:v>28.6</c:v>
                </c:pt>
                <c:pt idx="8720">
                  <c:v>32.6</c:v>
                </c:pt>
                <c:pt idx="8721">
                  <c:v>31.8</c:v>
                </c:pt>
                <c:pt idx="8722">
                  <c:v>32.700000000000003</c:v>
                </c:pt>
                <c:pt idx="8723">
                  <c:v>33.1</c:v>
                </c:pt>
                <c:pt idx="8724">
                  <c:v>32</c:v>
                </c:pt>
                <c:pt idx="8725">
                  <c:v>32.4</c:v>
                </c:pt>
                <c:pt idx="8726">
                  <c:v>28.5</c:v>
                </c:pt>
                <c:pt idx="8727">
                  <c:v>30.3</c:v>
                </c:pt>
                <c:pt idx="8728">
                  <c:v>30.9</c:v>
                </c:pt>
                <c:pt idx="8729">
                  <c:v>30.9</c:v>
                </c:pt>
                <c:pt idx="8730">
                  <c:v>31.6</c:v>
                </c:pt>
                <c:pt idx="8731">
                  <c:v>32</c:v>
                </c:pt>
                <c:pt idx="8732">
                  <c:v>32.299999999999997</c:v>
                </c:pt>
                <c:pt idx="8733">
                  <c:v>31.5</c:v>
                </c:pt>
                <c:pt idx="8734">
                  <c:v>31.5</c:v>
                </c:pt>
                <c:pt idx="8735">
                  <c:v>31.3</c:v>
                </c:pt>
                <c:pt idx="8736">
                  <c:v>29.2</c:v>
                </c:pt>
                <c:pt idx="8737">
                  <c:v>28.4</c:v>
                </c:pt>
                <c:pt idx="8738">
                  <c:v>30.2</c:v>
                </c:pt>
                <c:pt idx="8739">
                  <c:v>30.4</c:v>
                </c:pt>
                <c:pt idx="8740">
                  <c:v>31.3</c:v>
                </c:pt>
                <c:pt idx="8741">
                  <c:v>31.3</c:v>
                </c:pt>
                <c:pt idx="8742">
                  <c:v>32</c:v>
                </c:pt>
                <c:pt idx="8743">
                  <c:v>31.4</c:v>
                </c:pt>
                <c:pt idx="8744">
                  <c:v>29.8</c:v>
                </c:pt>
                <c:pt idx="8745">
                  <c:v>30.6</c:v>
                </c:pt>
                <c:pt idx="8746">
                  <c:v>29</c:v>
                </c:pt>
                <c:pt idx="8747">
                  <c:v>29.7</c:v>
                </c:pt>
                <c:pt idx="8748">
                  <c:v>29.7</c:v>
                </c:pt>
                <c:pt idx="8749">
                  <c:v>29.5</c:v>
                </c:pt>
                <c:pt idx="8750">
                  <c:v>29.6</c:v>
                </c:pt>
                <c:pt idx="8751">
                  <c:v>31.1</c:v>
                </c:pt>
                <c:pt idx="8752">
                  <c:v>30.3</c:v>
                </c:pt>
                <c:pt idx="8753">
                  <c:v>31.1</c:v>
                </c:pt>
                <c:pt idx="8754">
                  <c:v>31.2</c:v>
                </c:pt>
                <c:pt idx="8755">
                  <c:v>31.3</c:v>
                </c:pt>
                <c:pt idx="8756">
                  <c:v>31.1</c:v>
                </c:pt>
                <c:pt idx="8757">
                  <c:v>31.5</c:v>
                </c:pt>
                <c:pt idx="8758">
                  <c:v>30.2</c:v>
                </c:pt>
                <c:pt idx="8759">
                  <c:v>30.3</c:v>
                </c:pt>
                <c:pt idx="8760">
                  <c:v>29.9</c:v>
                </c:pt>
                <c:pt idx="8761">
                  <c:v>31.5</c:v>
                </c:pt>
                <c:pt idx="8762">
                  <c:v>31.3</c:v>
                </c:pt>
                <c:pt idx="8763">
                  <c:v>30.3</c:v>
                </c:pt>
                <c:pt idx="8764">
                  <c:v>31.3</c:v>
                </c:pt>
                <c:pt idx="8765">
                  <c:v>31.3</c:v>
                </c:pt>
                <c:pt idx="8766">
                  <c:v>32.6</c:v>
                </c:pt>
                <c:pt idx="8767">
                  <c:v>32.9</c:v>
                </c:pt>
                <c:pt idx="8768">
                  <c:v>33.799999999999997</c:v>
                </c:pt>
                <c:pt idx="8769">
                  <c:v>32.299999999999997</c:v>
                </c:pt>
                <c:pt idx="8770">
                  <c:v>32.799999999999997</c:v>
                </c:pt>
                <c:pt idx="8771">
                  <c:v>32.1</c:v>
                </c:pt>
                <c:pt idx="8772">
                  <c:v>33.200000000000003</c:v>
                </c:pt>
                <c:pt idx="8773">
                  <c:v>32.9</c:v>
                </c:pt>
                <c:pt idx="8774">
                  <c:v>31.7</c:v>
                </c:pt>
                <c:pt idx="8775">
                  <c:v>33.1</c:v>
                </c:pt>
                <c:pt idx="8776">
                  <c:v>33</c:v>
                </c:pt>
                <c:pt idx="8777">
                  <c:v>32.700000000000003</c:v>
                </c:pt>
                <c:pt idx="8778">
                  <c:v>34.700000000000003</c:v>
                </c:pt>
                <c:pt idx="8779">
                  <c:v>35.6</c:v>
                </c:pt>
                <c:pt idx="8780">
                  <c:v>37.1</c:v>
                </c:pt>
                <c:pt idx="8781">
                  <c:v>37.6</c:v>
                </c:pt>
                <c:pt idx="8782">
                  <c:v>36.4</c:v>
                </c:pt>
                <c:pt idx="8783">
                  <c:v>34.1</c:v>
                </c:pt>
                <c:pt idx="8784">
                  <c:v>37</c:v>
                </c:pt>
                <c:pt idx="8785">
                  <c:v>32.299999999999997</c:v>
                </c:pt>
                <c:pt idx="8786">
                  <c:v>36.799999999999997</c:v>
                </c:pt>
                <c:pt idx="8787">
                  <c:v>34.200000000000003</c:v>
                </c:pt>
                <c:pt idx="8788">
                  <c:v>37.700000000000003</c:v>
                </c:pt>
                <c:pt idx="8789">
                  <c:v>38</c:v>
                </c:pt>
                <c:pt idx="8790">
                  <c:v>36.5</c:v>
                </c:pt>
                <c:pt idx="8791">
                  <c:v>36.4</c:v>
                </c:pt>
                <c:pt idx="8792">
                  <c:v>36.4</c:v>
                </c:pt>
                <c:pt idx="8793">
                  <c:v>36.700000000000003</c:v>
                </c:pt>
                <c:pt idx="8794">
                  <c:v>36.200000000000003</c:v>
                </c:pt>
                <c:pt idx="8795">
                  <c:v>35.1</c:v>
                </c:pt>
                <c:pt idx="8796">
                  <c:v>34.700000000000003</c:v>
                </c:pt>
                <c:pt idx="8797">
                  <c:v>36</c:v>
                </c:pt>
                <c:pt idx="8798">
                  <c:v>35</c:v>
                </c:pt>
                <c:pt idx="8799">
                  <c:v>32.5</c:v>
                </c:pt>
                <c:pt idx="8800">
                  <c:v>33.700000000000003</c:v>
                </c:pt>
                <c:pt idx="8801">
                  <c:v>34.299999999999997</c:v>
                </c:pt>
                <c:pt idx="8802">
                  <c:v>35.5</c:v>
                </c:pt>
                <c:pt idx="8803">
                  <c:v>31.3</c:v>
                </c:pt>
                <c:pt idx="8804">
                  <c:v>34</c:v>
                </c:pt>
                <c:pt idx="8805">
                  <c:v>34</c:v>
                </c:pt>
                <c:pt idx="8806">
                  <c:v>35.200000000000003</c:v>
                </c:pt>
                <c:pt idx="8807">
                  <c:v>36.5</c:v>
                </c:pt>
                <c:pt idx="8808">
                  <c:v>32.299999999999997</c:v>
                </c:pt>
                <c:pt idx="8809">
                  <c:v>30.7</c:v>
                </c:pt>
                <c:pt idx="8810">
                  <c:v>32.299999999999997</c:v>
                </c:pt>
                <c:pt idx="8811">
                  <c:v>31.3</c:v>
                </c:pt>
                <c:pt idx="8812">
                  <c:v>31.3</c:v>
                </c:pt>
                <c:pt idx="8813">
                  <c:v>31.8</c:v>
                </c:pt>
                <c:pt idx="8814">
                  <c:v>34.4</c:v>
                </c:pt>
                <c:pt idx="8815">
                  <c:v>33.299999999999997</c:v>
                </c:pt>
                <c:pt idx="8816">
                  <c:v>33.1</c:v>
                </c:pt>
                <c:pt idx="8817">
                  <c:v>32.6</c:v>
                </c:pt>
                <c:pt idx="8818">
                  <c:v>33.4</c:v>
                </c:pt>
                <c:pt idx="8819">
                  <c:v>33</c:v>
                </c:pt>
                <c:pt idx="8820">
                  <c:v>32.5</c:v>
                </c:pt>
                <c:pt idx="8821">
                  <c:v>35.299999999999997</c:v>
                </c:pt>
                <c:pt idx="8822">
                  <c:v>35.700000000000003</c:v>
                </c:pt>
                <c:pt idx="8823">
                  <c:v>34</c:v>
                </c:pt>
                <c:pt idx="8824">
                  <c:v>35.6</c:v>
                </c:pt>
                <c:pt idx="8825">
                  <c:v>35.1</c:v>
                </c:pt>
                <c:pt idx="8826">
                  <c:v>35.1</c:v>
                </c:pt>
                <c:pt idx="8827">
                  <c:v>36.200000000000003</c:v>
                </c:pt>
                <c:pt idx="8828">
                  <c:v>35.4</c:v>
                </c:pt>
                <c:pt idx="8829">
                  <c:v>36.5</c:v>
                </c:pt>
                <c:pt idx="8830">
                  <c:v>31.7</c:v>
                </c:pt>
                <c:pt idx="8831">
                  <c:v>36.700000000000003</c:v>
                </c:pt>
                <c:pt idx="8832">
                  <c:v>34.6</c:v>
                </c:pt>
                <c:pt idx="8833">
                  <c:v>35.9</c:v>
                </c:pt>
                <c:pt idx="8834">
                  <c:v>36.5</c:v>
                </c:pt>
                <c:pt idx="8835">
                  <c:v>34.799999999999997</c:v>
                </c:pt>
                <c:pt idx="8836">
                  <c:v>36</c:v>
                </c:pt>
                <c:pt idx="8837">
                  <c:v>33.4</c:v>
                </c:pt>
                <c:pt idx="8838">
                  <c:v>34.4</c:v>
                </c:pt>
                <c:pt idx="8839">
                  <c:v>35.1</c:v>
                </c:pt>
                <c:pt idx="8840">
                  <c:v>34.5</c:v>
                </c:pt>
                <c:pt idx="8841">
                  <c:v>34.5</c:v>
                </c:pt>
                <c:pt idx="8842">
                  <c:v>36</c:v>
                </c:pt>
                <c:pt idx="8843">
                  <c:v>35.799999999999997</c:v>
                </c:pt>
                <c:pt idx="8844">
                  <c:v>36.4</c:v>
                </c:pt>
                <c:pt idx="8845">
                  <c:v>36.4</c:v>
                </c:pt>
                <c:pt idx="8846">
                  <c:v>35.6</c:v>
                </c:pt>
                <c:pt idx="8847">
                  <c:v>34.6</c:v>
                </c:pt>
                <c:pt idx="8848">
                  <c:v>30.6</c:v>
                </c:pt>
                <c:pt idx="8849">
                  <c:v>28.8</c:v>
                </c:pt>
                <c:pt idx="8850">
                  <c:v>28.3</c:v>
                </c:pt>
                <c:pt idx="8851">
                  <c:v>29.8</c:v>
                </c:pt>
                <c:pt idx="8852">
                  <c:v>29.8</c:v>
                </c:pt>
                <c:pt idx="8853">
                  <c:v>29.1</c:v>
                </c:pt>
                <c:pt idx="8854">
                  <c:v>28.6</c:v>
                </c:pt>
                <c:pt idx="8855">
                  <c:v>27.6</c:v>
                </c:pt>
                <c:pt idx="8856">
                  <c:v>29.2</c:v>
                </c:pt>
                <c:pt idx="8857">
                  <c:v>29.2</c:v>
                </c:pt>
                <c:pt idx="8858">
                  <c:v>30.1</c:v>
                </c:pt>
                <c:pt idx="8859">
                  <c:v>30.6</c:v>
                </c:pt>
                <c:pt idx="8860">
                  <c:v>30.8</c:v>
                </c:pt>
                <c:pt idx="8861">
                  <c:v>28.6</c:v>
                </c:pt>
                <c:pt idx="8862">
                  <c:v>28.7</c:v>
                </c:pt>
                <c:pt idx="8863">
                  <c:v>31.3</c:v>
                </c:pt>
                <c:pt idx="8864">
                  <c:v>31.5</c:v>
                </c:pt>
                <c:pt idx="8865">
                  <c:v>32.200000000000003</c:v>
                </c:pt>
                <c:pt idx="8866">
                  <c:v>32.700000000000003</c:v>
                </c:pt>
                <c:pt idx="8867">
                  <c:v>31.8</c:v>
                </c:pt>
                <c:pt idx="8868">
                  <c:v>29.7</c:v>
                </c:pt>
                <c:pt idx="8869">
                  <c:v>29.3</c:v>
                </c:pt>
                <c:pt idx="8870">
                  <c:v>29.4</c:v>
                </c:pt>
                <c:pt idx="8871">
                  <c:v>29.2</c:v>
                </c:pt>
                <c:pt idx="8872">
                  <c:v>28.3</c:v>
                </c:pt>
                <c:pt idx="8873">
                  <c:v>31.8</c:v>
                </c:pt>
                <c:pt idx="8874">
                  <c:v>27.6</c:v>
                </c:pt>
                <c:pt idx="8875">
                  <c:v>28.8</c:v>
                </c:pt>
                <c:pt idx="8876">
                  <c:v>29.2</c:v>
                </c:pt>
                <c:pt idx="8877">
                  <c:v>29.9</c:v>
                </c:pt>
                <c:pt idx="8878">
                  <c:v>30.4</c:v>
                </c:pt>
                <c:pt idx="8879">
                  <c:v>31.2</c:v>
                </c:pt>
                <c:pt idx="8880">
                  <c:v>32.200000000000003</c:v>
                </c:pt>
                <c:pt idx="8881">
                  <c:v>31.5</c:v>
                </c:pt>
                <c:pt idx="8882">
                  <c:v>31.4</c:v>
                </c:pt>
                <c:pt idx="8883">
                  <c:v>31.2</c:v>
                </c:pt>
                <c:pt idx="8884">
                  <c:v>31</c:v>
                </c:pt>
                <c:pt idx="8885">
                  <c:v>28.8</c:v>
                </c:pt>
                <c:pt idx="8886">
                  <c:v>29.7</c:v>
                </c:pt>
                <c:pt idx="8887">
                  <c:v>29.3</c:v>
                </c:pt>
                <c:pt idx="8888">
                  <c:v>28.7</c:v>
                </c:pt>
                <c:pt idx="8889">
                  <c:v>29.5</c:v>
                </c:pt>
                <c:pt idx="8890">
                  <c:v>33.299999999999997</c:v>
                </c:pt>
                <c:pt idx="8891">
                  <c:v>34.200000000000003</c:v>
                </c:pt>
                <c:pt idx="8892">
                  <c:v>33.299999999999997</c:v>
                </c:pt>
                <c:pt idx="8893">
                  <c:v>32.299999999999997</c:v>
                </c:pt>
                <c:pt idx="8894">
                  <c:v>30.3</c:v>
                </c:pt>
                <c:pt idx="8895">
                  <c:v>32.799999999999997</c:v>
                </c:pt>
                <c:pt idx="8896">
                  <c:v>28.4</c:v>
                </c:pt>
                <c:pt idx="8897">
                  <c:v>33.299999999999997</c:v>
                </c:pt>
                <c:pt idx="8898">
                  <c:v>31</c:v>
                </c:pt>
                <c:pt idx="8899">
                  <c:v>34</c:v>
                </c:pt>
                <c:pt idx="8900">
                  <c:v>34.4</c:v>
                </c:pt>
                <c:pt idx="8901">
                  <c:v>33.4</c:v>
                </c:pt>
                <c:pt idx="8902">
                  <c:v>34.6</c:v>
                </c:pt>
                <c:pt idx="8903">
                  <c:v>35</c:v>
                </c:pt>
                <c:pt idx="8904">
                  <c:v>33.799999999999997</c:v>
                </c:pt>
                <c:pt idx="8905">
                  <c:v>34</c:v>
                </c:pt>
                <c:pt idx="8906">
                  <c:v>32</c:v>
                </c:pt>
                <c:pt idx="8907">
                  <c:v>32.700000000000003</c:v>
                </c:pt>
                <c:pt idx="8908">
                  <c:v>34.299999999999997</c:v>
                </c:pt>
                <c:pt idx="8909">
                  <c:v>33.700000000000003</c:v>
                </c:pt>
                <c:pt idx="8910">
                  <c:v>31.5</c:v>
                </c:pt>
                <c:pt idx="8911">
                  <c:v>31.2</c:v>
                </c:pt>
                <c:pt idx="8912">
                  <c:v>30.7</c:v>
                </c:pt>
                <c:pt idx="8913">
                  <c:v>32.4</c:v>
                </c:pt>
                <c:pt idx="8914">
                  <c:v>27.6</c:v>
                </c:pt>
                <c:pt idx="8915">
                  <c:v>31.6</c:v>
                </c:pt>
                <c:pt idx="8916">
                  <c:v>31.6</c:v>
                </c:pt>
                <c:pt idx="8917">
                  <c:v>31.3</c:v>
                </c:pt>
                <c:pt idx="8918">
                  <c:v>33</c:v>
                </c:pt>
                <c:pt idx="8919">
                  <c:v>27.3</c:v>
                </c:pt>
                <c:pt idx="8920">
                  <c:v>27.6</c:v>
                </c:pt>
                <c:pt idx="8921">
                  <c:v>30.2</c:v>
                </c:pt>
                <c:pt idx="8922">
                  <c:v>27.8</c:v>
                </c:pt>
                <c:pt idx="8923">
                  <c:v>27.7</c:v>
                </c:pt>
                <c:pt idx="8924">
                  <c:v>28.2</c:v>
                </c:pt>
                <c:pt idx="8925">
                  <c:v>48.6</c:v>
                </c:pt>
                <c:pt idx="8926">
                  <c:v>29.4</c:v>
                </c:pt>
                <c:pt idx="8927">
                  <c:v>29.4</c:v>
                </c:pt>
                <c:pt idx="8928">
                  <c:v>28.8</c:v>
                </c:pt>
                <c:pt idx="8929">
                  <c:v>29.4</c:v>
                </c:pt>
                <c:pt idx="8930">
                  <c:v>29.9</c:v>
                </c:pt>
                <c:pt idx="8931">
                  <c:v>28.9</c:v>
                </c:pt>
                <c:pt idx="8932">
                  <c:v>30.2</c:v>
                </c:pt>
                <c:pt idx="8933">
                  <c:v>30.2</c:v>
                </c:pt>
                <c:pt idx="8934">
                  <c:v>29.5</c:v>
                </c:pt>
                <c:pt idx="8935">
                  <c:v>31.2</c:v>
                </c:pt>
                <c:pt idx="8936">
                  <c:v>29.8</c:v>
                </c:pt>
                <c:pt idx="8937">
                  <c:v>30.6</c:v>
                </c:pt>
                <c:pt idx="8938">
                  <c:v>30</c:v>
                </c:pt>
                <c:pt idx="8939">
                  <c:v>31.4</c:v>
                </c:pt>
                <c:pt idx="8940">
                  <c:v>28.8</c:v>
                </c:pt>
                <c:pt idx="8941">
                  <c:v>32.4</c:v>
                </c:pt>
                <c:pt idx="8942">
                  <c:v>30.7</c:v>
                </c:pt>
                <c:pt idx="8943">
                  <c:v>32.200000000000003</c:v>
                </c:pt>
                <c:pt idx="8944">
                  <c:v>34</c:v>
                </c:pt>
                <c:pt idx="8945">
                  <c:v>33</c:v>
                </c:pt>
                <c:pt idx="8946">
                  <c:v>33.1</c:v>
                </c:pt>
                <c:pt idx="8947">
                  <c:v>32.200000000000003</c:v>
                </c:pt>
                <c:pt idx="8948">
                  <c:v>34.1</c:v>
                </c:pt>
                <c:pt idx="8949">
                  <c:v>34.1</c:v>
                </c:pt>
                <c:pt idx="8950">
                  <c:v>34</c:v>
                </c:pt>
                <c:pt idx="8951">
                  <c:v>35.5</c:v>
                </c:pt>
                <c:pt idx="8952">
                  <c:v>34.9</c:v>
                </c:pt>
                <c:pt idx="8953">
                  <c:v>35.700000000000003</c:v>
                </c:pt>
                <c:pt idx="8954">
                  <c:v>35.700000000000003</c:v>
                </c:pt>
                <c:pt idx="8955">
                  <c:v>33.6</c:v>
                </c:pt>
                <c:pt idx="8956">
                  <c:v>32.200000000000003</c:v>
                </c:pt>
                <c:pt idx="8957">
                  <c:v>26.9</c:v>
                </c:pt>
                <c:pt idx="8958">
                  <c:v>27.6</c:v>
                </c:pt>
                <c:pt idx="8959">
                  <c:v>27.5</c:v>
                </c:pt>
                <c:pt idx="8960">
                  <c:v>28.4</c:v>
                </c:pt>
                <c:pt idx="8961">
                  <c:v>28.4</c:v>
                </c:pt>
                <c:pt idx="8962">
                  <c:v>28.2</c:v>
                </c:pt>
                <c:pt idx="8963">
                  <c:v>27.6</c:v>
                </c:pt>
                <c:pt idx="8964">
                  <c:v>27.1</c:v>
                </c:pt>
                <c:pt idx="8965">
                  <c:v>27.7</c:v>
                </c:pt>
                <c:pt idx="8966">
                  <c:v>26.8</c:v>
                </c:pt>
                <c:pt idx="8967">
                  <c:v>26.9</c:v>
                </c:pt>
                <c:pt idx="8968">
                  <c:v>27.3</c:v>
                </c:pt>
                <c:pt idx="8969">
                  <c:v>27.9</c:v>
                </c:pt>
                <c:pt idx="8970">
                  <c:v>27.9</c:v>
                </c:pt>
                <c:pt idx="8971">
                  <c:v>27.2</c:v>
                </c:pt>
                <c:pt idx="8972">
                  <c:v>27.7</c:v>
                </c:pt>
                <c:pt idx="8973">
                  <c:v>27.9</c:v>
                </c:pt>
                <c:pt idx="8974">
                  <c:v>28.4</c:v>
                </c:pt>
                <c:pt idx="8975">
                  <c:v>29.3</c:v>
                </c:pt>
                <c:pt idx="8976">
                  <c:v>29</c:v>
                </c:pt>
                <c:pt idx="8977">
                  <c:v>27.7</c:v>
                </c:pt>
                <c:pt idx="8978">
                  <c:v>24</c:v>
                </c:pt>
                <c:pt idx="8979">
                  <c:v>23.8</c:v>
                </c:pt>
                <c:pt idx="8980">
                  <c:v>23.5</c:v>
                </c:pt>
                <c:pt idx="8981">
                  <c:v>23.8</c:v>
                </c:pt>
                <c:pt idx="8982">
                  <c:v>27.7</c:v>
                </c:pt>
                <c:pt idx="8983">
                  <c:v>25</c:v>
                </c:pt>
                <c:pt idx="8984">
                  <c:v>27</c:v>
                </c:pt>
                <c:pt idx="8985">
                  <c:v>28</c:v>
                </c:pt>
                <c:pt idx="8986">
                  <c:v>27.7</c:v>
                </c:pt>
                <c:pt idx="8987">
                  <c:v>28.4</c:v>
                </c:pt>
                <c:pt idx="8988">
                  <c:v>28.9</c:v>
                </c:pt>
                <c:pt idx="8989">
                  <c:v>29.6</c:v>
                </c:pt>
                <c:pt idx="8990">
                  <c:v>29.7</c:v>
                </c:pt>
                <c:pt idx="8991">
                  <c:v>29.6</c:v>
                </c:pt>
                <c:pt idx="8992">
                  <c:v>29.7</c:v>
                </c:pt>
                <c:pt idx="8993">
                  <c:v>31.4</c:v>
                </c:pt>
                <c:pt idx="8994">
                  <c:v>31.3</c:v>
                </c:pt>
                <c:pt idx="8995">
                  <c:v>31.5</c:v>
                </c:pt>
                <c:pt idx="8996">
                  <c:v>30.9</c:v>
                </c:pt>
                <c:pt idx="8997">
                  <c:v>28.1</c:v>
                </c:pt>
                <c:pt idx="8998">
                  <c:v>31.8</c:v>
                </c:pt>
                <c:pt idx="8999">
                  <c:v>31.7</c:v>
                </c:pt>
                <c:pt idx="9000">
                  <c:v>32.4</c:v>
                </c:pt>
                <c:pt idx="9001">
                  <c:v>34</c:v>
                </c:pt>
                <c:pt idx="9002">
                  <c:v>35.6</c:v>
                </c:pt>
                <c:pt idx="9003">
                  <c:v>37.299999999999997</c:v>
                </c:pt>
                <c:pt idx="9004">
                  <c:v>36.4</c:v>
                </c:pt>
                <c:pt idx="9005">
                  <c:v>35.799999999999997</c:v>
                </c:pt>
                <c:pt idx="9006">
                  <c:v>33.4</c:v>
                </c:pt>
                <c:pt idx="9007">
                  <c:v>36.299999999999997</c:v>
                </c:pt>
                <c:pt idx="9008">
                  <c:v>29.2</c:v>
                </c:pt>
                <c:pt idx="9009">
                  <c:v>36.5</c:v>
                </c:pt>
                <c:pt idx="9010">
                  <c:v>34.9</c:v>
                </c:pt>
                <c:pt idx="9011">
                  <c:v>37.5</c:v>
                </c:pt>
                <c:pt idx="9012">
                  <c:v>38.4</c:v>
                </c:pt>
                <c:pt idx="9013">
                  <c:v>36.700000000000003</c:v>
                </c:pt>
                <c:pt idx="9014">
                  <c:v>38.200000000000003</c:v>
                </c:pt>
                <c:pt idx="9015">
                  <c:v>39.1</c:v>
                </c:pt>
                <c:pt idx="9016">
                  <c:v>38.9</c:v>
                </c:pt>
                <c:pt idx="9017">
                  <c:v>38.200000000000003</c:v>
                </c:pt>
                <c:pt idx="9018">
                  <c:v>35.5</c:v>
                </c:pt>
                <c:pt idx="9019">
                  <c:v>34.9</c:v>
                </c:pt>
                <c:pt idx="9020">
                  <c:v>36.1</c:v>
                </c:pt>
                <c:pt idx="9021">
                  <c:v>35.299999999999997</c:v>
                </c:pt>
                <c:pt idx="9022">
                  <c:v>34</c:v>
                </c:pt>
                <c:pt idx="9023">
                  <c:v>35.6</c:v>
                </c:pt>
                <c:pt idx="9024">
                  <c:v>35.299999999999997</c:v>
                </c:pt>
                <c:pt idx="9025">
                  <c:v>36.5</c:v>
                </c:pt>
                <c:pt idx="9026">
                  <c:v>28.1</c:v>
                </c:pt>
                <c:pt idx="9027">
                  <c:v>35.6</c:v>
                </c:pt>
                <c:pt idx="9028">
                  <c:v>35.4</c:v>
                </c:pt>
                <c:pt idx="9029">
                  <c:v>34.6</c:v>
                </c:pt>
                <c:pt idx="9030">
                  <c:v>38.4</c:v>
                </c:pt>
                <c:pt idx="9031">
                  <c:v>29.7</c:v>
                </c:pt>
                <c:pt idx="9032">
                  <c:v>30.2</c:v>
                </c:pt>
                <c:pt idx="9033">
                  <c:v>28.1</c:v>
                </c:pt>
                <c:pt idx="9034">
                  <c:v>30.9</c:v>
                </c:pt>
                <c:pt idx="9035">
                  <c:v>31</c:v>
                </c:pt>
                <c:pt idx="9036">
                  <c:v>31.4</c:v>
                </c:pt>
                <c:pt idx="9037">
                  <c:v>48.4</c:v>
                </c:pt>
                <c:pt idx="9038">
                  <c:v>32.700000000000003</c:v>
                </c:pt>
                <c:pt idx="9039">
                  <c:v>32.6</c:v>
                </c:pt>
                <c:pt idx="9040">
                  <c:v>32.5</c:v>
                </c:pt>
                <c:pt idx="9041">
                  <c:v>32.9</c:v>
                </c:pt>
                <c:pt idx="9042">
                  <c:v>32.6</c:v>
                </c:pt>
                <c:pt idx="9043">
                  <c:v>31.9</c:v>
                </c:pt>
                <c:pt idx="9044">
                  <c:v>34.200000000000003</c:v>
                </c:pt>
                <c:pt idx="9045">
                  <c:v>34.4</c:v>
                </c:pt>
                <c:pt idx="9046">
                  <c:v>32.9</c:v>
                </c:pt>
                <c:pt idx="9047">
                  <c:v>33.6</c:v>
                </c:pt>
                <c:pt idx="9048">
                  <c:v>38.799999999999997</c:v>
                </c:pt>
                <c:pt idx="9049">
                  <c:v>33.700000000000003</c:v>
                </c:pt>
                <c:pt idx="9050">
                  <c:v>34.700000000000003</c:v>
                </c:pt>
                <c:pt idx="9051">
                  <c:v>33.4</c:v>
                </c:pt>
                <c:pt idx="9052">
                  <c:v>34.6</c:v>
                </c:pt>
                <c:pt idx="9053">
                  <c:v>27.1</c:v>
                </c:pt>
                <c:pt idx="9054">
                  <c:v>34.299999999999997</c:v>
                </c:pt>
                <c:pt idx="9055">
                  <c:v>32.799999999999997</c:v>
                </c:pt>
                <c:pt idx="9056">
                  <c:v>32.9</c:v>
                </c:pt>
                <c:pt idx="9057">
                  <c:v>34.200000000000003</c:v>
                </c:pt>
                <c:pt idx="9058">
                  <c:v>32.700000000000003</c:v>
                </c:pt>
                <c:pt idx="9059">
                  <c:v>33.1</c:v>
                </c:pt>
                <c:pt idx="9060">
                  <c:v>31.3</c:v>
                </c:pt>
                <c:pt idx="9061">
                  <c:v>32.200000000000003</c:v>
                </c:pt>
                <c:pt idx="9062">
                  <c:v>32.799999999999997</c:v>
                </c:pt>
                <c:pt idx="9063">
                  <c:v>33.4</c:v>
                </c:pt>
                <c:pt idx="9064">
                  <c:v>32.6</c:v>
                </c:pt>
                <c:pt idx="9065">
                  <c:v>33</c:v>
                </c:pt>
                <c:pt idx="9066">
                  <c:v>34.700000000000003</c:v>
                </c:pt>
                <c:pt idx="9067">
                  <c:v>34.5</c:v>
                </c:pt>
                <c:pt idx="9068">
                  <c:v>34.5</c:v>
                </c:pt>
                <c:pt idx="9069">
                  <c:v>34</c:v>
                </c:pt>
                <c:pt idx="9070">
                  <c:v>34.4</c:v>
                </c:pt>
                <c:pt idx="9071">
                  <c:v>25.6</c:v>
                </c:pt>
                <c:pt idx="9072">
                  <c:v>25.8</c:v>
                </c:pt>
                <c:pt idx="9073">
                  <c:v>26.8</c:v>
                </c:pt>
                <c:pt idx="9074">
                  <c:v>26.6</c:v>
                </c:pt>
                <c:pt idx="9075">
                  <c:v>25.9</c:v>
                </c:pt>
                <c:pt idx="9076">
                  <c:v>25</c:v>
                </c:pt>
                <c:pt idx="9077">
                  <c:v>25.2</c:v>
                </c:pt>
                <c:pt idx="9078">
                  <c:v>25.3</c:v>
                </c:pt>
                <c:pt idx="9079">
                  <c:v>25.3</c:v>
                </c:pt>
                <c:pt idx="9080">
                  <c:v>25.1</c:v>
                </c:pt>
                <c:pt idx="9081">
                  <c:v>25.7</c:v>
                </c:pt>
                <c:pt idx="9082">
                  <c:v>26</c:v>
                </c:pt>
                <c:pt idx="9083">
                  <c:v>26.5</c:v>
                </c:pt>
                <c:pt idx="9084">
                  <c:v>26.3</c:v>
                </c:pt>
                <c:pt idx="9085">
                  <c:v>26.2</c:v>
                </c:pt>
                <c:pt idx="9086">
                  <c:v>26.8</c:v>
                </c:pt>
                <c:pt idx="9087">
                  <c:v>26.8</c:v>
                </c:pt>
                <c:pt idx="9088">
                  <c:v>27.2</c:v>
                </c:pt>
                <c:pt idx="9089">
                  <c:v>27</c:v>
                </c:pt>
                <c:pt idx="9090">
                  <c:v>26.1</c:v>
                </c:pt>
                <c:pt idx="9091">
                  <c:v>25.2</c:v>
                </c:pt>
                <c:pt idx="9092">
                  <c:v>24.9</c:v>
                </c:pt>
                <c:pt idx="9093">
                  <c:v>25.1</c:v>
                </c:pt>
                <c:pt idx="9094">
                  <c:v>25</c:v>
                </c:pt>
                <c:pt idx="9095">
                  <c:v>26.4</c:v>
                </c:pt>
                <c:pt idx="9096">
                  <c:v>24</c:v>
                </c:pt>
                <c:pt idx="9097">
                  <c:v>26</c:v>
                </c:pt>
                <c:pt idx="9098">
                  <c:v>26</c:v>
                </c:pt>
                <c:pt idx="9099">
                  <c:v>25.1</c:v>
                </c:pt>
                <c:pt idx="9100">
                  <c:v>25.4</c:v>
                </c:pt>
                <c:pt idx="9101">
                  <c:v>26.6</c:v>
                </c:pt>
                <c:pt idx="9102">
                  <c:v>27.4</c:v>
                </c:pt>
                <c:pt idx="9103">
                  <c:v>27.8</c:v>
                </c:pt>
                <c:pt idx="9104">
                  <c:v>28.3</c:v>
                </c:pt>
                <c:pt idx="9105">
                  <c:v>28.5</c:v>
                </c:pt>
                <c:pt idx="9106">
                  <c:v>28.8</c:v>
                </c:pt>
                <c:pt idx="9107">
                  <c:v>29.4</c:v>
                </c:pt>
                <c:pt idx="9108">
                  <c:v>28.4</c:v>
                </c:pt>
                <c:pt idx="9109">
                  <c:v>28.9</c:v>
                </c:pt>
                <c:pt idx="9110">
                  <c:v>26.5</c:v>
                </c:pt>
                <c:pt idx="9111">
                  <c:v>27.4</c:v>
                </c:pt>
                <c:pt idx="9112">
                  <c:v>27.3</c:v>
                </c:pt>
                <c:pt idx="9113">
                  <c:v>27.1</c:v>
                </c:pt>
                <c:pt idx="9114">
                  <c:v>27.9</c:v>
                </c:pt>
                <c:pt idx="9115">
                  <c:v>31.6</c:v>
                </c:pt>
                <c:pt idx="9116">
                  <c:v>32.5</c:v>
                </c:pt>
                <c:pt idx="9117">
                  <c:v>32.1</c:v>
                </c:pt>
                <c:pt idx="9118">
                  <c:v>31.6</c:v>
                </c:pt>
                <c:pt idx="9119">
                  <c:v>29.6</c:v>
                </c:pt>
                <c:pt idx="9120">
                  <c:v>31.9</c:v>
                </c:pt>
                <c:pt idx="9121">
                  <c:v>27.1</c:v>
                </c:pt>
                <c:pt idx="9122">
                  <c:v>32.9</c:v>
                </c:pt>
                <c:pt idx="9123">
                  <c:v>30.6</c:v>
                </c:pt>
                <c:pt idx="9124">
                  <c:v>33</c:v>
                </c:pt>
                <c:pt idx="9125">
                  <c:v>33.200000000000003</c:v>
                </c:pt>
                <c:pt idx="9126">
                  <c:v>32.1</c:v>
                </c:pt>
                <c:pt idx="9127">
                  <c:v>32.4</c:v>
                </c:pt>
                <c:pt idx="9128">
                  <c:v>33.700000000000003</c:v>
                </c:pt>
                <c:pt idx="9129">
                  <c:v>33.799999999999997</c:v>
                </c:pt>
                <c:pt idx="9130">
                  <c:v>33.700000000000003</c:v>
                </c:pt>
                <c:pt idx="9131">
                  <c:v>29.4</c:v>
                </c:pt>
                <c:pt idx="9132">
                  <c:v>31.9</c:v>
                </c:pt>
                <c:pt idx="9133">
                  <c:v>32.1</c:v>
                </c:pt>
                <c:pt idx="9134">
                  <c:v>34.299999999999997</c:v>
                </c:pt>
                <c:pt idx="9135">
                  <c:v>32.4</c:v>
                </c:pt>
                <c:pt idx="9136">
                  <c:v>29.9</c:v>
                </c:pt>
                <c:pt idx="9137">
                  <c:v>31.3</c:v>
                </c:pt>
                <c:pt idx="9138">
                  <c:v>30.7</c:v>
                </c:pt>
                <c:pt idx="9139">
                  <c:v>32.4</c:v>
                </c:pt>
                <c:pt idx="9140">
                  <c:v>25.8</c:v>
                </c:pt>
                <c:pt idx="9141">
                  <c:v>32.299999999999997</c:v>
                </c:pt>
                <c:pt idx="9142">
                  <c:v>31.3</c:v>
                </c:pt>
                <c:pt idx="9143">
                  <c:v>31.5</c:v>
                </c:pt>
                <c:pt idx="9144">
                  <c:v>33.799999999999997</c:v>
                </c:pt>
                <c:pt idx="9145">
                  <c:v>27.3</c:v>
                </c:pt>
                <c:pt idx="9146">
                  <c:v>26.3</c:v>
                </c:pt>
                <c:pt idx="9147">
                  <c:v>26.5</c:v>
                </c:pt>
                <c:pt idx="9148">
                  <c:v>27.1</c:v>
                </c:pt>
                <c:pt idx="9149">
                  <c:v>26.9</c:v>
                </c:pt>
                <c:pt idx="9150">
                  <c:v>26.8</c:v>
                </c:pt>
                <c:pt idx="9151">
                  <c:v>30.7</c:v>
                </c:pt>
                <c:pt idx="9152">
                  <c:v>27.6</c:v>
                </c:pt>
                <c:pt idx="9153">
                  <c:v>28</c:v>
                </c:pt>
                <c:pt idx="9154">
                  <c:v>27.9</c:v>
                </c:pt>
                <c:pt idx="9155">
                  <c:v>28.3</c:v>
                </c:pt>
                <c:pt idx="9156">
                  <c:v>27.4</c:v>
                </c:pt>
                <c:pt idx="9157">
                  <c:v>27.1</c:v>
                </c:pt>
                <c:pt idx="9158">
                  <c:v>28.9</c:v>
                </c:pt>
                <c:pt idx="9159">
                  <c:v>28.4</c:v>
                </c:pt>
                <c:pt idx="9160">
                  <c:v>27.5</c:v>
                </c:pt>
                <c:pt idx="9161">
                  <c:v>28.5</c:v>
                </c:pt>
                <c:pt idx="9162">
                  <c:v>29.5</c:v>
                </c:pt>
                <c:pt idx="9163">
                  <c:v>28.5</c:v>
                </c:pt>
                <c:pt idx="9164">
                  <c:v>29.3</c:v>
                </c:pt>
                <c:pt idx="9165">
                  <c:v>28.6</c:v>
                </c:pt>
                <c:pt idx="9166">
                  <c:v>28.9</c:v>
                </c:pt>
                <c:pt idx="9167">
                  <c:v>26.4</c:v>
                </c:pt>
                <c:pt idx="9168">
                  <c:v>28.1</c:v>
                </c:pt>
                <c:pt idx="9169">
                  <c:v>28.3</c:v>
                </c:pt>
                <c:pt idx="9170">
                  <c:v>28.6</c:v>
                </c:pt>
                <c:pt idx="9171">
                  <c:v>28.8</c:v>
                </c:pt>
                <c:pt idx="9172">
                  <c:v>27.6</c:v>
                </c:pt>
                <c:pt idx="9173">
                  <c:v>28.6</c:v>
                </c:pt>
                <c:pt idx="9174">
                  <c:v>27.3</c:v>
                </c:pt>
                <c:pt idx="9175">
                  <c:v>27.7</c:v>
                </c:pt>
                <c:pt idx="9176">
                  <c:v>29</c:v>
                </c:pt>
                <c:pt idx="9177">
                  <c:v>28.8</c:v>
                </c:pt>
                <c:pt idx="9178">
                  <c:v>28.4</c:v>
                </c:pt>
                <c:pt idx="9179">
                  <c:v>29.4</c:v>
                </c:pt>
                <c:pt idx="9180">
                  <c:v>29.7</c:v>
                </c:pt>
                <c:pt idx="9181">
                  <c:v>29.3</c:v>
                </c:pt>
                <c:pt idx="9182">
                  <c:v>29.3</c:v>
                </c:pt>
                <c:pt idx="9183">
                  <c:v>29.7</c:v>
                </c:pt>
                <c:pt idx="9184">
                  <c:v>29.6</c:v>
                </c:pt>
                <c:pt idx="9185">
                  <c:v>4.7</c:v>
                </c:pt>
                <c:pt idx="9186">
                  <c:v>4.3</c:v>
                </c:pt>
                <c:pt idx="9187">
                  <c:v>37.4</c:v>
                </c:pt>
                <c:pt idx="9188">
                  <c:v>4.7</c:v>
                </c:pt>
                <c:pt idx="9189">
                  <c:v>4.3</c:v>
                </c:pt>
                <c:pt idx="9190">
                  <c:v>4.2</c:v>
                </c:pt>
                <c:pt idx="9191">
                  <c:v>4</c:v>
                </c:pt>
                <c:pt idx="9192">
                  <c:v>5</c:v>
                </c:pt>
                <c:pt idx="9193">
                  <c:v>4.5</c:v>
                </c:pt>
                <c:pt idx="9194">
                  <c:v>4.8</c:v>
                </c:pt>
                <c:pt idx="9195">
                  <c:v>5</c:v>
                </c:pt>
                <c:pt idx="9196">
                  <c:v>5.5</c:v>
                </c:pt>
                <c:pt idx="9197">
                  <c:v>5.3</c:v>
                </c:pt>
                <c:pt idx="9198">
                  <c:v>5.6</c:v>
                </c:pt>
                <c:pt idx="9199">
                  <c:v>4</c:v>
                </c:pt>
                <c:pt idx="9200">
                  <c:v>4.9000000000000004</c:v>
                </c:pt>
                <c:pt idx="9201">
                  <c:v>5.3</c:v>
                </c:pt>
                <c:pt idx="9202">
                  <c:v>5.3</c:v>
                </c:pt>
                <c:pt idx="9203">
                  <c:v>5.8</c:v>
                </c:pt>
                <c:pt idx="9204">
                  <c:v>5.4</c:v>
                </c:pt>
                <c:pt idx="9205">
                  <c:v>3.9</c:v>
                </c:pt>
                <c:pt idx="9206">
                  <c:v>3</c:v>
                </c:pt>
                <c:pt idx="9207">
                  <c:v>4</c:v>
                </c:pt>
                <c:pt idx="9208">
                  <c:v>4.2</c:v>
                </c:pt>
                <c:pt idx="9209">
                  <c:v>4.4000000000000004</c:v>
                </c:pt>
                <c:pt idx="9210">
                  <c:v>4</c:v>
                </c:pt>
                <c:pt idx="9211">
                  <c:v>3.7</c:v>
                </c:pt>
                <c:pt idx="9212">
                  <c:v>5.8</c:v>
                </c:pt>
                <c:pt idx="9213">
                  <c:v>5.4</c:v>
                </c:pt>
                <c:pt idx="9214">
                  <c:v>5.5</c:v>
                </c:pt>
                <c:pt idx="9215">
                  <c:v>4.5999999999999996</c:v>
                </c:pt>
                <c:pt idx="9216">
                  <c:v>3.8</c:v>
                </c:pt>
                <c:pt idx="9217">
                  <c:v>4.8</c:v>
                </c:pt>
                <c:pt idx="9218">
                  <c:v>4</c:v>
                </c:pt>
                <c:pt idx="9219">
                  <c:v>5</c:v>
                </c:pt>
                <c:pt idx="9220">
                  <c:v>4.2</c:v>
                </c:pt>
                <c:pt idx="9221">
                  <c:v>4</c:v>
                </c:pt>
                <c:pt idx="9222">
                  <c:v>4.2</c:v>
                </c:pt>
                <c:pt idx="9223">
                  <c:v>4.8</c:v>
                </c:pt>
                <c:pt idx="9224">
                  <c:v>5.5</c:v>
                </c:pt>
                <c:pt idx="9225">
                  <c:v>5.9</c:v>
                </c:pt>
                <c:pt idx="9226">
                  <c:v>5.9</c:v>
                </c:pt>
                <c:pt idx="9227">
                  <c:v>4.5999999999999996</c:v>
                </c:pt>
                <c:pt idx="9228">
                  <c:v>4.3</c:v>
                </c:pt>
                <c:pt idx="9229">
                  <c:v>4.4000000000000004</c:v>
                </c:pt>
                <c:pt idx="9230">
                  <c:v>4.2</c:v>
                </c:pt>
                <c:pt idx="9231">
                  <c:v>4.3</c:v>
                </c:pt>
                <c:pt idx="9232">
                  <c:v>3.3</c:v>
                </c:pt>
                <c:pt idx="9233">
                  <c:v>2.4</c:v>
                </c:pt>
                <c:pt idx="9234">
                  <c:v>2.6</c:v>
                </c:pt>
                <c:pt idx="9235">
                  <c:v>3.2</c:v>
                </c:pt>
                <c:pt idx="9236">
                  <c:v>8.5</c:v>
                </c:pt>
                <c:pt idx="9237">
                  <c:v>9.6</c:v>
                </c:pt>
                <c:pt idx="9238">
                  <c:v>10.7</c:v>
                </c:pt>
                <c:pt idx="9239">
                  <c:v>10.6</c:v>
                </c:pt>
                <c:pt idx="9240">
                  <c:v>8.8000000000000007</c:v>
                </c:pt>
                <c:pt idx="9241">
                  <c:v>12.7</c:v>
                </c:pt>
                <c:pt idx="9242">
                  <c:v>4.8</c:v>
                </c:pt>
                <c:pt idx="9243">
                  <c:v>12.2</c:v>
                </c:pt>
                <c:pt idx="9244">
                  <c:v>12.7</c:v>
                </c:pt>
                <c:pt idx="9245">
                  <c:v>12.8</c:v>
                </c:pt>
                <c:pt idx="9246">
                  <c:v>13.3</c:v>
                </c:pt>
                <c:pt idx="9247">
                  <c:v>12</c:v>
                </c:pt>
                <c:pt idx="9248">
                  <c:v>12.4</c:v>
                </c:pt>
                <c:pt idx="9249">
                  <c:v>12.9</c:v>
                </c:pt>
                <c:pt idx="9250">
                  <c:v>12.1</c:v>
                </c:pt>
                <c:pt idx="9251">
                  <c:v>12.7</c:v>
                </c:pt>
                <c:pt idx="9252">
                  <c:v>14.3</c:v>
                </c:pt>
                <c:pt idx="9253">
                  <c:v>11.8</c:v>
                </c:pt>
                <c:pt idx="9254">
                  <c:v>14.1</c:v>
                </c:pt>
                <c:pt idx="9255">
                  <c:v>16.899999999999999</c:v>
                </c:pt>
                <c:pt idx="9256">
                  <c:v>16.7</c:v>
                </c:pt>
                <c:pt idx="9257">
                  <c:v>14.3</c:v>
                </c:pt>
                <c:pt idx="9258">
                  <c:v>14.6</c:v>
                </c:pt>
                <c:pt idx="9259">
                  <c:v>13.7</c:v>
                </c:pt>
                <c:pt idx="9260">
                  <c:v>14</c:v>
                </c:pt>
                <c:pt idx="9261">
                  <c:v>2.8</c:v>
                </c:pt>
                <c:pt idx="9262">
                  <c:v>13</c:v>
                </c:pt>
                <c:pt idx="9263">
                  <c:v>12.1</c:v>
                </c:pt>
                <c:pt idx="9264">
                  <c:v>13.8</c:v>
                </c:pt>
                <c:pt idx="9265">
                  <c:v>15.6</c:v>
                </c:pt>
                <c:pt idx="9266">
                  <c:v>3.5</c:v>
                </c:pt>
                <c:pt idx="9267">
                  <c:v>3.4</c:v>
                </c:pt>
                <c:pt idx="9268">
                  <c:v>4.5</c:v>
                </c:pt>
                <c:pt idx="9269">
                  <c:v>3.2</c:v>
                </c:pt>
                <c:pt idx="9270">
                  <c:v>2.8</c:v>
                </c:pt>
                <c:pt idx="9271">
                  <c:v>2.9</c:v>
                </c:pt>
                <c:pt idx="9272">
                  <c:v>2</c:v>
                </c:pt>
                <c:pt idx="9273">
                  <c:v>3.4</c:v>
                </c:pt>
                <c:pt idx="9274">
                  <c:v>3</c:v>
                </c:pt>
                <c:pt idx="9275">
                  <c:v>2.5</c:v>
                </c:pt>
                <c:pt idx="9276">
                  <c:v>2.7</c:v>
                </c:pt>
                <c:pt idx="9277">
                  <c:v>3.2</c:v>
                </c:pt>
                <c:pt idx="9278">
                  <c:v>2.9</c:v>
                </c:pt>
                <c:pt idx="9279">
                  <c:v>2.5</c:v>
                </c:pt>
                <c:pt idx="9280">
                  <c:v>7.9</c:v>
                </c:pt>
                <c:pt idx="9281">
                  <c:v>2.6</c:v>
                </c:pt>
                <c:pt idx="9282">
                  <c:v>3.4</c:v>
                </c:pt>
                <c:pt idx="9283">
                  <c:v>5.0999999999999996</c:v>
                </c:pt>
                <c:pt idx="9284">
                  <c:v>3.7</c:v>
                </c:pt>
                <c:pt idx="9285">
                  <c:v>4.3</c:v>
                </c:pt>
                <c:pt idx="9286">
                  <c:v>3.8</c:v>
                </c:pt>
                <c:pt idx="9287">
                  <c:v>4.4000000000000004</c:v>
                </c:pt>
                <c:pt idx="9288">
                  <c:v>3.7</c:v>
                </c:pt>
                <c:pt idx="9289">
                  <c:v>4.4000000000000004</c:v>
                </c:pt>
                <c:pt idx="9290">
                  <c:v>5.2</c:v>
                </c:pt>
                <c:pt idx="9291">
                  <c:v>5.6</c:v>
                </c:pt>
                <c:pt idx="9292">
                  <c:v>5.7</c:v>
                </c:pt>
                <c:pt idx="9293">
                  <c:v>6.3</c:v>
                </c:pt>
                <c:pt idx="9294">
                  <c:v>6.6</c:v>
                </c:pt>
                <c:pt idx="9295">
                  <c:v>5.0999999999999996</c:v>
                </c:pt>
                <c:pt idx="9296">
                  <c:v>5.7</c:v>
                </c:pt>
                <c:pt idx="9297">
                  <c:v>7.1</c:v>
                </c:pt>
                <c:pt idx="9298">
                  <c:v>5.9</c:v>
                </c:pt>
                <c:pt idx="9299">
                  <c:v>6.4</c:v>
                </c:pt>
                <c:pt idx="9300">
                  <c:v>6.4</c:v>
                </c:pt>
                <c:pt idx="9301">
                  <c:v>7.3</c:v>
                </c:pt>
                <c:pt idx="9302">
                  <c:v>7.4</c:v>
                </c:pt>
                <c:pt idx="9303">
                  <c:v>7.4</c:v>
                </c:pt>
                <c:pt idx="9304">
                  <c:v>6</c:v>
                </c:pt>
                <c:pt idx="9305">
                  <c:v>7.5</c:v>
                </c:pt>
                <c:pt idx="9306">
                  <c:v>4.5999999999999996</c:v>
                </c:pt>
                <c:pt idx="9307">
                  <c:v>20.3</c:v>
                </c:pt>
                <c:pt idx="9308">
                  <c:v>19.899999999999999</c:v>
                </c:pt>
                <c:pt idx="9309">
                  <c:v>20.100000000000001</c:v>
                </c:pt>
                <c:pt idx="9310">
                  <c:v>20.7</c:v>
                </c:pt>
                <c:pt idx="9311">
                  <c:v>19.8</c:v>
                </c:pt>
                <c:pt idx="9312">
                  <c:v>20</c:v>
                </c:pt>
                <c:pt idx="9313">
                  <c:v>19.2</c:v>
                </c:pt>
                <c:pt idx="9314">
                  <c:v>20.2</c:v>
                </c:pt>
                <c:pt idx="9315">
                  <c:v>19.3</c:v>
                </c:pt>
                <c:pt idx="9316">
                  <c:v>19.8</c:v>
                </c:pt>
                <c:pt idx="9317">
                  <c:v>19.7</c:v>
                </c:pt>
                <c:pt idx="9318">
                  <c:v>19.5</c:v>
                </c:pt>
                <c:pt idx="9319">
                  <c:v>19.399999999999999</c:v>
                </c:pt>
                <c:pt idx="9320">
                  <c:v>19.2</c:v>
                </c:pt>
                <c:pt idx="9321">
                  <c:v>19.8</c:v>
                </c:pt>
                <c:pt idx="9322">
                  <c:v>18</c:v>
                </c:pt>
                <c:pt idx="9323">
                  <c:v>18.5</c:v>
                </c:pt>
                <c:pt idx="9324">
                  <c:v>18.8</c:v>
                </c:pt>
                <c:pt idx="9325">
                  <c:v>19.100000000000001</c:v>
                </c:pt>
                <c:pt idx="9326">
                  <c:v>18.899999999999999</c:v>
                </c:pt>
                <c:pt idx="9327">
                  <c:v>20.100000000000001</c:v>
                </c:pt>
                <c:pt idx="9328">
                  <c:v>19.399999999999999</c:v>
                </c:pt>
                <c:pt idx="9329">
                  <c:v>20</c:v>
                </c:pt>
                <c:pt idx="9330">
                  <c:v>20.6</c:v>
                </c:pt>
                <c:pt idx="9331">
                  <c:v>20.7</c:v>
                </c:pt>
                <c:pt idx="9332">
                  <c:v>19.8</c:v>
                </c:pt>
                <c:pt idx="9333">
                  <c:v>19.399999999999999</c:v>
                </c:pt>
                <c:pt idx="9334">
                  <c:v>19.5</c:v>
                </c:pt>
                <c:pt idx="9335">
                  <c:v>19.3</c:v>
                </c:pt>
                <c:pt idx="9336">
                  <c:v>19.399999999999999</c:v>
                </c:pt>
                <c:pt idx="9337">
                  <c:v>19.399999999999999</c:v>
                </c:pt>
                <c:pt idx="9338">
                  <c:v>19.899999999999999</c:v>
                </c:pt>
                <c:pt idx="9339">
                  <c:v>19.399999999999999</c:v>
                </c:pt>
                <c:pt idx="9340">
                  <c:v>20</c:v>
                </c:pt>
                <c:pt idx="9341">
                  <c:v>20.7</c:v>
                </c:pt>
                <c:pt idx="9342">
                  <c:v>18.3</c:v>
                </c:pt>
                <c:pt idx="9343">
                  <c:v>20</c:v>
                </c:pt>
                <c:pt idx="9344">
                  <c:v>19</c:v>
                </c:pt>
                <c:pt idx="9345">
                  <c:v>20.2</c:v>
                </c:pt>
                <c:pt idx="9346">
                  <c:v>20.399999999999999</c:v>
                </c:pt>
                <c:pt idx="9347">
                  <c:v>20.8</c:v>
                </c:pt>
                <c:pt idx="9348">
                  <c:v>20.8</c:v>
                </c:pt>
                <c:pt idx="9349">
                  <c:v>21.3</c:v>
                </c:pt>
                <c:pt idx="9350">
                  <c:v>21.8</c:v>
                </c:pt>
                <c:pt idx="9351">
                  <c:v>21.9</c:v>
                </c:pt>
                <c:pt idx="9352">
                  <c:v>22.1</c:v>
                </c:pt>
                <c:pt idx="9353">
                  <c:v>21.4</c:v>
                </c:pt>
                <c:pt idx="9354">
                  <c:v>21.1</c:v>
                </c:pt>
                <c:pt idx="9355">
                  <c:v>21.8</c:v>
                </c:pt>
                <c:pt idx="9356">
                  <c:v>20.6</c:v>
                </c:pt>
                <c:pt idx="9357">
                  <c:v>21.7</c:v>
                </c:pt>
                <c:pt idx="9358">
                  <c:v>20.8</c:v>
                </c:pt>
                <c:pt idx="9359">
                  <c:v>21</c:v>
                </c:pt>
                <c:pt idx="9360">
                  <c:v>21.8</c:v>
                </c:pt>
                <c:pt idx="9361">
                  <c:v>22.8</c:v>
                </c:pt>
                <c:pt idx="9362">
                  <c:v>22.1</c:v>
                </c:pt>
                <c:pt idx="9363">
                  <c:v>22.2</c:v>
                </c:pt>
                <c:pt idx="9364">
                  <c:v>22</c:v>
                </c:pt>
                <c:pt idx="9365">
                  <c:v>22.4</c:v>
                </c:pt>
                <c:pt idx="9366">
                  <c:v>25.2</c:v>
                </c:pt>
                <c:pt idx="9367">
                  <c:v>26.2</c:v>
                </c:pt>
                <c:pt idx="9368">
                  <c:v>26</c:v>
                </c:pt>
                <c:pt idx="9369">
                  <c:v>25.9</c:v>
                </c:pt>
                <c:pt idx="9370">
                  <c:v>23.6</c:v>
                </c:pt>
                <c:pt idx="9371">
                  <c:v>28.2</c:v>
                </c:pt>
                <c:pt idx="9372">
                  <c:v>20.9</c:v>
                </c:pt>
                <c:pt idx="9373">
                  <c:v>28.4</c:v>
                </c:pt>
                <c:pt idx="9374">
                  <c:v>24.7</c:v>
                </c:pt>
                <c:pt idx="9375">
                  <c:v>27.8</c:v>
                </c:pt>
                <c:pt idx="9376">
                  <c:v>27.8</c:v>
                </c:pt>
                <c:pt idx="9377">
                  <c:v>28.5</c:v>
                </c:pt>
                <c:pt idx="9378">
                  <c:v>30.3</c:v>
                </c:pt>
                <c:pt idx="9379">
                  <c:v>29.3</c:v>
                </c:pt>
                <c:pt idx="9380">
                  <c:v>30.2</c:v>
                </c:pt>
                <c:pt idx="9381">
                  <c:v>29</c:v>
                </c:pt>
                <c:pt idx="9382">
                  <c:v>28.1</c:v>
                </c:pt>
                <c:pt idx="9383">
                  <c:v>29.1</c:v>
                </c:pt>
                <c:pt idx="9384">
                  <c:v>31.8</c:v>
                </c:pt>
                <c:pt idx="9385">
                  <c:v>30.4</c:v>
                </c:pt>
                <c:pt idx="9386">
                  <c:v>29</c:v>
                </c:pt>
                <c:pt idx="9387">
                  <c:v>27.9</c:v>
                </c:pt>
                <c:pt idx="9388">
                  <c:v>29.6</c:v>
                </c:pt>
                <c:pt idx="9389">
                  <c:v>29.4</c:v>
                </c:pt>
                <c:pt idx="9390">
                  <c:v>19.5</c:v>
                </c:pt>
                <c:pt idx="9391">
                  <c:v>28.9</c:v>
                </c:pt>
                <c:pt idx="9392">
                  <c:v>28.5</c:v>
                </c:pt>
                <c:pt idx="9393">
                  <c:v>29.6</c:v>
                </c:pt>
                <c:pt idx="9394">
                  <c:v>30</c:v>
                </c:pt>
                <c:pt idx="9395">
                  <c:v>21.3</c:v>
                </c:pt>
                <c:pt idx="9396">
                  <c:v>20.7</c:v>
                </c:pt>
                <c:pt idx="9397">
                  <c:v>20.3</c:v>
                </c:pt>
                <c:pt idx="9398">
                  <c:v>21</c:v>
                </c:pt>
                <c:pt idx="9399">
                  <c:v>21</c:v>
                </c:pt>
                <c:pt idx="9400">
                  <c:v>20.5</c:v>
                </c:pt>
                <c:pt idx="9401">
                  <c:v>29.2</c:v>
                </c:pt>
                <c:pt idx="9402">
                  <c:v>21.9</c:v>
                </c:pt>
                <c:pt idx="9403">
                  <c:v>21.5</c:v>
                </c:pt>
                <c:pt idx="9404">
                  <c:v>21.3</c:v>
                </c:pt>
                <c:pt idx="9405">
                  <c:v>21.4</c:v>
                </c:pt>
                <c:pt idx="9406">
                  <c:v>21.4</c:v>
                </c:pt>
                <c:pt idx="9407">
                  <c:v>21.3</c:v>
                </c:pt>
                <c:pt idx="9408">
                  <c:v>21.5</c:v>
                </c:pt>
                <c:pt idx="9409">
                  <c:v>22.7</c:v>
                </c:pt>
                <c:pt idx="9410">
                  <c:v>21.4</c:v>
                </c:pt>
                <c:pt idx="9411">
                  <c:v>22.6</c:v>
                </c:pt>
                <c:pt idx="9412">
                  <c:v>23.6</c:v>
                </c:pt>
                <c:pt idx="9413">
                  <c:v>22.1</c:v>
                </c:pt>
                <c:pt idx="9414">
                  <c:v>23.4</c:v>
                </c:pt>
                <c:pt idx="9415">
                  <c:v>22.7</c:v>
                </c:pt>
                <c:pt idx="9416">
                  <c:v>23.7</c:v>
                </c:pt>
                <c:pt idx="9417">
                  <c:v>20.100000000000001</c:v>
                </c:pt>
                <c:pt idx="9418">
                  <c:v>23.1</c:v>
                </c:pt>
                <c:pt idx="9419">
                  <c:v>23</c:v>
                </c:pt>
                <c:pt idx="9420">
                  <c:v>23</c:v>
                </c:pt>
                <c:pt idx="9421">
                  <c:v>23.1</c:v>
                </c:pt>
                <c:pt idx="9422">
                  <c:v>22.4</c:v>
                </c:pt>
                <c:pt idx="9423">
                  <c:v>23.2</c:v>
                </c:pt>
                <c:pt idx="9424">
                  <c:v>21.2</c:v>
                </c:pt>
                <c:pt idx="9425">
                  <c:v>21.9</c:v>
                </c:pt>
                <c:pt idx="9426">
                  <c:v>23.4</c:v>
                </c:pt>
                <c:pt idx="9427">
                  <c:v>23.6</c:v>
                </c:pt>
                <c:pt idx="9428">
                  <c:v>25.1</c:v>
                </c:pt>
                <c:pt idx="9429">
                  <c:v>24.2</c:v>
                </c:pt>
                <c:pt idx="9430">
                  <c:v>25.4</c:v>
                </c:pt>
                <c:pt idx="9431">
                  <c:v>25</c:v>
                </c:pt>
                <c:pt idx="9432">
                  <c:v>25</c:v>
                </c:pt>
                <c:pt idx="9433">
                  <c:v>24.2</c:v>
                </c:pt>
                <c:pt idx="9434">
                  <c:v>24.3</c:v>
                </c:pt>
                <c:pt idx="9435">
                  <c:v>10.4</c:v>
                </c:pt>
                <c:pt idx="9436">
                  <c:v>10.3</c:v>
                </c:pt>
                <c:pt idx="9437">
                  <c:v>27.4</c:v>
                </c:pt>
                <c:pt idx="9438">
                  <c:v>11.6</c:v>
                </c:pt>
                <c:pt idx="9439">
                  <c:v>10.199999999999999</c:v>
                </c:pt>
                <c:pt idx="9440">
                  <c:v>10.6</c:v>
                </c:pt>
                <c:pt idx="9441">
                  <c:v>9.9</c:v>
                </c:pt>
                <c:pt idx="9442">
                  <c:v>10.9</c:v>
                </c:pt>
                <c:pt idx="9443">
                  <c:v>10.4</c:v>
                </c:pt>
                <c:pt idx="9444">
                  <c:v>10.8</c:v>
                </c:pt>
                <c:pt idx="9445">
                  <c:v>10.8</c:v>
                </c:pt>
                <c:pt idx="9446">
                  <c:v>11.3</c:v>
                </c:pt>
                <c:pt idx="9447">
                  <c:v>11.1</c:v>
                </c:pt>
                <c:pt idx="9448">
                  <c:v>11.9</c:v>
                </c:pt>
                <c:pt idx="9449">
                  <c:v>10.8</c:v>
                </c:pt>
                <c:pt idx="9450">
                  <c:v>11.8</c:v>
                </c:pt>
                <c:pt idx="9451">
                  <c:v>11.5</c:v>
                </c:pt>
                <c:pt idx="9452">
                  <c:v>11.9</c:v>
                </c:pt>
                <c:pt idx="9453">
                  <c:v>11.5</c:v>
                </c:pt>
                <c:pt idx="9454">
                  <c:v>11.4</c:v>
                </c:pt>
                <c:pt idx="9455">
                  <c:v>10.7</c:v>
                </c:pt>
                <c:pt idx="9456">
                  <c:v>9</c:v>
                </c:pt>
                <c:pt idx="9457">
                  <c:v>10.4</c:v>
                </c:pt>
                <c:pt idx="9458">
                  <c:v>10.9</c:v>
                </c:pt>
                <c:pt idx="9459">
                  <c:v>10.6</c:v>
                </c:pt>
                <c:pt idx="9460">
                  <c:v>10.3</c:v>
                </c:pt>
                <c:pt idx="9461">
                  <c:v>9.8000000000000007</c:v>
                </c:pt>
                <c:pt idx="9462">
                  <c:v>9.9</c:v>
                </c:pt>
                <c:pt idx="9463">
                  <c:v>10</c:v>
                </c:pt>
                <c:pt idx="9464">
                  <c:v>9.8000000000000007</c:v>
                </c:pt>
                <c:pt idx="9465">
                  <c:v>3.2</c:v>
                </c:pt>
                <c:pt idx="9466">
                  <c:v>2.9</c:v>
                </c:pt>
                <c:pt idx="9467">
                  <c:v>3.7</c:v>
                </c:pt>
                <c:pt idx="9468">
                  <c:v>5.5</c:v>
                </c:pt>
                <c:pt idx="9469">
                  <c:v>10.8</c:v>
                </c:pt>
                <c:pt idx="9470">
                  <c:v>11.3</c:v>
                </c:pt>
                <c:pt idx="9471">
                  <c:v>11</c:v>
                </c:pt>
                <c:pt idx="9472">
                  <c:v>12</c:v>
                </c:pt>
                <c:pt idx="9473">
                  <c:v>10.9</c:v>
                </c:pt>
                <c:pt idx="9474">
                  <c:v>9.5</c:v>
                </c:pt>
                <c:pt idx="9475">
                  <c:v>11.5</c:v>
                </c:pt>
                <c:pt idx="9476">
                  <c:v>12.7</c:v>
                </c:pt>
                <c:pt idx="9477">
                  <c:v>9.3000000000000007</c:v>
                </c:pt>
                <c:pt idx="9478">
                  <c:v>12</c:v>
                </c:pt>
                <c:pt idx="9479">
                  <c:v>11.7</c:v>
                </c:pt>
                <c:pt idx="9480">
                  <c:v>10.9</c:v>
                </c:pt>
                <c:pt idx="9481">
                  <c:v>11.3</c:v>
                </c:pt>
                <c:pt idx="9482">
                  <c:v>10.5</c:v>
                </c:pt>
                <c:pt idx="9483">
                  <c:v>10.5</c:v>
                </c:pt>
                <c:pt idx="9484">
                  <c:v>11.2</c:v>
                </c:pt>
                <c:pt idx="9485">
                  <c:v>12.1</c:v>
                </c:pt>
                <c:pt idx="9486">
                  <c:v>10.5</c:v>
                </c:pt>
                <c:pt idx="9487">
                  <c:v>11.5</c:v>
                </c:pt>
                <c:pt idx="9488">
                  <c:v>11.7</c:v>
                </c:pt>
                <c:pt idx="9489">
                  <c:v>7.6</c:v>
                </c:pt>
                <c:pt idx="9490">
                  <c:v>14.3</c:v>
                </c:pt>
                <c:pt idx="9491">
                  <c:v>14.3</c:v>
                </c:pt>
                <c:pt idx="9492">
                  <c:v>14</c:v>
                </c:pt>
                <c:pt idx="9493">
                  <c:v>14.2</c:v>
                </c:pt>
                <c:pt idx="9494">
                  <c:v>15</c:v>
                </c:pt>
                <c:pt idx="9495">
                  <c:v>15.6</c:v>
                </c:pt>
                <c:pt idx="9496">
                  <c:v>16</c:v>
                </c:pt>
                <c:pt idx="9497">
                  <c:v>15.6</c:v>
                </c:pt>
                <c:pt idx="9498">
                  <c:v>15.6</c:v>
                </c:pt>
                <c:pt idx="9499">
                  <c:v>14.2</c:v>
                </c:pt>
                <c:pt idx="9500">
                  <c:v>10.6</c:v>
                </c:pt>
                <c:pt idx="9501">
                  <c:v>19.3</c:v>
                </c:pt>
                <c:pt idx="9502">
                  <c:v>15.1</c:v>
                </c:pt>
                <c:pt idx="9503">
                  <c:v>18.600000000000001</c:v>
                </c:pt>
                <c:pt idx="9504">
                  <c:v>18.3</c:v>
                </c:pt>
                <c:pt idx="9505">
                  <c:v>18.8</c:v>
                </c:pt>
                <c:pt idx="9506">
                  <c:v>20.8</c:v>
                </c:pt>
                <c:pt idx="9507">
                  <c:v>20.399999999999999</c:v>
                </c:pt>
                <c:pt idx="9508">
                  <c:v>20.6</c:v>
                </c:pt>
                <c:pt idx="9509">
                  <c:v>19.399999999999999</c:v>
                </c:pt>
                <c:pt idx="9510">
                  <c:v>18.8</c:v>
                </c:pt>
                <c:pt idx="9511">
                  <c:v>19.7</c:v>
                </c:pt>
                <c:pt idx="9512">
                  <c:v>21.2</c:v>
                </c:pt>
                <c:pt idx="9513">
                  <c:v>20.2</c:v>
                </c:pt>
                <c:pt idx="9514">
                  <c:v>18.600000000000001</c:v>
                </c:pt>
                <c:pt idx="9515">
                  <c:v>18.8</c:v>
                </c:pt>
                <c:pt idx="9516">
                  <c:v>19.399999999999999</c:v>
                </c:pt>
                <c:pt idx="9517">
                  <c:v>20</c:v>
                </c:pt>
                <c:pt idx="9518">
                  <c:v>9.3000000000000007</c:v>
                </c:pt>
                <c:pt idx="9519">
                  <c:v>18.600000000000001</c:v>
                </c:pt>
                <c:pt idx="9520">
                  <c:v>20.6</c:v>
                </c:pt>
                <c:pt idx="9521">
                  <c:v>21.5</c:v>
                </c:pt>
                <c:pt idx="9522">
                  <c:v>9.3000000000000007</c:v>
                </c:pt>
                <c:pt idx="9523">
                  <c:v>10.1</c:v>
                </c:pt>
                <c:pt idx="9524">
                  <c:v>10.4</c:v>
                </c:pt>
                <c:pt idx="9525">
                  <c:v>10.4</c:v>
                </c:pt>
                <c:pt idx="9526">
                  <c:v>10.3</c:v>
                </c:pt>
                <c:pt idx="9527">
                  <c:v>9.9</c:v>
                </c:pt>
                <c:pt idx="9528">
                  <c:v>11.8</c:v>
                </c:pt>
                <c:pt idx="9529">
                  <c:v>12.4</c:v>
                </c:pt>
                <c:pt idx="9530">
                  <c:v>11.6</c:v>
                </c:pt>
                <c:pt idx="9531">
                  <c:v>10.8</c:v>
                </c:pt>
                <c:pt idx="9532">
                  <c:v>11.5</c:v>
                </c:pt>
                <c:pt idx="9533">
                  <c:v>11.9</c:v>
                </c:pt>
                <c:pt idx="9534">
                  <c:v>11.1</c:v>
                </c:pt>
                <c:pt idx="9535">
                  <c:v>11.3</c:v>
                </c:pt>
                <c:pt idx="9536">
                  <c:v>13.1</c:v>
                </c:pt>
                <c:pt idx="9537">
                  <c:v>11.4</c:v>
                </c:pt>
                <c:pt idx="9538">
                  <c:v>12.2</c:v>
                </c:pt>
                <c:pt idx="9539">
                  <c:v>13.2</c:v>
                </c:pt>
                <c:pt idx="9540">
                  <c:v>12</c:v>
                </c:pt>
                <c:pt idx="9541">
                  <c:v>12.7</c:v>
                </c:pt>
                <c:pt idx="9542">
                  <c:v>12.3</c:v>
                </c:pt>
                <c:pt idx="9543">
                  <c:v>13.9</c:v>
                </c:pt>
                <c:pt idx="9544">
                  <c:v>9.8000000000000007</c:v>
                </c:pt>
                <c:pt idx="9545">
                  <c:v>12.8</c:v>
                </c:pt>
                <c:pt idx="9546">
                  <c:v>13</c:v>
                </c:pt>
                <c:pt idx="9547">
                  <c:v>14.3</c:v>
                </c:pt>
                <c:pt idx="9548">
                  <c:v>14</c:v>
                </c:pt>
                <c:pt idx="9549">
                  <c:v>14.4</c:v>
                </c:pt>
                <c:pt idx="9550">
                  <c:v>14.9</c:v>
                </c:pt>
                <c:pt idx="9551">
                  <c:v>13</c:v>
                </c:pt>
                <c:pt idx="9552">
                  <c:v>13.7</c:v>
                </c:pt>
                <c:pt idx="9553">
                  <c:v>15.3</c:v>
                </c:pt>
                <c:pt idx="9554">
                  <c:v>14.3</c:v>
                </c:pt>
                <c:pt idx="9555">
                  <c:v>16</c:v>
                </c:pt>
                <c:pt idx="9556">
                  <c:v>14.8</c:v>
                </c:pt>
                <c:pt idx="9557">
                  <c:v>15.7</c:v>
                </c:pt>
                <c:pt idx="9558">
                  <c:v>15.5</c:v>
                </c:pt>
                <c:pt idx="9559">
                  <c:v>15.5</c:v>
                </c:pt>
                <c:pt idx="9560">
                  <c:v>5.6</c:v>
                </c:pt>
                <c:pt idx="9561">
                  <c:v>14.7</c:v>
                </c:pt>
                <c:pt idx="9562">
                  <c:v>1.8</c:v>
                </c:pt>
                <c:pt idx="9563">
                  <c:v>2.8</c:v>
                </c:pt>
                <c:pt idx="9564">
                  <c:v>1.5</c:v>
                </c:pt>
                <c:pt idx="9565">
                  <c:v>1.7</c:v>
                </c:pt>
                <c:pt idx="9566">
                  <c:v>1.3</c:v>
                </c:pt>
                <c:pt idx="9567">
                  <c:v>2.1</c:v>
                </c:pt>
                <c:pt idx="9568">
                  <c:v>1.8</c:v>
                </c:pt>
                <c:pt idx="9569">
                  <c:v>2</c:v>
                </c:pt>
                <c:pt idx="9570">
                  <c:v>2.6</c:v>
                </c:pt>
                <c:pt idx="9571">
                  <c:v>2.7</c:v>
                </c:pt>
                <c:pt idx="9572">
                  <c:v>2.9</c:v>
                </c:pt>
                <c:pt idx="9573">
                  <c:v>3</c:v>
                </c:pt>
                <c:pt idx="9574">
                  <c:v>1.5</c:v>
                </c:pt>
                <c:pt idx="9575">
                  <c:v>2.7</c:v>
                </c:pt>
                <c:pt idx="9576">
                  <c:v>3.1</c:v>
                </c:pt>
                <c:pt idx="9577">
                  <c:v>3.3</c:v>
                </c:pt>
                <c:pt idx="9578">
                  <c:v>2.7</c:v>
                </c:pt>
                <c:pt idx="9579">
                  <c:v>1.1000000000000001</c:v>
                </c:pt>
                <c:pt idx="9580">
                  <c:v>0.5</c:v>
                </c:pt>
                <c:pt idx="9581">
                  <c:v>2.4</c:v>
                </c:pt>
                <c:pt idx="9582">
                  <c:v>2.5</c:v>
                </c:pt>
                <c:pt idx="9583">
                  <c:v>1.7</c:v>
                </c:pt>
                <c:pt idx="9584">
                  <c:v>1.2</c:v>
                </c:pt>
                <c:pt idx="9585">
                  <c:v>1.2</c:v>
                </c:pt>
                <c:pt idx="9586">
                  <c:v>2.2000000000000002</c:v>
                </c:pt>
                <c:pt idx="9587">
                  <c:v>1.8</c:v>
                </c:pt>
                <c:pt idx="9588">
                  <c:v>1.9</c:v>
                </c:pt>
                <c:pt idx="9589">
                  <c:v>1.8</c:v>
                </c:pt>
                <c:pt idx="9590">
                  <c:v>2.1</c:v>
                </c:pt>
                <c:pt idx="9591">
                  <c:v>1.9</c:v>
                </c:pt>
                <c:pt idx="9592">
                  <c:v>2.4</c:v>
                </c:pt>
                <c:pt idx="9593">
                  <c:v>1.3</c:v>
                </c:pt>
                <c:pt idx="9594">
                  <c:v>1.8</c:v>
                </c:pt>
                <c:pt idx="9595">
                  <c:v>2</c:v>
                </c:pt>
                <c:pt idx="9596">
                  <c:v>2</c:v>
                </c:pt>
                <c:pt idx="9597">
                  <c:v>2</c:v>
                </c:pt>
                <c:pt idx="9598">
                  <c:v>0.6</c:v>
                </c:pt>
                <c:pt idx="9599">
                  <c:v>2.5</c:v>
                </c:pt>
                <c:pt idx="9600">
                  <c:v>2.4</c:v>
                </c:pt>
                <c:pt idx="9601">
                  <c:v>3.3</c:v>
                </c:pt>
                <c:pt idx="9602">
                  <c:v>2.8</c:v>
                </c:pt>
                <c:pt idx="9603">
                  <c:v>3.2</c:v>
                </c:pt>
                <c:pt idx="9604">
                  <c:v>2.2000000000000002</c:v>
                </c:pt>
                <c:pt idx="9605">
                  <c:v>2.1</c:v>
                </c:pt>
                <c:pt idx="9606">
                  <c:v>1.6</c:v>
                </c:pt>
                <c:pt idx="9607">
                  <c:v>2</c:v>
                </c:pt>
                <c:pt idx="9608">
                  <c:v>1.4</c:v>
                </c:pt>
                <c:pt idx="9609">
                  <c:v>1.5</c:v>
                </c:pt>
                <c:pt idx="9610">
                  <c:v>0.4</c:v>
                </c:pt>
                <c:pt idx="9611">
                  <c:v>0.7</c:v>
                </c:pt>
                <c:pt idx="9612">
                  <c:v>1.2</c:v>
                </c:pt>
                <c:pt idx="9613">
                  <c:v>1.7</c:v>
                </c:pt>
                <c:pt idx="9614">
                  <c:v>0.4</c:v>
                </c:pt>
                <c:pt idx="9615">
                  <c:v>1.3</c:v>
                </c:pt>
                <c:pt idx="9616">
                  <c:v>1</c:v>
                </c:pt>
                <c:pt idx="9617">
                  <c:v>1</c:v>
                </c:pt>
                <c:pt idx="9618">
                  <c:v>1.7</c:v>
                </c:pt>
                <c:pt idx="9619">
                  <c:v>3.9</c:v>
                </c:pt>
                <c:pt idx="9620">
                  <c:v>5.0999999999999996</c:v>
                </c:pt>
                <c:pt idx="9621">
                  <c:v>5.3</c:v>
                </c:pt>
                <c:pt idx="9622">
                  <c:v>5.9</c:v>
                </c:pt>
                <c:pt idx="9623">
                  <c:v>3.5</c:v>
                </c:pt>
                <c:pt idx="9624">
                  <c:v>1.3</c:v>
                </c:pt>
                <c:pt idx="9625">
                  <c:v>9.1</c:v>
                </c:pt>
                <c:pt idx="9626">
                  <c:v>11.2</c:v>
                </c:pt>
                <c:pt idx="9627">
                  <c:v>11</c:v>
                </c:pt>
                <c:pt idx="9628">
                  <c:v>9.6999999999999993</c:v>
                </c:pt>
                <c:pt idx="9629">
                  <c:v>11.7</c:v>
                </c:pt>
                <c:pt idx="9630">
                  <c:v>12.5</c:v>
                </c:pt>
                <c:pt idx="9631">
                  <c:v>11.9</c:v>
                </c:pt>
                <c:pt idx="9632">
                  <c:v>14.2</c:v>
                </c:pt>
                <c:pt idx="9633">
                  <c:v>14.3</c:v>
                </c:pt>
                <c:pt idx="9634">
                  <c:v>14.7</c:v>
                </c:pt>
                <c:pt idx="9635">
                  <c:v>15.9</c:v>
                </c:pt>
                <c:pt idx="9636">
                  <c:v>19.399999999999999</c:v>
                </c:pt>
                <c:pt idx="9637">
                  <c:v>20.100000000000001</c:v>
                </c:pt>
                <c:pt idx="9638">
                  <c:v>18.899999999999999</c:v>
                </c:pt>
                <c:pt idx="9639">
                  <c:v>19.100000000000001</c:v>
                </c:pt>
                <c:pt idx="9640">
                  <c:v>18.899999999999999</c:v>
                </c:pt>
                <c:pt idx="9641">
                  <c:v>23.7</c:v>
                </c:pt>
                <c:pt idx="9642">
                  <c:v>0.6</c:v>
                </c:pt>
                <c:pt idx="9643">
                  <c:v>21.8</c:v>
                </c:pt>
                <c:pt idx="9644">
                  <c:v>21.1</c:v>
                </c:pt>
                <c:pt idx="9645">
                  <c:v>24.1</c:v>
                </c:pt>
                <c:pt idx="9646">
                  <c:v>1</c:v>
                </c:pt>
                <c:pt idx="9647">
                  <c:v>1.3</c:v>
                </c:pt>
                <c:pt idx="9648">
                  <c:v>1.8</c:v>
                </c:pt>
                <c:pt idx="9649">
                  <c:v>1.3</c:v>
                </c:pt>
                <c:pt idx="9650">
                  <c:v>1</c:v>
                </c:pt>
                <c:pt idx="9651">
                  <c:v>1</c:v>
                </c:pt>
                <c:pt idx="9652">
                  <c:v>2.8</c:v>
                </c:pt>
                <c:pt idx="9653">
                  <c:v>1.8</c:v>
                </c:pt>
                <c:pt idx="9654">
                  <c:v>1.2</c:v>
                </c:pt>
                <c:pt idx="9655">
                  <c:v>0.6</c:v>
                </c:pt>
                <c:pt idx="9656">
                  <c:v>1.1000000000000001</c:v>
                </c:pt>
                <c:pt idx="9657">
                  <c:v>1.5</c:v>
                </c:pt>
                <c:pt idx="9658">
                  <c:v>0.8</c:v>
                </c:pt>
                <c:pt idx="9659">
                  <c:v>1.2</c:v>
                </c:pt>
                <c:pt idx="9660">
                  <c:v>1.6</c:v>
                </c:pt>
                <c:pt idx="9661">
                  <c:v>0.7</c:v>
                </c:pt>
                <c:pt idx="9662">
                  <c:v>1.4</c:v>
                </c:pt>
                <c:pt idx="9663">
                  <c:v>2.5</c:v>
                </c:pt>
                <c:pt idx="9664">
                  <c:v>1.9</c:v>
                </c:pt>
                <c:pt idx="9665">
                  <c:v>2</c:v>
                </c:pt>
                <c:pt idx="9666">
                  <c:v>1.4</c:v>
                </c:pt>
                <c:pt idx="9667">
                  <c:v>3</c:v>
                </c:pt>
                <c:pt idx="9668">
                  <c:v>0.4</c:v>
                </c:pt>
                <c:pt idx="9669">
                  <c:v>1.5</c:v>
                </c:pt>
                <c:pt idx="9670">
                  <c:v>1.4</c:v>
                </c:pt>
                <c:pt idx="9671">
                  <c:v>1.5</c:v>
                </c:pt>
                <c:pt idx="9672">
                  <c:v>1.5</c:v>
                </c:pt>
                <c:pt idx="9673">
                  <c:v>1.4</c:v>
                </c:pt>
                <c:pt idx="9674">
                  <c:v>1.5</c:v>
                </c:pt>
                <c:pt idx="9675">
                  <c:v>0.8</c:v>
                </c:pt>
                <c:pt idx="9676">
                  <c:v>1.2</c:v>
                </c:pt>
                <c:pt idx="9677">
                  <c:v>2.4</c:v>
                </c:pt>
                <c:pt idx="9678">
                  <c:v>1.9</c:v>
                </c:pt>
                <c:pt idx="9679">
                  <c:v>3.2</c:v>
                </c:pt>
                <c:pt idx="9680">
                  <c:v>2</c:v>
                </c:pt>
                <c:pt idx="9681">
                  <c:v>3.6</c:v>
                </c:pt>
                <c:pt idx="9682">
                  <c:v>0.7</c:v>
                </c:pt>
                <c:pt idx="9683">
                  <c:v>2.4</c:v>
                </c:pt>
                <c:pt idx="9684">
                  <c:v>3.2</c:v>
                </c:pt>
                <c:pt idx="9685">
                  <c:v>1.5</c:v>
                </c:pt>
                <c:pt idx="9686">
                  <c:v>8.1999999999999993</c:v>
                </c:pt>
                <c:pt idx="9687">
                  <c:v>8.4</c:v>
                </c:pt>
                <c:pt idx="9688">
                  <c:v>37.299999999999997</c:v>
                </c:pt>
                <c:pt idx="9689">
                  <c:v>8.5</c:v>
                </c:pt>
                <c:pt idx="9690">
                  <c:v>8</c:v>
                </c:pt>
                <c:pt idx="9691">
                  <c:v>7.7</c:v>
                </c:pt>
                <c:pt idx="9692">
                  <c:v>6.8</c:v>
                </c:pt>
                <c:pt idx="9693">
                  <c:v>7.4</c:v>
                </c:pt>
                <c:pt idx="9694">
                  <c:v>7</c:v>
                </c:pt>
                <c:pt idx="9695">
                  <c:v>6.9</c:v>
                </c:pt>
                <c:pt idx="9696">
                  <c:v>7.1</c:v>
                </c:pt>
                <c:pt idx="9697">
                  <c:v>7.5</c:v>
                </c:pt>
                <c:pt idx="9698">
                  <c:v>6.9</c:v>
                </c:pt>
                <c:pt idx="9699">
                  <c:v>7.7</c:v>
                </c:pt>
                <c:pt idx="9700">
                  <c:v>7.8</c:v>
                </c:pt>
                <c:pt idx="9701">
                  <c:v>7.6</c:v>
                </c:pt>
                <c:pt idx="9702">
                  <c:v>7.6</c:v>
                </c:pt>
                <c:pt idx="9703">
                  <c:v>8.1</c:v>
                </c:pt>
                <c:pt idx="9704">
                  <c:v>8</c:v>
                </c:pt>
                <c:pt idx="9705">
                  <c:v>7.3</c:v>
                </c:pt>
                <c:pt idx="9706">
                  <c:v>7.9</c:v>
                </c:pt>
                <c:pt idx="9707">
                  <c:v>6.5</c:v>
                </c:pt>
                <c:pt idx="9708">
                  <c:v>8.1999999999999993</c:v>
                </c:pt>
                <c:pt idx="9709">
                  <c:v>8.5</c:v>
                </c:pt>
                <c:pt idx="9710">
                  <c:v>8.9</c:v>
                </c:pt>
                <c:pt idx="9711">
                  <c:v>7.1</c:v>
                </c:pt>
                <c:pt idx="9712">
                  <c:v>7.8</c:v>
                </c:pt>
                <c:pt idx="9713">
                  <c:v>8.3000000000000007</c:v>
                </c:pt>
                <c:pt idx="9714">
                  <c:v>8.1999999999999993</c:v>
                </c:pt>
                <c:pt idx="9715">
                  <c:v>8.1</c:v>
                </c:pt>
                <c:pt idx="9716">
                  <c:v>7.3</c:v>
                </c:pt>
                <c:pt idx="9717">
                  <c:v>8</c:v>
                </c:pt>
                <c:pt idx="9718">
                  <c:v>8.1</c:v>
                </c:pt>
                <c:pt idx="9719">
                  <c:v>8</c:v>
                </c:pt>
                <c:pt idx="9720">
                  <c:v>8</c:v>
                </c:pt>
                <c:pt idx="9721">
                  <c:v>7.3</c:v>
                </c:pt>
                <c:pt idx="9722">
                  <c:v>7.1</c:v>
                </c:pt>
                <c:pt idx="9723">
                  <c:v>7.2</c:v>
                </c:pt>
                <c:pt idx="9724">
                  <c:v>7.8</c:v>
                </c:pt>
                <c:pt idx="9725">
                  <c:v>7.5</c:v>
                </c:pt>
                <c:pt idx="9726">
                  <c:v>7.4</c:v>
                </c:pt>
                <c:pt idx="9727">
                  <c:v>8.1999999999999993</c:v>
                </c:pt>
                <c:pt idx="9728">
                  <c:v>7.1</c:v>
                </c:pt>
                <c:pt idx="9729">
                  <c:v>7</c:v>
                </c:pt>
                <c:pt idx="9730">
                  <c:v>6.9</c:v>
                </c:pt>
                <c:pt idx="9731">
                  <c:v>6.9</c:v>
                </c:pt>
                <c:pt idx="9732">
                  <c:v>8.1</c:v>
                </c:pt>
                <c:pt idx="9733">
                  <c:v>6.5</c:v>
                </c:pt>
                <c:pt idx="9734">
                  <c:v>5.7</c:v>
                </c:pt>
                <c:pt idx="9735">
                  <c:v>5.6</c:v>
                </c:pt>
                <c:pt idx="9736">
                  <c:v>6.8</c:v>
                </c:pt>
                <c:pt idx="9737">
                  <c:v>16.899999999999999</c:v>
                </c:pt>
                <c:pt idx="9738">
                  <c:v>17.3</c:v>
                </c:pt>
                <c:pt idx="9739">
                  <c:v>18</c:v>
                </c:pt>
                <c:pt idx="9740">
                  <c:v>17.899999999999999</c:v>
                </c:pt>
                <c:pt idx="9741">
                  <c:v>15.9</c:v>
                </c:pt>
                <c:pt idx="9742">
                  <c:v>19.5</c:v>
                </c:pt>
                <c:pt idx="9743">
                  <c:v>8.5</c:v>
                </c:pt>
                <c:pt idx="9744">
                  <c:v>19.2</c:v>
                </c:pt>
                <c:pt idx="9745">
                  <c:v>19.600000000000001</c:v>
                </c:pt>
                <c:pt idx="9746">
                  <c:v>20.3</c:v>
                </c:pt>
                <c:pt idx="9747">
                  <c:v>20.5</c:v>
                </c:pt>
                <c:pt idx="9748">
                  <c:v>19.899999999999999</c:v>
                </c:pt>
                <c:pt idx="9749">
                  <c:v>21.6</c:v>
                </c:pt>
                <c:pt idx="9750">
                  <c:v>20.9</c:v>
                </c:pt>
                <c:pt idx="9751">
                  <c:v>20</c:v>
                </c:pt>
                <c:pt idx="9752">
                  <c:v>20.7</c:v>
                </c:pt>
                <c:pt idx="9753">
                  <c:v>21.4</c:v>
                </c:pt>
                <c:pt idx="9754">
                  <c:v>20.399999999999999</c:v>
                </c:pt>
                <c:pt idx="9755">
                  <c:v>21.4</c:v>
                </c:pt>
                <c:pt idx="9756">
                  <c:v>23.6</c:v>
                </c:pt>
                <c:pt idx="9757">
                  <c:v>22.2</c:v>
                </c:pt>
                <c:pt idx="9758">
                  <c:v>18.899999999999999</c:v>
                </c:pt>
                <c:pt idx="9759">
                  <c:v>18.600000000000001</c:v>
                </c:pt>
                <c:pt idx="9760">
                  <c:v>17.399999999999999</c:v>
                </c:pt>
                <c:pt idx="9761">
                  <c:v>16.100000000000001</c:v>
                </c:pt>
                <c:pt idx="9762">
                  <c:v>6.5</c:v>
                </c:pt>
                <c:pt idx="9763">
                  <c:v>15.1</c:v>
                </c:pt>
                <c:pt idx="9764">
                  <c:v>15.5</c:v>
                </c:pt>
                <c:pt idx="9765">
                  <c:v>16.8</c:v>
                </c:pt>
                <c:pt idx="9766">
                  <c:v>15.7</c:v>
                </c:pt>
                <c:pt idx="9767">
                  <c:v>7.8</c:v>
                </c:pt>
                <c:pt idx="9768">
                  <c:v>5.8</c:v>
                </c:pt>
                <c:pt idx="9769">
                  <c:v>8.5</c:v>
                </c:pt>
                <c:pt idx="9770">
                  <c:v>5.4</c:v>
                </c:pt>
                <c:pt idx="9771">
                  <c:v>5.6</c:v>
                </c:pt>
                <c:pt idx="9772">
                  <c:v>4.8</c:v>
                </c:pt>
                <c:pt idx="9773">
                  <c:v>3.8</c:v>
                </c:pt>
                <c:pt idx="9774">
                  <c:v>6.2</c:v>
                </c:pt>
                <c:pt idx="9775">
                  <c:v>5.6</c:v>
                </c:pt>
                <c:pt idx="9776">
                  <c:v>5.0999999999999996</c:v>
                </c:pt>
                <c:pt idx="9777">
                  <c:v>4.8</c:v>
                </c:pt>
                <c:pt idx="9778">
                  <c:v>5.9</c:v>
                </c:pt>
                <c:pt idx="9779">
                  <c:v>5.0999999999999996</c:v>
                </c:pt>
                <c:pt idx="9780">
                  <c:v>6.4</c:v>
                </c:pt>
                <c:pt idx="9781">
                  <c:v>9</c:v>
                </c:pt>
                <c:pt idx="9782">
                  <c:v>6</c:v>
                </c:pt>
                <c:pt idx="9783">
                  <c:v>7.9</c:v>
                </c:pt>
                <c:pt idx="9784">
                  <c:v>10.1</c:v>
                </c:pt>
                <c:pt idx="9785">
                  <c:v>9.6999999999999993</c:v>
                </c:pt>
                <c:pt idx="9786">
                  <c:v>10.7</c:v>
                </c:pt>
                <c:pt idx="9787">
                  <c:v>9.9</c:v>
                </c:pt>
                <c:pt idx="9788">
                  <c:v>11.1</c:v>
                </c:pt>
                <c:pt idx="9789">
                  <c:v>7.9</c:v>
                </c:pt>
                <c:pt idx="9790">
                  <c:v>11.8</c:v>
                </c:pt>
                <c:pt idx="9791">
                  <c:v>11.6</c:v>
                </c:pt>
                <c:pt idx="9792">
                  <c:v>8.1999999999999993</c:v>
                </c:pt>
                <c:pt idx="9793">
                  <c:v>12.6</c:v>
                </c:pt>
                <c:pt idx="9794">
                  <c:v>12.1</c:v>
                </c:pt>
                <c:pt idx="9795">
                  <c:v>12.5</c:v>
                </c:pt>
                <c:pt idx="9796">
                  <c:v>10.7</c:v>
                </c:pt>
                <c:pt idx="9797">
                  <c:v>11.6</c:v>
                </c:pt>
                <c:pt idx="9798">
                  <c:v>13.5</c:v>
                </c:pt>
                <c:pt idx="9799">
                  <c:v>12.9</c:v>
                </c:pt>
                <c:pt idx="9800">
                  <c:v>13.3</c:v>
                </c:pt>
                <c:pt idx="9801">
                  <c:v>13.3</c:v>
                </c:pt>
                <c:pt idx="9802">
                  <c:v>14.5</c:v>
                </c:pt>
                <c:pt idx="9803">
                  <c:v>14</c:v>
                </c:pt>
                <c:pt idx="9804">
                  <c:v>14</c:v>
                </c:pt>
                <c:pt idx="9805">
                  <c:v>8.4</c:v>
                </c:pt>
                <c:pt idx="9806">
                  <c:v>12.7</c:v>
                </c:pt>
                <c:pt idx="9807">
                  <c:v>8</c:v>
                </c:pt>
                <c:pt idx="9808">
                  <c:v>17.5</c:v>
                </c:pt>
                <c:pt idx="9809">
                  <c:v>17.2</c:v>
                </c:pt>
                <c:pt idx="9810">
                  <c:v>17.7</c:v>
                </c:pt>
                <c:pt idx="9811">
                  <c:v>17.5</c:v>
                </c:pt>
                <c:pt idx="9812">
                  <c:v>16.8</c:v>
                </c:pt>
                <c:pt idx="9813">
                  <c:v>16.600000000000001</c:v>
                </c:pt>
                <c:pt idx="9814">
                  <c:v>15.8</c:v>
                </c:pt>
                <c:pt idx="9815">
                  <c:v>16.5</c:v>
                </c:pt>
                <c:pt idx="9816">
                  <c:v>16.3</c:v>
                </c:pt>
                <c:pt idx="9817">
                  <c:v>16.100000000000001</c:v>
                </c:pt>
                <c:pt idx="9818">
                  <c:v>16.5</c:v>
                </c:pt>
                <c:pt idx="9819">
                  <c:v>16.399999999999999</c:v>
                </c:pt>
                <c:pt idx="9820">
                  <c:v>16.8</c:v>
                </c:pt>
                <c:pt idx="9821">
                  <c:v>16.8</c:v>
                </c:pt>
                <c:pt idx="9822">
                  <c:v>16.8</c:v>
                </c:pt>
                <c:pt idx="9823">
                  <c:v>14.5</c:v>
                </c:pt>
                <c:pt idx="9824">
                  <c:v>16.7</c:v>
                </c:pt>
                <c:pt idx="9825">
                  <c:v>17.3</c:v>
                </c:pt>
                <c:pt idx="9826">
                  <c:v>17.2</c:v>
                </c:pt>
                <c:pt idx="9827">
                  <c:v>16.7</c:v>
                </c:pt>
                <c:pt idx="9828">
                  <c:v>17.100000000000001</c:v>
                </c:pt>
                <c:pt idx="9829">
                  <c:v>10.8</c:v>
                </c:pt>
                <c:pt idx="9830">
                  <c:v>17.399999999999999</c:v>
                </c:pt>
                <c:pt idx="9831">
                  <c:v>17.100000000000001</c:v>
                </c:pt>
                <c:pt idx="9832">
                  <c:v>17</c:v>
                </c:pt>
                <c:pt idx="9833">
                  <c:v>15.4</c:v>
                </c:pt>
                <c:pt idx="9834">
                  <c:v>16.100000000000001</c:v>
                </c:pt>
                <c:pt idx="9835">
                  <c:v>16.100000000000001</c:v>
                </c:pt>
                <c:pt idx="9836">
                  <c:v>17</c:v>
                </c:pt>
                <c:pt idx="9837">
                  <c:v>16.7</c:v>
                </c:pt>
                <c:pt idx="9838">
                  <c:v>16.2</c:v>
                </c:pt>
                <c:pt idx="9839">
                  <c:v>16.5</c:v>
                </c:pt>
                <c:pt idx="9840">
                  <c:v>15.2</c:v>
                </c:pt>
                <c:pt idx="9841">
                  <c:v>15.4</c:v>
                </c:pt>
                <c:pt idx="9842">
                  <c:v>14.9</c:v>
                </c:pt>
                <c:pt idx="9843">
                  <c:v>17.399999999999999</c:v>
                </c:pt>
                <c:pt idx="9844">
                  <c:v>16.899999999999999</c:v>
                </c:pt>
                <c:pt idx="9845">
                  <c:v>17</c:v>
                </c:pt>
                <c:pt idx="9846">
                  <c:v>17</c:v>
                </c:pt>
                <c:pt idx="9847">
                  <c:v>16.5</c:v>
                </c:pt>
                <c:pt idx="9848">
                  <c:v>17.3</c:v>
                </c:pt>
                <c:pt idx="9849">
                  <c:v>17.5</c:v>
                </c:pt>
                <c:pt idx="9850">
                  <c:v>18.2</c:v>
                </c:pt>
                <c:pt idx="9851">
                  <c:v>17.899999999999999</c:v>
                </c:pt>
                <c:pt idx="9852">
                  <c:v>18.2</c:v>
                </c:pt>
                <c:pt idx="9853">
                  <c:v>17.7</c:v>
                </c:pt>
                <c:pt idx="9854">
                  <c:v>17</c:v>
                </c:pt>
                <c:pt idx="9855">
                  <c:v>17.3</c:v>
                </c:pt>
                <c:pt idx="9856">
                  <c:v>16.899999999999999</c:v>
                </c:pt>
                <c:pt idx="9857">
                  <c:v>17.100000000000001</c:v>
                </c:pt>
                <c:pt idx="9858">
                  <c:v>17.5</c:v>
                </c:pt>
                <c:pt idx="9859">
                  <c:v>17.399999999999999</c:v>
                </c:pt>
                <c:pt idx="9860">
                  <c:v>18.399999999999999</c:v>
                </c:pt>
                <c:pt idx="9861">
                  <c:v>18.2</c:v>
                </c:pt>
                <c:pt idx="9862">
                  <c:v>19.3</c:v>
                </c:pt>
                <c:pt idx="9863">
                  <c:v>20.7</c:v>
                </c:pt>
                <c:pt idx="9864">
                  <c:v>21.4</c:v>
                </c:pt>
                <c:pt idx="9865">
                  <c:v>21.3</c:v>
                </c:pt>
                <c:pt idx="9866">
                  <c:v>21.2</c:v>
                </c:pt>
                <c:pt idx="9867">
                  <c:v>19.5</c:v>
                </c:pt>
                <c:pt idx="9868">
                  <c:v>24</c:v>
                </c:pt>
                <c:pt idx="9869">
                  <c:v>17.8</c:v>
                </c:pt>
                <c:pt idx="9870">
                  <c:v>24</c:v>
                </c:pt>
                <c:pt idx="9871">
                  <c:v>23.2</c:v>
                </c:pt>
                <c:pt idx="9872">
                  <c:v>23.2</c:v>
                </c:pt>
                <c:pt idx="9873">
                  <c:v>24.2</c:v>
                </c:pt>
                <c:pt idx="9874">
                  <c:v>23.2</c:v>
                </c:pt>
                <c:pt idx="9875">
                  <c:v>25</c:v>
                </c:pt>
                <c:pt idx="9876">
                  <c:v>26.2</c:v>
                </c:pt>
                <c:pt idx="9877">
                  <c:v>26.1</c:v>
                </c:pt>
                <c:pt idx="9878">
                  <c:v>26.6</c:v>
                </c:pt>
                <c:pt idx="9879">
                  <c:v>27.1</c:v>
                </c:pt>
                <c:pt idx="9880">
                  <c:v>25.4</c:v>
                </c:pt>
                <c:pt idx="9881">
                  <c:v>27.3</c:v>
                </c:pt>
                <c:pt idx="9882">
                  <c:v>30</c:v>
                </c:pt>
                <c:pt idx="9883">
                  <c:v>28.5</c:v>
                </c:pt>
                <c:pt idx="9884">
                  <c:v>26.2</c:v>
                </c:pt>
                <c:pt idx="9885">
                  <c:v>27.3</c:v>
                </c:pt>
                <c:pt idx="9886">
                  <c:v>27.9</c:v>
                </c:pt>
                <c:pt idx="9887">
                  <c:v>28.7</c:v>
                </c:pt>
                <c:pt idx="9888">
                  <c:v>16</c:v>
                </c:pt>
                <c:pt idx="9889">
                  <c:v>27.1</c:v>
                </c:pt>
                <c:pt idx="9890">
                  <c:v>26.4</c:v>
                </c:pt>
                <c:pt idx="9891">
                  <c:v>25.3</c:v>
                </c:pt>
                <c:pt idx="9892">
                  <c:v>25.5</c:v>
                </c:pt>
                <c:pt idx="9893">
                  <c:v>18.2</c:v>
                </c:pt>
                <c:pt idx="9894">
                  <c:v>16.7</c:v>
                </c:pt>
                <c:pt idx="9895">
                  <c:v>17.7</c:v>
                </c:pt>
                <c:pt idx="9896">
                  <c:v>16.7</c:v>
                </c:pt>
                <c:pt idx="9897">
                  <c:v>16.7</c:v>
                </c:pt>
                <c:pt idx="9898">
                  <c:v>16.2</c:v>
                </c:pt>
                <c:pt idx="9899">
                  <c:v>15.2</c:v>
                </c:pt>
                <c:pt idx="9900">
                  <c:v>17.5</c:v>
                </c:pt>
                <c:pt idx="9901">
                  <c:v>16.899999999999999</c:v>
                </c:pt>
                <c:pt idx="9902">
                  <c:v>17.5</c:v>
                </c:pt>
                <c:pt idx="9903">
                  <c:v>18.8</c:v>
                </c:pt>
                <c:pt idx="9904">
                  <c:v>19.100000000000001</c:v>
                </c:pt>
                <c:pt idx="9905">
                  <c:v>18.100000000000001</c:v>
                </c:pt>
                <c:pt idx="9906">
                  <c:v>18.899999999999999</c:v>
                </c:pt>
                <c:pt idx="9907">
                  <c:v>17.5</c:v>
                </c:pt>
                <c:pt idx="9908">
                  <c:v>18.3</c:v>
                </c:pt>
                <c:pt idx="9909">
                  <c:v>19.899999999999999</c:v>
                </c:pt>
                <c:pt idx="9910">
                  <c:v>21.9</c:v>
                </c:pt>
                <c:pt idx="9911">
                  <c:v>20.399999999999999</c:v>
                </c:pt>
                <c:pt idx="9912">
                  <c:v>21.4</c:v>
                </c:pt>
                <c:pt idx="9913">
                  <c:v>20.7</c:v>
                </c:pt>
                <c:pt idx="9914">
                  <c:v>21.7</c:v>
                </c:pt>
                <c:pt idx="9915">
                  <c:v>17.5</c:v>
                </c:pt>
                <c:pt idx="9916">
                  <c:v>20.7</c:v>
                </c:pt>
                <c:pt idx="9917">
                  <c:v>20.399999999999999</c:v>
                </c:pt>
                <c:pt idx="9918">
                  <c:v>20.3</c:v>
                </c:pt>
                <c:pt idx="9919">
                  <c:v>22</c:v>
                </c:pt>
                <c:pt idx="9920">
                  <c:v>22.4</c:v>
                </c:pt>
                <c:pt idx="9921">
                  <c:v>22.5</c:v>
                </c:pt>
                <c:pt idx="9922">
                  <c:v>20.7</c:v>
                </c:pt>
                <c:pt idx="9923">
                  <c:v>20.6</c:v>
                </c:pt>
                <c:pt idx="9924">
                  <c:v>21.1</c:v>
                </c:pt>
                <c:pt idx="9925">
                  <c:v>21.6</c:v>
                </c:pt>
                <c:pt idx="9926">
                  <c:v>21.2</c:v>
                </c:pt>
                <c:pt idx="9927">
                  <c:v>21.1</c:v>
                </c:pt>
                <c:pt idx="9928">
                  <c:v>21.3</c:v>
                </c:pt>
                <c:pt idx="9929">
                  <c:v>21.4</c:v>
                </c:pt>
                <c:pt idx="9930">
                  <c:v>21.4</c:v>
                </c:pt>
                <c:pt idx="9931">
                  <c:v>20.6</c:v>
                </c:pt>
                <c:pt idx="9932">
                  <c:v>19.899999999999999</c:v>
                </c:pt>
                <c:pt idx="9933">
                  <c:v>17.100000000000001</c:v>
                </c:pt>
                <c:pt idx="9934">
                  <c:v>15.7</c:v>
                </c:pt>
                <c:pt idx="9935">
                  <c:v>16</c:v>
                </c:pt>
                <c:pt idx="9936">
                  <c:v>37.200000000000003</c:v>
                </c:pt>
                <c:pt idx="9937">
                  <c:v>16.399999999999999</c:v>
                </c:pt>
                <c:pt idx="9938">
                  <c:v>15.4</c:v>
                </c:pt>
                <c:pt idx="9939">
                  <c:v>16.2</c:v>
                </c:pt>
                <c:pt idx="9940">
                  <c:v>15.9</c:v>
                </c:pt>
                <c:pt idx="9941">
                  <c:v>17.5</c:v>
                </c:pt>
                <c:pt idx="9942">
                  <c:v>17.7</c:v>
                </c:pt>
                <c:pt idx="9943">
                  <c:v>17.399999999999999</c:v>
                </c:pt>
                <c:pt idx="9944">
                  <c:v>17.899999999999999</c:v>
                </c:pt>
                <c:pt idx="9945">
                  <c:v>18.3</c:v>
                </c:pt>
                <c:pt idx="9946">
                  <c:v>17.899999999999999</c:v>
                </c:pt>
                <c:pt idx="9947">
                  <c:v>18.399999999999999</c:v>
                </c:pt>
                <c:pt idx="9948">
                  <c:v>15.3</c:v>
                </c:pt>
                <c:pt idx="9949">
                  <c:v>18.3</c:v>
                </c:pt>
                <c:pt idx="9950">
                  <c:v>18.7</c:v>
                </c:pt>
                <c:pt idx="9951">
                  <c:v>19.100000000000001</c:v>
                </c:pt>
                <c:pt idx="9952">
                  <c:v>18.3</c:v>
                </c:pt>
                <c:pt idx="9953">
                  <c:v>18.399999999999999</c:v>
                </c:pt>
                <c:pt idx="9954">
                  <c:v>15.6</c:v>
                </c:pt>
                <c:pt idx="9955">
                  <c:v>11.8</c:v>
                </c:pt>
                <c:pt idx="9956">
                  <c:v>13.7</c:v>
                </c:pt>
                <c:pt idx="9957">
                  <c:v>13.8</c:v>
                </c:pt>
                <c:pt idx="9958">
                  <c:v>14.4</c:v>
                </c:pt>
                <c:pt idx="9959">
                  <c:v>12.8</c:v>
                </c:pt>
                <c:pt idx="9960">
                  <c:v>14.6</c:v>
                </c:pt>
                <c:pt idx="9961">
                  <c:v>16.100000000000001</c:v>
                </c:pt>
                <c:pt idx="9962">
                  <c:v>16</c:v>
                </c:pt>
                <c:pt idx="9963">
                  <c:v>16.5</c:v>
                </c:pt>
                <c:pt idx="9964">
                  <c:v>15.9</c:v>
                </c:pt>
                <c:pt idx="9965">
                  <c:v>16.8</c:v>
                </c:pt>
                <c:pt idx="9966">
                  <c:v>15.9</c:v>
                </c:pt>
                <c:pt idx="9967">
                  <c:v>17.399999999999999</c:v>
                </c:pt>
                <c:pt idx="9968">
                  <c:v>17.899999999999999</c:v>
                </c:pt>
                <c:pt idx="9969">
                  <c:v>16.8</c:v>
                </c:pt>
                <c:pt idx="9970">
                  <c:v>18.7</c:v>
                </c:pt>
                <c:pt idx="9971">
                  <c:v>17</c:v>
                </c:pt>
                <c:pt idx="9972">
                  <c:v>7</c:v>
                </c:pt>
                <c:pt idx="9973">
                  <c:v>17</c:v>
                </c:pt>
                <c:pt idx="9974">
                  <c:v>17.8</c:v>
                </c:pt>
                <c:pt idx="9975">
                  <c:v>17.899999999999999</c:v>
                </c:pt>
                <c:pt idx="9976">
                  <c:v>18.399999999999999</c:v>
                </c:pt>
                <c:pt idx="9977">
                  <c:v>19.899999999999999</c:v>
                </c:pt>
                <c:pt idx="9978">
                  <c:v>20.8</c:v>
                </c:pt>
                <c:pt idx="9979">
                  <c:v>22.7</c:v>
                </c:pt>
                <c:pt idx="9980">
                  <c:v>22</c:v>
                </c:pt>
                <c:pt idx="9981">
                  <c:v>21.6</c:v>
                </c:pt>
                <c:pt idx="9982">
                  <c:v>22.7</c:v>
                </c:pt>
                <c:pt idx="9983">
                  <c:v>21.8</c:v>
                </c:pt>
                <c:pt idx="9984">
                  <c:v>16.2</c:v>
                </c:pt>
                <c:pt idx="9985">
                  <c:v>20.6</c:v>
                </c:pt>
                <c:pt idx="9986">
                  <c:v>20.6</c:v>
                </c:pt>
                <c:pt idx="9987">
                  <c:v>22.2</c:v>
                </c:pt>
                <c:pt idx="9988">
                  <c:v>23</c:v>
                </c:pt>
                <c:pt idx="9989">
                  <c:v>23.9</c:v>
                </c:pt>
                <c:pt idx="9990">
                  <c:v>24.4</c:v>
                </c:pt>
                <c:pt idx="9991">
                  <c:v>24.3</c:v>
                </c:pt>
                <c:pt idx="9992">
                  <c:v>24.1</c:v>
                </c:pt>
                <c:pt idx="9993">
                  <c:v>21.7</c:v>
                </c:pt>
                <c:pt idx="9994">
                  <c:v>26.2</c:v>
                </c:pt>
                <c:pt idx="9995">
                  <c:v>17.600000000000001</c:v>
                </c:pt>
                <c:pt idx="9996">
                  <c:v>25.1</c:v>
                </c:pt>
                <c:pt idx="9997">
                  <c:v>24.1</c:v>
                </c:pt>
                <c:pt idx="9998">
                  <c:v>25.8</c:v>
                </c:pt>
                <c:pt idx="9999">
                  <c:v>25.9</c:v>
                </c:pt>
                <c:pt idx="10000">
                  <c:v>25.3</c:v>
                </c:pt>
                <c:pt idx="10001">
                  <c:v>27.2</c:v>
                </c:pt>
                <c:pt idx="10002">
                  <c:v>27.2</c:v>
                </c:pt>
                <c:pt idx="10003">
                  <c:v>26.2</c:v>
                </c:pt>
                <c:pt idx="10004">
                  <c:v>28</c:v>
                </c:pt>
                <c:pt idx="10005">
                  <c:v>25.5</c:v>
                </c:pt>
                <c:pt idx="10006">
                  <c:v>23.8</c:v>
                </c:pt>
                <c:pt idx="10007">
                  <c:v>25.2</c:v>
                </c:pt>
                <c:pt idx="10008">
                  <c:v>29.2</c:v>
                </c:pt>
                <c:pt idx="10009">
                  <c:v>26.8</c:v>
                </c:pt>
                <c:pt idx="10010">
                  <c:v>23.2</c:v>
                </c:pt>
                <c:pt idx="10011">
                  <c:v>22.3</c:v>
                </c:pt>
                <c:pt idx="10012">
                  <c:v>22.6</c:v>
                </c:pt>
                <c:pt idx="10013">
                  <c:v>22.3</c:v>
                </c:pt>
                <c:pt idx="10014">
                  <c:v>15.7</c:v>
                </c:pt>
                <c:pt idx="10015">
                  <c:v>22.4</c:v>
                </c:pt>
                <c:pt idx="10016">
                  <c:v>22.7</c:v>
                </c:pt>
                <c:pt idx="10017">
                  <c:v>20.7</c:v>
                </c:pt>
                <c:pt idx="10018">
                  <c:v>22.1</c:v>
                </c:pt>
                <c:pt idx="10019">
                  <c:v>18.100000000000001</c:v>
                </c:pt>
                <c:pt idx="10020">
                  <c:v>18.8</c:v>
                </c:pt>
                <c:pt idx="10021">
                  <c:v>15.7</c:v>
                </c:pt>
                <c:pt idx="10022">
                  <c:v>19.7</c:v>
                </c:pt>
                <c:pt idx="10023">
                  <c:v>20.6</c:v>
                </c:pt>
                <c:pt idx="10024">
                  <c:v>17.100000000000001</c:v>
                </c:pt>
                <c:pt idx="10025">
                  <c:v>18.5</c:v>
                </c:pt>
                <c:pt idx="10026">
                  <c:v>20.6</c:v>
                </c:pt>
                <c:pt idx="10027">
                  <c:v>20.2</c:v>
                </c:pt>
                <c:pt idx="10028">
                  <c:v>20.7</c:v>
                </c:pt>
                <c:pt idx="10029">
                  <c:v>21.2</c:v>
                </c:pt>
                <c:pt idx="10030">
                  <c:v>21.1</c:v>
                </c:pt>
                <c:pt idx="10031">
                  <c:v>20.399999999999999</c:v>
                </c:pt>
                <c:pt idx="10032">
                  <c:v>22.5</c:v>
                </c:pt>
                <c:pt idx="10033">
                  <c:v>23.7</c:v>
                </c:pt>
                <c:pt idx="10034">
                  <c:v>21.6</c:v>
                </c:pt>
                <c:pt idx="10035">
                  <c:v>22.6</c:v>
                </c:pt>
                <c:pt idx="10036">
                  <c:v>23.7</c:v>
                </c:pt>
                <c:pt idx="10037">
                  <c:v>22.1</c:v>
                </c:pt>
                <c:pt idx="10038">
                  <c:v>22.8</c:v>
                </c:pt>
                <c:pt idx="10039">
                  <c:v>22.1</c:v>
                </c:pt>
                <c:pt idx="10040">
                  <c:v>22.8</c:v>
                </c:pt>
                <c:pt idx="10041">
                  <c:v>16.399999999999999</c:v>
                </c:pt>
                <c:pt idx="10042">
                  <c:v>21.9</c:v>
                </c:pt>
                <c:pt idx="10043">
                  <c:v>21.9</c:v>
                </c:pt>
                <c:pt idx="10044">
                  <c:v>22.4</c:v>
                </c:pt>
                <c:pt idx="10045">
                  <c:v>23.9</c:v>
                </c:pt>
                <c:pt idx="10046">
                  <c:v>23.5</c:v>
                </c:pt>
                <c:pt idx="10047">
                  <c:v>24</c:v>
                </c:pt>
                <c:pt idx="10048">
                  <c:v>22.2</c:v>
                </c:pt>
                <c:pt idx="10049">
                  <c:v>22.9</c:v>
                </c:pt>
                <c:pt idx="10050">
                  <c:v>23.4</c:v>
                </c:pt>
                <c:pt idx="10051">
                  <c:v>23.9</c:v>
                </c:pt>
                <c:pt idx="10052">
                  <c:v>23.6</c:v>
                </c:pt>
                <c:pt idx="10053">
                  <c:v>24</c:v>
                </c:pt>
                <c:pt idx="10054">
                  <c:v>23.7</c:v>
                </c:pt>
                <c:pt idx="10055">
                  <c:v>23.7</c:v>
                </c:pt>
                <c:pt idx="10056">
                  <c:v>20.399999999999999</c:v>
                </c:pt>
                <c:pt idx="10057">
                  <c:v>23.3</c:v>
                </c:pt>
                <c:pt idx="10058">
                  <c:v>23.5</c:v>
                </c:pt>
                <c:pt idx="10059">
                  <c:v>15.8</c:v>
                </c:pt>
                <c:pt idx="10060">
                  <c:v>24.9</c:v>
                </c:pt>
                <c:pt idx="10061">
                  <c:v>25.2</c:v>
                </c:pt>
                <c:pt idx="10062">
                  <c:v>24.2</c:v>
                </c:pt>
                <c:pt idx="10063">
                  <c:v>25.2</c:v>
                </c:pt>
                <c:pt idx="10064">
                  <c:v>24.7</c:v>
                </c:pt>
                <c:pt idx="10065">
                  <c:v>24.2</c:v>
                </c:pt>
                <c:pt idx="10066">
                  <c:v>22.6</c:v>
                </c:pt>
                <c:pt idx="10067">
                  <c:v>24</c:v>
                </c:pt>
                <c:pt idx="10068">
                  <c:v>23.8</c:v>
                </c:pt>
                <c:pt idx="10069">
                  <c:v>22.3</c:v>
                </c:pt>
                <c:pt idx="10070">
                  <c:v>22.2</c:v>
                </c:pt>
                <c:pt idx="10071">
                  <c:v>22.5</c:v>
                </c:pt>
                <c:pt idx="10072">
                  <c:v>22.4</c:v>
                </c:pt>
                <c:pt idx="10073">
                  <c:v>21.9</c:v>
                </c:pt>
                <c:pt idx="10074">
                  <c:v>24.4</c:v>
                </c:pt>
                <c:pt idx="10075">
                  <c:v>21.7</c:v>
                </c:pt>
                <c:pt idx="10076">
                  <c:v>22.7</c:v>
                </c:pt>
                <c:pt idx="10077">
                  <c:v>22.7</c:v>
                </c:pt>
                <c:pt idx="10078">
                  <c:v>22.3</c:v>
                </c:pt>
                <c:pt idx="10079">
                  <c:v>21.8</c:v>
                </c:pt>
                <c:pt idx="10080">
                  <c:v>25</c:v>
                </c:pt>
                <c:pt idx="10081">
                  <c:v>23.5</c:v>
                </c:pt>
                <c:pt idx="10082">
                  <c:v>22.7</c:v>
                </c:pt>
                <c:pt idx="10083">
                  <c:v>22.2</c:v>
                </c:pt>
                <c:pt idx="10084">
                  <c:v>21.7</c:v>
                </c:pt>
                <c:pt idx="10085">
                  <c:v>22.8</c:v>
                </c:pt>
                <c:pt idx="10086">
                  <c:v>21.7</c:v>
                </c:pt>
                <c:pt idx="10087">
                  <c:v>22.8</c:v>
                </c:pt>
                <c:pt idx="10088">
                  <c:v>21.9</c:v>
                </c:pt>
                <c:pt idx="10089">
                  <c:v>24.7</c:v>
                </c:pt>
                <c:pt idx="10090">
                  <c:v>22.8</c:v>
                </c:pt>
                <c:pt idx="10091">
                  <c:v>24</c:v>
                </c:pt>
                <c:pt idx="10092">
                  <c:v>23</c:v>
                </c:pt>
                <c:pt idx="10093">
                  <c:v>23.2</c:v>
                </c:pt>
                <c:pt idx="10094">
                  <c:v>24.2</c:v>
                </c:pt>
                <c:pt idx="10095">
                  <c:v>24.3</c:v>
                </c:pt>
                <c:pt idx="10096">
                  <c:v>24.2</c:v>
                </c:pt>
                <c:pt idx="10097">
                  <c:v>24.7</c:v>
                </c:pt>
                <c:pt idx="10098">
                  <c:v>24.6</c:v>
                </c:pt>
                <c:pt idx="10099">
                  <c:v>23.8</c:v>
                </c:pt>
                <c:pt idx="10100">
                  <c:v>23.4</c:v>
                </c:pt>
                <c:pt idx="10101">
                  <c:v>23.3</c:v>
                </c:pt>
                <c:pt idx="10102">
                  <c:v>23.7</c:v>
                </c:pt>
                <c:pt idx="10103">
                  <c:v>23.3</c:v>
                </c:pt>
                <c:pt idx="10104">
                  <c:v>25.5</c:v>
                </c:pt>
                <c:pt idx="10105">
                  <c:v>26.5</c:v>
                </c:pt>
                <c:pt idx="10106">
                  <c:v>26.6</c:v>
                </c:pt>
                <c:pt idx="10107">
                  <c:v>28.3</c:v>
                </c:pt>
                <c:pt idx="10108">
                  <c:v>29.2</c:v>
                </c:pt>
                <c:pt idx="10109">
                  <c:v>27.9</c:v>
                </c:pt>
                <c:pt idx="10110">
                  <c:v>28.3</c:v>
                </c:pt>
                <c:pt idx="10111">
                  <c:v>28.1</c:v>
                </c:pt>
                <c:pt idx="10112">
                  <c:v>27.7</c:v>
                </c:pt>
                <c:pt idx="10113">
                  <c:v>26.3</c:v>
                </c:pt>
                <c:pt idx="10114">
                  <c:v>30.1</c:v>
                </c:pt>
                <c:pt idx="10115">
                  <c:v>28.1</c:v>
                </c:pt>
                <c:pt idx="10116">
                  <c:v>29.6</c:v>
                </c:pt>
                <c:pt idx="10117">
                  <c:v>29.4</c:v>
                </c:pt>
                <c:pt idx="10118">
                  <c:v>29.7</c:v>
                </c:pt>
                <c:pt idx="10119">
                  <c:v>30.8</c:v>
                </c:pt>
                <c:pt idx="10120">
                  <c:v>28.7</c:v>
                </c:pt>
                <c:pt idx="10121">
                  <c:v>31.5</c:v>
                </c:pt>
                <c:pt idx="10122">
                  <c:v>31.8</c:v>
                </c:pt>
                <c:pt idx="10123">
                  <c:v>31.5</c:v>
                </c:pt>
                <c:pt idx="10124">
                  <c:v>31</c:v>
                </c:pt>
                <c:pt idx="10125">
                  <c:v>30</c:v>
                </c:pt>
                <c:pt idx="10126">
                  <c:v>29</c:v>
                </c:pt>
                <c:pt idx="10127">
                  <c:v>28.4</c:v>
                </c:pt>
                <c:pt idx="10128">
                  <c:v>30.4</c:v>
                </c:pt>
                <c:pt idx="10129">
                  <c:v>29.8</c:v>
                </c:pt>
                <c:pt idx="10130">
                  <c:v>27.2</c:v>
                </c:pt>
                <c:pt idx="10131">
                  <c:v>27.5</c:v>
                </c:pt>
                <c:pt idx="10132">
                  <c:v>28.5</c:v>
                </c:pt>
                <c:pt idx="10133">
                  <c:v>28.9</c:v>
                </c:pt>
                <c:pt idx="10134">
                  <c:v>25.1</c:v>
                </c:pt>
                <c:pt idx="10135">
                  <c:v>27.4</c:v>
                </c:pt>
                <c:pt idx="10136">
                  <c:v>27.6</c:v>
                </c:pt>
                <c:pt idx="10137">
                  <c:v>27.2</c:v>
                </c:pt>
                <c:pt idx="10138">
                  <c:v>29</c:v>
                </c:pt>
                <c:pt idx="10139">
                  <c:v>26.3</c:v>
                </c:pt>
                <c:pt idx="10140">
                  <c:v>25.7</c:v>
                </c:pt>
                <c:pt idx="10141">
                  <c:v>25.2</c:v>
                </c:pt>
                <c:pt idx="10142">
                  <c:v>26.1</c:v>
                </c:pt>
                <c:pt idx="10143">
                  <c:v>25.6</c:v>
                </c:pt>
                <c:pt idx="10144">
                  <c:v>24.3</c:v>
                </c:pt>
                <c:pt idx="10145">
                  <c:v>24.2</c:v>
                </c:pt>
                <c:pt idx="10146">
                  <c:v>27.2</c:v>
                </c:pt>
                <c:pt idx="10147">
                  <c:v>26.9</c:v>
                </c:pt>
                <c:pt idx="10148">
                  <c:v>26.9</c:v>
                </c:pt>
                <c:pt idx="10149">
                  <c:v>27.7</c:v>
                </c:pt>
                <c:pt idx="10150">
                  <c:v>28.2</c:v>
                </c:pt>
                <c:pt idx="10151">
                  <c:v>27.2</c:v>
                </c:pt>
                <c:pt idx="10152">
                  <c:v>28.2</c:v>
                </c:pt>
                <c:pt idx="10153">
                  <c:v>29.5</c:v>
                </c:pt>
                <c:pt idx="10154">
                  <c:v>28.4</c:v>
                </c:pt>
                <c:pt idx="10155">
                  <c:v>29.7</c:v>
                </c:pt>
                <c:pt idx="10156">
                  <c:v>30.4</c:v>
                </c:pt>
                <c:pt idx="10157">
                  <c:v>30.1</c:v>
                </c:pt>
                <c:pt idx="10158">
                  <c:v>31</c:v>
                </c:pt>
                <c:pt idx="10159">
                  <c:v>30.3</c:v>
                </c:pt>
                <c:pt idx="10160">
                  <c:v>30.7</c:v>
                </c:pt>
                <c:pt idx="10161">
                  <c:v>24.6</c:v>
                </c:pt>
                <c:pt idx="10162">
                  <c:v>30.2</c:v>
                </c:pt>
                <c:pt idx="10163">
                  <c:v>30.1</c:v>
                </c:pt>
                <c:pt idx="10164">
                  <c:v>30.1</c:v>
                </c:pt>
                <c:pt idx="10165">
                  <c:v>30.6</c:v>
                </c:pt>
                <c:pt idx="10166">
                  <c:v>30.2</c:v>
                </c:pt>
                <c:pt idx="10167">
                  <c:v>29.6</c:v>
                </c:pt>
                <c:pt idx="10168">
                  <c:v>27.4</c:v>
                </c:pt>
                <c:pt idx="10169">
                  <c:v>28.6</c:v>
                </c:pt>
                <c:pt idx="10170">
                  <c:v>29</c:v>
                </c:pt>
                <c:pt idx="10171">
                  <c:v>29</c:v>
                </c:pt>
                <c:pt idx="10172">
                  <c:v>30.3</c:v>
                </c:pt>
                <c:pt idx="10173">
                  <c:v>30.1</c:v>
                </c:pt>
                <c:pt idx="10174">
                  <c:v>29.3</c:v>
                </c:pt>
                <c:pt idx="10175">
                  <c:v>29.6</c:v>
                </c:pt>
                <c:pt idx="10176">
                  <c:v>29.3</c:v>
                </c:pt>
                <c:pt idx="10177">
                  <c:v>26.8</c:v>
                </c:pt>
                <c:pt idx="10178">
                  <c:v>24.7</c:v>
                </c:pt>
                <c:pt idx="10179">
                  <c:v>31.1</c:v>
                </c:pt>
                <c:pt idx="10180">
                  <c:v>31.3</c:v>
                </c:pt>
                <c:pt idx="10181">
                  <c:v>31.3</c:v>
                </c:pt>
                <c:pt idx="10182">
                  <c:v>32</c:v>
                </c:pt>
                <c:pt idx="10183">
                  <c:v>31.3</c:v>
                </c:pt>
                <c:pt idx="10184">
                  <c:v>30.7</c:v>
                </c:pt>
                <c:pt idx="10185">
                  <c:v>30.8</c:v>
                </c:pt>
                <c:pt idx="10186">
                  <c:v>30.8</c:v>
                </c:pt>
                <c:pt idx="10187">
                  <c:v>31</c:v>
                </c:pt>
                <c:pt idx="10188">
                  <c:v>30.6</c:v>
                </c:pt>
                <c:pt idx="10189">
                  <c:v>31.1</c:v>
                </c:pt>
                <c:pt idx="10190">
                  <c:v>31.5</c:v>
                </c:pt>
                <c:pt idx="10191">
                  <c:v>31.1</c:v>
                </c:pt>
                <c:pt idx="10192">
                  <c:v>32.1</c:v>
                </c:pt>
                <c:pt idx="10193">
                  <c:v>31.6</c:v>
                </c:pt>
                <c:pt idx="10194">
                  <c:v>31.3</c:v>
                </c:pt>
                <c:pt idx="10195">
                  <c:v>31.7</c:v>
                </c:pt>
                <c:pt idx="10196">
                  <c:v>31.6</c:v>
                </c:pt>
                <c:pt idx="10197">
                  <c:v>32.1</c:v>
                </c:pt>
                <c:pt idx="10198">
                  <c:v>31</c:v>
                </c:pt>
                <c:pt idx="10199">
                  <c:v>32.299999999999997</c:v>
                </c:pt>
                <c:pt idx="10200">
                  <c:v>31.8</c:v>
                </c:pt>
                <c:pt idx="10201">
                  <c:v>31.6</c:v>
                </c:pt>
                <c:pt idx="10202">
                  <c:v>31.9</c:v>
                </c:pt>
                <c:pt idx="10203">
                  <c:v>31.9</c:v>
                </c:pt>
                <c:pt idx="10204">
                  <c:v>32.5</c:v>
                </c:pt>
                <c:pt idx="10205">
                  <c:v>31.1</c:v>
                </c:pt>
                <c:pt idx="10206">
                  <c:v>30.5</c:v>
                </c:pt>
                <c:pt idx="10207">
                  <c:v>30.4</c:v>
                </c:pt>
                <c:pt idx="10208">
                  <c:v>30.9</c:v>
                </c:pt>
                <c:pt idx="10209">
                  <c:v>31.1</c:v>
                </c:pt>
                <c:pt idx="10210">
                  <c:v>31</c:v>
                </c:pt>
                <c:pt idx="10211">
                  <c:v>30</c:v>
                </c:pt>
                <c:pt idx="10212">
                  <c:v>29.7</c:v>
                </c:pt>
                <c:pt idx="10213">
                  <c:v>30</c:v>
                </c:pt>
                <c:pt idx="10214">
                  <c:v>30.3</c:v>
                </c:pt>
                <c:pt idx="10215">
                  <c:v>32</c:v>
                </c:pt>
                <c:pt idx="10216">
                  <c:v>31.3</c:v>
                </c:pt>
                <c:pt idx="10217">
                  <c:v>32.200000000000003</c:v>
                </c:pt>
                <c:pt idx="10218">
                  <c:v>31.6</c:v>
                </c:pt>
                <c:pt idx="10219">
                  <c:v>31.7</c:v>
                </c:pt>
                <c:pt idx="10220">
                  <c:v>32.200000000000003</c:v>
                </c:pt>
                <c:pt idx="10221">
                  <c:v>31.6</c:v>
                </c:pt>
                <c:pt idx="10222">
                  <c:v>31.1</c:v>
                </c:pt>
                <c:pt idx="10223">
                  <c:v>32.5</c:v>
                </c:pt>
                <c:pt idx="10224">
                  <c:v>30.8</c:v>
                </c:pt>
                <c:pt idx="10225">
                  <c:v>30.2</c:v>
                </c:pt>
                <c:pt idx="10226">
                  <c:v>30.7</c:v>
                </c:pt>
                <c:pt idx="10227">
                  <c:v>31.9</c:v>
                </c:pt>
                <c:pt idx="10228">
                  <c:v>33.299999999999997</c:v>
                </c:pt>
                <c:pt idx="10229">
                  <c:v>34.700000000000003</c:v>
                </c:pt>
                <c:pt idx="10230">
                  <c:v>33.1</c:v>
                </c:pt>
                <c:pt idx="10231">
                  <c:v>32.4</c:v>
                </c:pt>
                <c:pt idx="10232">
                  <c:v>30.6</c:v>
                </c:pt>
                <c:pt idx="10233">
                  <c:v>34.799999999999997</c:v>
                </c:pt>
                <c:pt idx="10234">
                  <c:v>31</c:v>
                </c:pt>
                <c:pt idx="10235">
                  <c:v>34.6</c:v>
                </c:pt>
                <c:pt idx="10236">
                  <c:v>34</c:v>
                </c:pt>
                <c:pt idx="10237">
                  <c:v>34.5</c:v>
                </c:pt>
                <c:pt idx="10238">
                  <c:v>36.1</c:v>
                </c:pt>
                <c:pt idx="10239">
                  <c:v>34.200000000000003</c:v>
                </c:pt>
                <c:pt idx="10240">
                  <c:v>36.200000000000003</c:v>
                </c:pt>
                <c:pt idx="10241">
                  <c:v>35.700000000000003</c:v>
                </c:pt>
                <c:pt idx="10242">
                  <c:v>35.1</c:v>
                </c:pt>
                <c:pt idx="10243">
                  <c:v>35.700000000000003</c:v>
                </c:pt>
                <c:pt idx="10244">
                  <c:v>35.299999999999997</c:v>
                </c:pt>
                <c:pt idx="10245">
                  <c:v>33.299999999999997</c:v>
                </c:pt>
                <c:pt idx="10246">
                  <c:v>34.799999999999997</c:v>
                </c:pt>
                <c:pt idx="10247">
                  <c:v>35.799999999999997</c:v>
                </c:pt>
                <c:pt idx="10248">
                  <c:v>34.5</c:v>
                </c:pt>
                <c:pt idx="10249">
                  <c:v>32.9</c:v>
                </c:pt>
                <c:pt idx="10250">
                  <c:v>34.200000000000003</c:v>
                </c:pt>
                <c:pt idx="10251">
                  <c:v>35.299999999999997</c:v>
                </c:pt>
                <c:pt idx="10252">
                  <c:v>36.799999999999997</c:v>
                </c:pt>
                <c:pt idx="10253">
                  <c:v>29.1</c:v>
                </c:pt>
                <c:pt idx="10254">
                  <c:v>35.200000000000003</c:v>
                </c:pt>
                <c:pt idx="10255">
                  <c:v>34.299999999999997</c:v>
                </c:pt>
                <c:pt idx="10256">
                  <c:v>32.9</c:v>
                </c:pt>
                <c:pt idx="10257">
                  <c:v>35.700000000000003</c:v>
                </c:pt>
                <c:pt idx="10258">
                  <c:v>32.1</c:v>
                </c:pt>
                <c:pt idx="10259">
                  <c:v>30</c:v>
                </c:pt>
                <c:pt idx="10260">
                  <c:v>31.8</c:v>
                </c:pt>
                <c:pt idx="10261">
                  <c:v>30.5</c:v>
                </c:pt>
                <c:pt idx="10262">
                  <c:v>29.5</c:v>
                </c:pt>
                <c:pt idx="10263">
                  <c:v>28.5</c:v>
                </c:pt>
                <c:pt idx="10264">
                  <c:v>27.9</c:v>
                </c:pt>
                <c:pt idx="10265">
                  <c:v>31.3</c:v>
                </c:pt>
                <c:pt idx="10266">
                  <c:v>30.8</c:v>
                </c:pt>
                <c:pt idx="10267">
                  <c:v>31.1</c:v>
                </c:pt>
                <c:pt idx="10268">
                  <c:v>30.7</c:v>
                </c:pt>
                <c:pt idx="10269">
                  <c:v>31.4</c:v>
                </c:pt>
                <c:pt idx="10270">
                  <c:v>30.8</c:v>
                </c:pt>
                <c:pt idx="10271">
                  <c:v>31.2</c:v>
                </c:pt>
                <c:pt idx="10272">
                  <c:v>33.5</c:v>
                </c:pt>
                <c:pt idx="10273">
                  <c:v>30.8</c:v>
                </c:pt>
                <c:pt idx="10274">
                  <c:v>32.9</c:v>
                </c:pt>
                <c:pt idx="10275">
                  <c:v>34</c:v>
                </c:pt>
                <c:pt idx="10276">
                  <c:v>32.1</c:v>
                </c:pt>
                <c:pt idx="10277">
                  <c:v>34.700000000000003</c:v>
                </c:pt>
                <c:pt idx="10278">
                  <c:v>34</c:v>
                </c:pt>
                <c:pt idx="10279">
                  <c:v>34</c:v>
                </c:pt>
                <c:pt idx="10280">
                  <c:v>31.1</c:v>
                </c:pt>
                <c:pt idx="10281">
                  <c:v>35.200000000000003</c:v>
                </c:pt>
                <c:pt idx="10282">
                  <c:v>34.9</c:v>
                </c:pt>
                <c:pt idx="10283">
                  <c:v>35.4</c:v>
                </c:pt>
                <c:pt idx="10284">
                  <c:v>36.700000000000003</c:v>
                </c:pt>
                <c:pt idx="10285">
                  <c:v>35.700000000000003</c:v>
                </c:pt>
                <c:pt idx="10286">
                  <c:v>35.5</c:v>
                </c:pt>
                <c:pt idx="10287">
                  <c:v>33.299999999999997</c:v>
                </c:pt>
                <c:pt idx="10288">
                  <c:v>35</c:v>
                </c:pt>
                <c:pt idx="10289">
                  <c:v>34.9</c:v>
                </c:pt>
                <c:pt idx="10290">
                  <c:v>35.200000000000003</c:v>
                </c:pt>
                <c:pt idx="10291">
                  <c:v>36.200000000000003</c:v>
                </c:pt>
                <c:pt idx="10292">
                  <c:v>35.1</c:v>
                </c:pt>
                <c:pt idx="10293">
                  <c:v>35.1</c:v>
                </c:pt>
                <c:pt idx="10294">
                  <c:v>34.5</c:v>
                </c:pt>
                <c:pt idx="10295">
                  <c:v>34.5</c:v>
                </c:pt>
                <c:pt idx="10296">
                  <c:v>33.700000000000003</c:v>
                </c:pt>
                <c:pt idx="10297">
                  <c:v>31.9</c:v>
                </c:pt>
                <c:pt idx="10298">
                  <c:v>31.2</c:v>
                </c:pt>
                <c:pt idx="10299">
                  <c:v>30.3</c:v>
                </c:pt>
                <c:pt idx="10300">
                  <c:v>29.9</c:v>
                </c:pt>
                <c:pt idx="10301">
                  <c:v>30.1</c:v>
                </c:pt>
                <c:pt idx="10302">
                  <c:v>30.9</c:v>
                </c:pt>
                <c:pt idx="10303">
                  <c:v>30.5</c:v>
                </c:pt>
                <c:pt idx="10304">
                  <c:v>30</c:v>
                </c:pt>
                <c:pt idx="10305">
                  <c:v>28.8</c:v>
                </c:pt>
                <c:pt idx="10306">
                  <c:v>29.1</c:v>
                </c:pt>
                <c:pt idx="10307">
                  <c:v>27.9</c:v>
                </c:pt>
                <c:pt idx="10308">
                  <c:v>28.7</c:v>
                </c:pt>
                <c:pt idx="10309">
                  <c:v>29.2</c:v>
                </c:pt>
                <c:pt idx="10310">
                  <c:v>29.8</c:v>
                </c:pt>
                <c:pt idx="10311">
                  <c:v>29</c:v>
                </c:pt>
                <c:pt idx="10312">
                  <c:v>27.9</c:v>
                </c:pt>
                <c:pt idx="10313">
                  <c:v>29.5</c:v>
                </c:pt>
                <c:pt idx="10314">
                  <c:v>28</c:v>
                </c:pt>
                <c:pt idx="10315">
                  <c:v>28.8</c:v>
                </c:pt>
                <c:pt idx="10316">
                  <c:v>28.5</c:v>
                </c:pt>
                <c:pt idx="10317">
                  <c:v>28</c:v>
                </c:pt>
                <c:pt idx="10318">
                  <c:v>27.4</c:v>
                </c:pt>
                <c:pt idx="10319">
                  <c:v>30.2</c:v>
                </c:pt>
                <c:pt idx="10320">
                  <c:v>19.399999999999999</c:v>
                </c:pt>
                <c:pt idx="10321">
                  <c:v>19.5</c:v>
                </c:pt>
                <c:pt idx="10322">
                  <c:v>19.899999999999999</c:v>
                </c:pt>
                <c:pt idx="10323">
                  <c:v>27.9</c:v>
                </c:pt>
                <c:pt idx="10324">
                  <c:v>27.1</c:v>
                </c:pt>
                <c:pt idx="10325">
                  <c:v>27.6</c:v>
                </c:pt>
                <c:pt idx="10326">
                  <c:v>27.5</c:v>
                </c:pt>
                <c:pt idx="10327">
                  <c:v>27.2</c:v>
                </c:pt>
                <c:pt idx="10328">
                  <c:v>26.5</c:v>
                </c:pt>
                <c:pt idx="10329">
                  <c:v>27</c:v>
                </c:pt>
                <c:pt idx="10330">
                  <c:v>31.4</c:v>
                </c:pt>
                <c:pt idx="10331">
                  <c:v>28.7</c:v>
                </c:pt>
                <c:pt idx="10332">
                  <c:v>29</c:v>
                </c:pt>
                <c:pt idx="10333">
                  <c:v>30</c:v>
                </c:pt>
                <c:pt idx="10334">
                  <c:v>29</c:v>
                </c:pt>
                <c:pt idx="10335">
                  <c:v>29.1</c:v>
                </c:pt>
                <c:pt idx="10336">
                  <c:v>29.3</c:v>
                </c:pt>
                <c:pt idx="10337">
                  <c:v>29.9</c:v>
                </c:pt>
                <c:pt idx="10338">
                  <c:v>30.2</c:v>
                </c:pt>
                <c:pt idx="10339">
                  <c:v>30.6</c:v>
                </c:pt>
                <c:pt idx="10340">
                  <c:v>31.2</c:v>
                </c:pt>
                <c:pt idx="10341">
                  <c:v>32.700000000000003</c:v>
                </c:pt>
                <c:pt idx="10342">
                  <c:v>32.1</c:v>
                </c:pt>
                <c:pt idx="10343">
                  <c:v>32.299999999999997</c:v>
                </c:pt>
                <c:pt idx="10344">
                  <c:v>32.1</c:v>
                </c:pt>
                <c:pt idx="10345">
                  <c:v>30.9</c:v>
                </c:pt>
                <c:pt idx="10346">
                  <c:v>33.299999999999997</c:v>
                </c:pt>
                <c:pt idx="10347">
                  <c:v>33.299999999999997</c:v>
                </c:pt>
                <c:pt idx="10348">
                  <c:v>34.9</c:v>
                </c:pt>
                <c:pt idx="10349">
                  <c:v>37.299999999999997</c:v>
                </c:pt>
                <c:pt idx="10350">
                  <c:v>38.5</c:v>
                </c:pt>
                <c:pt idx="10351">
                  <c:v>39.1</c:v>
                </c:pt>
                <c:pt idx="10352">
                  <c:v>39.4</c:v>
                </c:pt>
                <c:pt idx="10353">
                  <c:v>39.200000000000003</c:v>
                </c:pt>
                <c:pt idx="10354">
                  <c:v>37.5</c:v>
                </c:pt>
                <c:pt idx="10355">
                  <c:v>41.2</c:v>
                </c:pt>
                <c:pt idx="10356">
                  <c:v>30.9</c:v>
                </c:pt>
                <c:pt idx="10357">
                  <c:v>36.799999999999997</c:v>
                </c:pt>
                <c:pt idx="10358">
                  <c:v>40.9</c:v>
                </c:pt>
                <c:pt idx="10359">
                  <c:v>40.9</c:v>
                </c:pt>
                <c:pt idx="10360">
                  <c:v>42</c:v>
                </c:pt>
                <c:pt idx="10361">
                  <c:v>40.700000000000003</c:v>
                </c:pt>
                <c:pt idx="10362">
                  <c:v>42.7</c:v>
                </c:pt>
                <c:pt idx="10363">
                  <c:v>41.5</c:v>
                </c:pt>
                <c:pt idx="10364">
                  <c:v>41.1</c:v>
                </c:pt>
                <c:pt idx="10365">
                  <c:v>40.6</c:v>
                </c:pt>
                <c:pt idx="10366">
                  <c:v>38.299999999999997</c:v>
                </c:pt>
                <c:pt idx="10367">
                  <c:v>37</c:v>
                </c:pt>
                <c:pt idx="10368">
                  <c:v>38.6</c:v>
                </c:pt>
                <c:pt idx="10369">
                  <c:v>39.9</c:v>
                </c:pt>
                <c:pt idx="10370">
                  <c:v>36.9</c:v>
                </c:pt>
                <c:pt idx="10371">
                  <c:v>36</c:v>
                </c:pt>
                <c:pt idx="10372">
                  <c:v>34</c:v>
                </c:pt>
                <c:pt idx="10373">
                  <c:v>34.200000000000003</c:v>
                </c:pt>
                <c:pt idx="10374">
                  <c:v>36.1</c:v>
                </c:pt>
                <c:pt idx="10375">
                  <c:v>29.8</c:v>
                </c:pt>
                <c:pt idx="10376">
                  <c:v>34.6</c:v>
                </c:pt>
                <c:pt idx="10377">
                  <c:v>34.5</c:v>
                </c:pt>
                <c:pt idx="10378">
                  <c:v>34.4</c:v>
                </c:pt>
                <c:pt idx="10379">
                  <c:v>35.1</c:v>
                </c:pt>
                <c:pt idx="10380">
                  <c:v>33.1</c:v>
                </c:pt>
                <c:pt idx="10381">
                  <c:v>30.8</c:v>
                </c:pt>
                <c:pt idx="10382">
                  <c:v>30.8</c:v>
                </c:pt>
                <c:pt idx="10383">
                  <c:v>31.8</c:v>
                </c:pt>
                <c:pt idx="10384">
                  <c:v>31.7</c:v>
                </c:pt>
                <c:pt idx="10385">
                  <c:v>31.3</c:v>
                </c:pt>
                <c:pt idx="10386">
                  <c:v>30.6</c:v>
                </c:pt>
                <c:pt idx="10387">
                  <c:v>34.4</c:v>
                </c:pt>
                <c:pt idx="10388">
                  <c:v>34.299999999999997</c:v>
                </c:pt>
                <c:pt idx="10389">
                  <c:v>34.1</c:v>
                </c:pt>
                <c:pt idx="10390">
                  <c:v>34.299999999999997</c:v>
                </c:pt>
                <c:pt idx="10391">
                  <c:v>36</c:v>
                </c:pt>
                <c:pt idx="10392">
                  <c:v>36.1</c:v>
                </c:pt>
                <c:pt idx="10393">
                  <c:v>35.700000000000003</c:v>
                </c:pt>
                <c:pt idx="10394">
                  <c:v>37.9</c:v>
                </c:pt>
                <c:pt idx="10395">
                  <c:v>35.799999999999997</c:v>
                </c:pt>
                <c:pt idx="10396">
                  <c:v>37.5</c:v>
                </c:pt>
                <c:pt idx="10397">
                  <c:v>39.4</c:v>
                </c:pt>
                <c:pt idx="10398">
                  <c:v>38.6</c:v>
                </c:pt>
                <c:pt idx="10399">
                  <c:v>39.1</c:v>
                </c:pt>
                <c:pt idx="10400">
                  <c:v>38.299999999999997</c:v>
                </c:pt>
                <c:pt idx="10401">
                  <c:v>39.1</c:v>
                </c:pt>
                <c:pt idx="10402">
                  <c:v>30.6</c:v>
                </c:pt>
                <c:pt idx="10403">
                  <c:v>39</c:v>
                </c:pt>
                <c:pt idx="10404">
                  <c:v>38.4</c:v>
                </c:pt>
                <c:pt idx="10405">
                  <c:v>38.799999999999997</c:v>
                </c:pt>
                <c:pt idx="10406">
                  <c:v>40.799999999999997</c:v>
                </c:pt>
                <c:pt idx="10407">
                  <c:v>39</c:v>
                </c:pt>
                <c:pt idx="10408">
                  <c:v>39.5</c:v>
                </c:pt>
                <c:pt idx="10409">
                  <c:v>37.4</c:v>
                </c:pt>
                <c:pt idx="10410">
                  <c:v>37.9</c:v>
                </c:pt>
                <c:pt idx="10411">
                  <c:v>39.200000000000003</c:v>
                </c:pt>
                <c:pt idx="10412">
                  <c:v>39.5</c:v>
                </c:pt>
                <c:pt idx="10413">
                  <c:v>39.9</c:v>
                </c:pt>
                <c:pt idx="10414">
                  <c:v>38.6</c:v>
                </c:pt>
                <c:pt idx="10415">
                  <c:v>40.1</c:v>
                </c:pt>
                <c:pt idx="10416">
                  <c:v>39.9</c:v>
                </c:pt>
                <c:pt idx="10417">
                  <c:v>39.9</c:v>
                </c:pt>
                <c:pt idx="10418">
                  <c:v>39</c:v>
                </c:pt>
                <c:pt idx="10419">
                  <c:v>37.6</c:v>
                </c:pt>
                <c:pt idx="10420">
                  <c:v>30.8</c:v>
                </c:pt>
                <c:pt idx="10421">
                  <c:v>30.4</c:v>
                </c:pt>
                <c:pt idx="10422">
                  <c:v>30</c:v>
                </c:pt>
                <c:pt idx="10423">
                  <c:v>30.3</c:v>
                </c:pt>
                <c:pt idx="10424">
                  <c:v>30.7</c:v>
                </c:pt>
                <c:pt idx="10425">
                  <c:v>30.5</c:v>
                </c:pt>
                <c:pt idx="10426">
                  <c:v>29.6</c:v>
                </c:pt>
                <c:pt idx="10427">
                  <c:v>29</c:v>
                </c:pt>
                <c:pt idx="10428">
                  <c:v>29.4</c:v>
                </c:pt>
                <c:pt idx="10429">
                  <c:v>28.9</c:v>
                </c:pt>
                <c:pt idx="10430">
                  <c:v>28.8</c:v>
                </c:pt>
                <c:pt idx="10431">
                  <c:v>29</c:v>
                </c:pt>
                <c:pt idx="10432">
                  <c:v>28.4</c:v>
                </c:pt>
                <c:pt idx="10433">
                  <c:v>28.4</c:v>
                </c:pt>
                <c:pt idx="10434">
                  <c:v>28.2</c:v>
                </c:pt>
                <c:pt idx="10435">
                  <c:v>30</c:v>
                </c:pt>
                <c:pt idx="10436">
                  <c:v>27.7</c:v>
                </c:pt>
                <c:pt idx="10437">
                  <c:v>28.6</c:v>
                </c:pt>
                <c:pt idx="10438">
                  <c:v>28.9</c:v>
                </c:pt>
                <c:pt idx="10439">
                  <c:v>28.4</c:v>
                </c:pt>
                <c:pt idx="10440">
                  <c:v>27.7</c:v>
                </c:pt>
                <c:pt idx="10441">
                  <c:v>30.1</c:v>
                </c:pt>
                <c:pt idx="10442">
                  <c:v>28.9</c:v>
                </c:pt>
                <c:pt idx="10443">
                  <c:v>29.7</c:v>
                </c:pt>
                <c:pt idx="10444">
                  <c:v>29.7</c:v>
                </c:pt>
                <c:pt idx="10445">
                  <c:v>29.3</c:v>
                </c:pt>
                <c:pt idx="10446">
                  <c:v>24.2</c:v>
                </c:pt>
                <c:pt idx="10447">
                  <c:v>26.1</c:v>
                </c:pt>
                <c:pt idx="10448">
                  <c:v>25.4</c:v>
                </c:pt>
                <c:pt idx="10449">
                  <c:v>25.4</c:v>
                </c:pt>
                <c:pt idx="10450">
                  <c:v>25.1</c:v>
                </c:pt>
                <c:pt idx="10451">
                  <c:v>26.3</c:v>
                </c:pt>
                <c:pt idx="10452">
                  <c:v>25.7</c:v>
                </c:pt>
                <c:pt idx="10453">
                  <c:v>24.6</c:v>
                </c:pt>
                <c:pt idx="10454">
                  <c:v>25.7</c:v>
                </c:pt>
                <c:pt idx="10455">
                  <c:v>30.8</c:v>
                </c:pt>
                <c:pt idx="10456">
                  <c:v>28.4</c:v>
                </c:pt>
                <c:pt idx="10457">
                  <c:v>30</c:v>
                </c:pt>
                <c:pt idx="10458">
                  <c:v>30</c:v>
                </c:pt>
                <c:pt idx="10459">
                  <c:v>29.3</c:v>
                </c:pt>
                <c:pt idx="10460">
                  <c:v>35.200000000000003</c:v>
                </c:pt>
                <c:pt idx="10461">
                  <c:v>30.1</c:v>
                </c:pt>
                <c:pt idx="10462">
                  <c:v>30.1</c:v>
                </c:pt>
                <c:pt idx="10463">
                  <c:v>30.2</c:v>
                </c:pt>
                <c:pt idx="10464">
                  <c:v>30.8</c:v>
                </c:pt>
                <c:pt idx="10465">
                  <c:v>30.7</c:v>
                </c:pt>
                <c:pt idx="10466">
                  <c:v>30.2</c:v>
                </c:pt>
                <c:pt idx="10467">
                  <c:v>30</c:v>
                </c:pt>
                <c:pt idx="10468">
                  <c:v>30.3</c:v>
                </c:pt>
                <c:pt idx="10469">
                  <c:v>30.9</c:v>
                </c:pt>
                <c:pt idx="10470">
                  <c:v>30.9</c:v>
                </c:pt>
                <c:pt idx="10471">
                  <c:v>31.7</c:v>
                </c:pt>
                <c:pt idx="10472">
                  <c:v>31.7</c:v>
                </c:pt>
                <c:pt idx="10473">
                  <c:v>32.299999999999997</c:v>
                </c:pt>
                <c:pt idx="10474">
                  <c:v>33.299999999999997</c:v>
                </c:pt>
                <c:pt idx="10475">
                  <c:v>34.799999999999997</c:v>
                </c:pt>
                <c:pt idx="10476">
                  <c:v>35.4</c:v>
                </c:pt>
                <c:pt idx="10477">
                  <c:v>35.200000000000003</c:v>
                </c:pt>
                <c:pt idx="10478">
                  <c:v>35.299999999999997</c:v>
                </c:pt>
                <c:pt idx="10479">
                  <c:v>33.4</c:v>
                </c:pt>
                <c:pt idx="10480">
                  <c:v>36.4</c:v>
                </c:pt>
                <c:pt idx="10481">
                  <c:v>31.3</c:v>
                </c:pt>
                <c:pt idx="10482">
                  <c:v>35.799999999999997</c:v>
                </c:pt>
                <c:pt idx="10483">
                  <c:v>36.700000000000003</c:v>
                </c:pt>
                <c:pt idx="10484">
                  <c:v>37.1</c:v>
                </c:pt>
                <c:pt idx="10485">
                  <c:v>35.6</c:v>
                </c:pt>
                <c:pt idx="10486">
                  <c:v>37.700000000000003</c:v>
                </c:pt>
                <c:pt idx="10487">
                  <c:v>38.6</c:v>
                </c:pt>
                <c:pt idx="10488">
                  <c:v>38.1</c:v>
                </c:pt>
                <c:pt idx="10489">
                  <c:v>37.700000000000003</c:v>
                </c:pt>
                <c:pt idx="10490">
                  <c:v>36.4</c:v>
                </c:pt>
                <c:pt idx="10491">
                  <c:v>35.700000000000003</c:v>
                </c:pt>
                <c:pt idx="10492">
                  <c:v>35.799999999999997</c:v>
                </c:pt>
                <c:pt idx="10493">
                  <c:v>37.1</c:v>
                </c:pt>
                <c:pt idx="10494">
                  <c:v>35.799999999999997</c:v>
                </c:pt>
                <c:pt idx="10495">
                  <c:v>33.799999999999997</c:v>
                </c:pt>
                <c:pt idx="10496">
                  <c:v>35</c:v>
                </c:pt>
                <c:pt idx="10497">
                  <c:v>35.799999999999997</c:v>
                </c:pt>
                <c:pt idx="10498">
                  <c:v>37.799999999999997</c:v>
                </c:pt>
                <c:pt idx="10499">
                  <c:v>29.6</c:v>
                </c:pt>
                <c:pt idx="10500">
                  <c:v>36.9</c:v>
                </c:pt>
                <c:pt idx="10501">
                  <c:v>35.6</c:v>
                </c:pt>
                <c:pt idx="10502">
                  <c:v>35.9</c:v>
                </c:pt>
                <c:pt idx="10503">
                  <c:v>38.9</c:v>
                </c:pt>
                <c:pt idx="10504">
                  <c:v>31</c:v>
                </c:pt>
                <c:pt idx="10505">
                  <c:v>31.3</c:v>
                </c:pt>
                <c:pt idx="10506">
                  <c:v>30.8</c:v>
                </c:pt>
                <c:pt idx="10507">
                  <c:v>31.8</c:v>
                </c:pt>
                <c:pt idx="10508">
                  <c:v>31.8</c:v>
                </c:pt>
                <c:pt idx="10509">
                  <c:v>31.6</c:v>
                </c:pt>
                <c:pt idx="10510">
                  <c:v>30.4</c:v>
                </c:pt>
                <c:pt idx="10511">
                  <c:v>32.1</c:v>
                </c:pt>
                <c:pt idx="10512">
                  <c:v>32.799999999999997</c:v>
                </c:pt>
                <c:pt idx="10513">
                  <c:v>31.5</c:v>
                </c:pt>
                <c:pt idx="10514">
                  <c:v>33.1</c:v>
                </c:pt>
                <c:pt idx="10515">
                  <c:v>32.1</c:v>
                </c:pt>
                <c:pt idx="10516">
                  <c:v>32.1</c:v>
                </c:pt>
                <c:pt idx="10517">
                  <c:v>33</c:v>
                </c:pt>
                <c:pt idx="10518">
                  <c:v>33.799999999999997</c:v>
                </c:pt>
                <c:pt idx="10519">
                  <c:v>32.6</c:v>
                </c:pt>
                <c:pt idx="10520">
                  <c:v>33.299999999999997</c:v>
                </c:pt>
                <c:pt idx="10521">
                  <c:v>34</c:v>
                </c:pt>
                <c:pt idx="10522">
                  <c:v>32.299999999999997</c:v>
                </c:pt>
                <c:pt idx="10523">
                  <c:v>34.6</c:v>
                </c:pt>
                <c:pt idx="10524">
                  <c:v>33.1</c:v>
                </c:pt>
                <c:pt idx="10525">
                  <c:v>34.1</c:v>
                </c:pt>
                <c:pt idx="10526">
                  <c:v>30.5</c:v>
                </c:pt>
                <c:pt idx="10527">
                  <c:v>33.4</c:v>
                </c:pt>
                <c:pt idx="10528">
                  <c:v>33.299999999999997</c:v>
                </c:pt>
                <c:pt idx="10529">
                  <c:v>34.799999999999997</c:v>
                </c:pt>
                <c:pt idx="10530">
                  <c:v>35.299999999999997</c:v>
                </c:pt>
                <c:pt idx="10531">
                  <c:v>33.5</c:v>
                </c:pt>
                <c:pt idx="10532">
                  <c:v>34.700000000000003</c:v>
                </c:pt>
                <c:pt idx="10533">
                  <c:v>33.299999999999997</c:v>
                </c:pt>
                <c:pt idx="10534">
                  <c:v>33.1</c:v>
                </c:pt>
                <c:pt idx="10535">
                  <c:v>32.9</c:v>
                </c:pt>
                <c:pt idx="10536">
                  <c:v>34.299999999999997</c:v>
                </c:pt>
                <c:pt idx="10537">
                  <c:v>35</c:v>
                </c:pt>
                <c:pt idx="10538">
                  <c:v>35.200000000000003</c:v>
                </c:pt>
                <c:pt idx="10539">
                  <c:v>34.700000000000003</c:v>
                </c:pt>
                <c:pt idx="10540">
                  <c:v>34.9</c:v>
                </c:pt>
                <c:pt idx="10541">
                  <c:v>34.9</c:v>
                </c:pt>
                <c:pt idx="10542">
                  <c:v>33.799999999999997</c:v>
                </c:pt>
                <c:pt idx="10543">
                  <c:v>33.799999999999997</c:v>
                </c:pt>
                <c:pt idx="10544">
                  <c:v>28.1</c:v>
                </c:pt>
                <c:pt idx="10545">
                  <c:v>25.1</c:v>
                </c:pt>
                <c:pt idx="10546">
                  <c:v>23.9</c:v>
                </c:pt>
                <c:pt idx="10547">
                  <c:v>24.2</c:v>
                </c:pt>
                <c:pt idx="10548">
                  <c:v>25.1</c:v>
                </c:pt>
                <c:pt idx="10549">
                  <c:v>24.5</c:v>
                </c:pt>
                <c:pt idx="10550">
                  <c:v>24.2</c:v>
                </c:pt>
                <c:pt idx="10551">
                  <c:v>22.8</c:v>
                </c:pt>
                <c:pt idx="10552">
                  <c:v>24</c:v>
                </c:pt>
                <c:pt idx="10553">
                  <c:v>23.4</c:v>
                </c:pt>
                <c:pt idx="10554">
                  <c:v>23.7</c:v>
                </c:pt>
                <c:pt idx="10555">
                  <c:v>23.8</c:v>
                </c:pt>
                <c:pt idx="10556">
                  <c:v>23.6</c:v>
                </c:pt>
                <c:pt idx="10557">
                  <c:v>23.4</c:v>
                </c:pt>
                <c:pt idx="10558">
                  <c:v>23.7</c:v>
                </c:pt>
                <c:pt idx="10559">
                  <c:v>24</c:v>
                </c:pt>
                <c:pt idx="10560">
                  <c:v>22.8</c:v>
                </c:pt>
                <c:pt idx="10561">
                  <c:v>23.4</c:v>
                </c:pt>
                <c:pt idx="10562">
                  <c:v>24.2</c:v>
                </c:pt>
                <c:pt idx="10563">
                  <c:v>24.1</c:v>
                </c:pt>
                <c:pt idx="10564">
                  <c:v>24.3</c:v>
                </c:pt>
                <c:pt idx="10565">
                  <c:v>24.7</c:v>
                </c:pt>
                <c:pt idx="10566">
                  <c:v>23.5</c:v>
                </c:pt>
                <c:pt idx="10567">
                  <c:v>24.1</c:v>
                </c:pt>
                <c:pt idx="10568">
                  <c:v>24.4</c:v>
                </c:pt>
                <c:pt idx="10569">
                  <c:v>24.3</c:v>
                </c:pt>
                <c:pt idx="10570">
                  <c:v>23.8</c:v>
                </c:pt>
                <c:pt idx="10571">
                  <c:v>23</c:v>
                </c:pt>
                <c:pt idx="10572">
                  <c:v>22.4</c:v>
                </c:pt>
                <c:pt idx="10573">
                  <c:v>21.9</c:v>
                </c:pt>
                <c:pt idx="10574">
                  <c:v>21.9</c:v>
                </c:pt>
                <c:pt idx="10575">
                  <c:v>21.7</c:v>
                </c:pt>
                <c:pt idx="10576">
                  <c:v>22.6</c:v>
                </c:pt>
                <c:pt idx="10577">
                  <c:v>22</c:v>
                </c:pt>
                <c:pt idx="10578">
                  <c:v>22.8</c:v>
                </c:pt>
                <c:pt idx="10579">
                  <c:v>25.1</c:v>
                </c:pt>
                <c:pt idx="10580">
                  <c:v>24.1</c:v>
                </c:pt>
                <c:pt idx="10581">
                  <c:v>25</c:v>
                </c:pt>
                <c:pt idx="10582">
                  <c:v>26</c:v>
                </c:pt>
                <c:pt idx="10583">
                  <c:v>24.8</c:v>
                </c:pt>
                <c:pt idx="10584">
                  <c:v>25.3</c:v>
                </c:pt>
                <c:pt idx="10585">
                  <c:v>25.5</c:v>
                </c:pt>
                <c:pt idx="10586">
                  <c:v>25.9</c:v>
                </c:pt>
                <c:pt idx="10587">
                  <c:v>27.3</c:v>
                </c:pt>
                <c:pt idx="10588">
                  <c:v>27.8</c:v>
                </c:pt>
                <c:pt idx="10589">
                  <c:v>28.5</c:v>
                </c:pt>
                <c:pt idx="10590">
                  <c:v>30.5</c:v>
                </c:pt>
                <c:pt idx="10591">
                  <c:v>31.3</c:v>
                </c:pt>
                <c:pt idx="10592">
                  <c:v>30.8</c:v>
                </c:pt>
                <c:pt idx="10593">
                  <c:v>32.700000000000003</c:v>
                </c:pt>
                <c:pt idx="10594">
                  <c:v>24.9</c:v>
                </c:pt>
                <c:pt idx="10595">
                  <c:v>31.5</c:v>
                </c:pt>
                <c:pt idx="10596">
                  <c:v>31.5</c:v>
                </c:pt>
                <c:pt idx="10597">
                  <c:v>33.6</c:v>
                </c:pt>
                <c:pt idx="10598">
                  <c:v>34.4</c:v>
                </c:pt>
                <c:pt idx="10599">
                  <c:v>30.5</c:v>
                </c:pt>
                <c:pt idx="10600">
                  <c:v>28.9</c:v>
                </c:pt>
                <c:pt idx="10601">
                  <c:v>29.9</c:v>
                </c:pt>
                <c:pt idx="10602">
                  <c:v>29.3</c:v>
                </c:pt>
                <c:pt idx="10603">
                  <c:v>28.9</c:v>
                </c:pt>
                <c:pt idx="10604">
                  <c:v>29.8</c:v>
                </c:pt>
                <c:pt idx="10605">
                  <c:v>34.4</c:v>
                </c:pt>
                <c:pt idx="10606">
                  <c:v>34.799999999999997</c:v>
                </c:pt>
                <c:pt idx="10607">
                  <c:v>34.700000000000003</c:v>
                </c:pt>
                <c:pt idx="10608">
                  <c:v>34.299999999999997</c:v>
                </c:pt>
                <c:pt idx="10609">
                  <c:v>32.4</c:v>
                </c:pt>
                <c:pt idx="10610">
                  <c:v>36.1</c:v>
                </c:pt>
                <c:pt idx="10611">
                  <c:v>27.3</c:v>
                </c:pt>
                <c:pt idx="10612">
                  <c:v>34.700000000000003</c:v>
                </c:pt>
                <c:pt idx="10613">
                  <c:v>35.5</c:v>
                </c:pt>
                <c:pt idx="10614">
                  <c:v>36</c:v>
                </c:pt>
                <c:pt idx="10615">
                  <c:v>34.799999999999997</c:v>
                </c:pt>
                <c:pt idx="10616">
                  <c:v>37</c:v>
                </c:pt>
                <c:pt idx="10617">
                  <c:v>37.5</c:v>
                </c:pt>
                <c:pt idx="10618">
                  <c:v>38</c:v>
                </c:pt>
                <c:pt idx="10619">
                  <c:v>38.4</c:v>
                </c:pt>
                <c:pt idx="10620">
                  <c:v>36.5</c:v>
                </c:pt>
                <c:pt idx="10621">
                  <c:v>36.1</c:v>
                </c:pt>
                <c:pt idx="10622">
                  <c:v>37.200000000000003</c:v>
                </c:pt>
                <c:pt idx="10623">
                  <c:v>37.6</c:v>
                </c:pt>
                <c:pt idx="10624">
                  <c:v>35.9</c:v>
                </c:pt>
                <c:pt idx="10625">
                  <c:v>35.4</c:v>
                </c:pt>
                <c:pt idx="10626">
                  <c:v>35.6</c:v>
                </c:pt>
                <c:pt idx="10627">
                  <c:v>35.9</c:v>
                </c:pt>
                <c:pt idx="10628">
                  <c:v>35.5</c:v>
                </c:pt>
                <c:pt idx="10629">
                  <c:v>25.9</c:v>
                </c:pt>
                <c:pt idx="10630">
                  <c:v>35.4</c:v>
                </c:pt>
                <c:pt idx="10631">
                  <c:v>35.4</c:v>
                </c:pt>
                <c:pt idx="10632">
                  <c:v>33.200000000000003</c:v>
                </c:pt>
                <c:pt idx="10633">
                  <c:v>34.799999999999997</c:v>
                </c:pt>
                <c:pt idx="10634">
                  <c:v>28.1</c:v>
                </c:pt>
                <c:pt idx="10635">
                  <c:v>28.6</c:v>
                </c:pt>
                <c:pt idx="10636">
                  <c:v>25.7</c:v>
                </c:pt>
                <c:pt idx="10637">
                  <c:v>29.7</c:v>
                </c:pt>
                <c:pt idx="10638">
                  <c:v>29</c:v>
                </c:pt>
                <c:pt idx="10639">
                  <c:v>30.1</c:v>
                </c:pt>
                <c:pt idx="10640">
                  <c:v>33.6</c:v>
                </c:pt>
                <c:pt idx="10641">
                  <c:v>31.3</c:v>
                </c:pt>
                <c:pt idx="10642">
                  <c:v>31.7</c:v>
                </c:pt>
                <c:pt idx="10643">
                  <c:v>32.4</c:v>
                </c:pt>
                <c:pt idx="10644">
                  <c:v>34</c:v>
                </c:pt>
                <c:pt idx="10645">
                  <c:v>33.5</c:v>
                </c:pt>
                <c:pt idx="10646">
                  <c:v>33.299999999999997</c:v>
                </c:pt>
                <c:pt idx="10647">
                  <c:v>34.4</c:v>
                </c:pt>
                <c:pt idx="10648">
                  <c:v>36.299999999999997</c:v>
                </c:pt>
                <c:pt idx="10649">
                  <c:v>29.5</c:v>
                </c:pt>
                <c:pt idx="10650">
                  <c:v>35.1</c:v>
                </c:pt>
                <c:pt idx="10651">
                  <c:v>35.200000000000003</c:v>
                </c:pt>
                <c:pt idx="10652">
                  <c:v>34.1</c:v>
                </c:pt>
                <c:pt idx="10653">
                  <c:v>36.200000000000003</c:v>
                </c:pt>
                <c:pt idx="10654">
                  <c:v>34.700000000000003</c:v>
                </c:pt>
                <c:pt idx="10655">
                  <c:v>35.700000000000003</c:v>
                </c:pt>
                <c:pt idx="10656">
                  <c:v>25.4</c:v>
                </c:pt>
                <c:pt idx="10657">
                  <c:v>34.9</c:v>
                </c:pt>
                <c:pt idx="10658">
                  <c:v>35.4</c:v>
                </c:pt>
                <c:pt idx="10659">
                  <c:v>35</c:v>
                </c:pt>
                <c:pt idx="10660">
                  <c:v>37.5</c:v>
                </c:pt>
                <c:pt idx="10661">
                  <c:v>34.700000000000003</c:v>
                </c:pt>
                <c:pt idx="10662">
                  <c:v>35</c:v>
                </c:pt>
                <c:pt idx="10663">
                  <c:v>33.299999999999997</c:v>
                </c:pt>
                <c:pt idx="10664">
                  <c:v>34</c:v>
                </c:pt>
                <c:pt idx="10665">
                  <c:v>34.4</c:v>
                </c:pt>
                <c:pt idx="10666">
                  <c:v>35.1</c:v>
                </c:pt>
                <c:pt idx="10667">
                  <c:v>35</c:v>
                </c:pt>
                <c:pt idx="10668">
                  <c:v>34</c:v>
                </c:pt>
                <c:pt idx="10669">
                  <c:v>35.5</c:v>
                </c:pt>
                <c:pt idx="10670">
                  <c:v>34.6</c:v>
                </c:pt>
                <c:pt idx="10671">
                  <c:v>34.6</c:v>
                </c:pt>
                <c:pt idx="10672">
                  <c:v>34.1</c:v>
                </c:pt>
                <c:pt idx="10673">
                  <c:v>34</c:v>
                </c:pt>
                <c:pt idx="10674">
                  <c:v>3.7</c:v>
                </c:pt>
                <c:pt idx="10675">
                  <c:v>2.2999999999999998</c:v>
                </c:pt>
                <c:pt idx="10676">
                  <c:v>2.7</c:v>
                </c:pt>
                <c:pt idx="10677">
                  <c:v>3.6</c:v>
                </c:pt>
                <c:pt idx="10678">
                  <c:v>3.5</c:v>
                </c:pt>
                <c:pt idx="10679">
                  <c:v>2.6</c:v>
                </c:pt>
                <c:pt idx="10680">
                  <c:v>2.5</c:v>
                </c:pt>
                <c:pt idx="10681">
                  <c:v>4.0999999999999996</c:v>
                </c:pt>
                <c:pt idx="10682">
                  <c:v>3.2</c:v>
                </c:pt>
                <c:pt idx="10683">
                  <c:v>3.2</c:v>
                </c:pt>
                <c:pt idx="10684">
                  <c:v>4.0999999999999996</c:v>
                </c:pt>
                <c:pt idx="10685">
                  <c:v>4.3</c:v>
                </c:pt>
                <c:pt idx="10686">
                  <c:v>4.3</c:v>
                </c:pt>
                <c:pt idx="10687">
                  <c:v>4.5</c:v>
                </c:pt>
                <c:pt idx="10688">
                  <c:v>3</c:v>
                </c:pt>
                <c:pt idx="10689">
                  <c:v>4</c:v>
                </c:pt>
                <c:pt idx="10690">
                  <c:v>4.5</c:v>
                </c:pt>
                <c:pt idx="10691">
                  <c:v>4.5999999999999996</c:v>
                </c:pt>
                <c:pt idx="10692">
                  <c:v>4.2</c:v>
                </c:pt>
                <c:pt idx="10693">
                  <c:v>2.4</c:v>
                </c:pt>
                <c:pt idx="10694">
                  <c:v>1.7</c:v>
                </c:pt>
                <c:pt idx="10695">
                  <c:v>2.6</c:v>
                </c:pt>
                <c:pt idx="10696">
                  <c:v>3.5</c:v>
                </c:pt>
                <c:pt idx="10697">
                  <c:v>3.2</c:v>
                </c:pt>
                <c:pt idx="10698">
                  <c:v>2.7</c:v>
                </c:pt>
                <c:pt idx="10699">
                  <c:v>2.1</c:v>
                </c:pt>
                <c:pt idx="10700">
                  <c:v>3.3</c:v>
                </c:pt>
                <c:pt idx="10701">
                  <c:v>3</c:v>
                </c:pt>
                <c:pt idx="10702">
                  <c:v>3.3</c:v>
                </c:pt>
                <c:pt idx="10703">
                  <c:v>3.6</c:v>
                </c:pt>
                <c:pt idx="10704">
                  <c:v>3.9</c:v>
                </c:pt>
                <c:pt idx="10705">
                  <c:v>3.5</c:v>
                </c:pt>
                <c:pt idx="10706">
                  <c:v>3.7</c:v>
                </c:pt>
                <c:pt idx="10707">
                  <c:v>2.7</c:v>
                </c:pt>
                <c:pt idx="10708">
                  <c:v>3.7</c:v>
                </c:pt>
                <c:pt idx="10709">
                  <c:v>2</c:v>
                </c:pt>
                <c:pt idx="10710">
                  <c:v>4</c:v>
                </c:pt>
                <c:pt idx="10711">
                  <c:v>3.7</c:v>
                </c:pt>
                <c:pt idx="10712">
                  <c:v>4</c:v>
                </c:pt>
                <c:pt idx="10713">
                  <c:v>3.6</c:v>
                </c:pt>
                <c:pt idx="10714">
                  <c:v>5.6</c:v>
                </c:pt>
                <c:pt idx="10715">
                  <c:v>4.4000000000000004</c:v>
                </c:pt>
                <c:pt idx="10716">
                  <c:v>5.2</c:v>
                </c:pt>
                <c:pt idx="10717">
                  <c:v>4.7</c:v>
                </c:pt>
                <c:pt idx="10718">
                  <c:v>4.7</c:v>
                </c:pt>
                <c:pt idx="10719">
                  <c:v>4</c:v>
                </c:pt>
                <c:pt idx="10720">
                  <c:v>5.4</c:v>
                </c:pt>
                <c:pt idx="10721">
                  <c:v>2.6</c:v>
                </c:pt>
                <c:pt idx="10722">
                  <c:v>3.1</c:v>
                </c:pt>
                <c:pt idx="10723">
                  <c:v>2</c:v>
                </c:pt>
                <c:pt idx="10724">
                  <c:v>3.1</c:v>
                </c:pt>
                <c:pt idx="10725">
                  <c:v>3.2</c:v>
                </c:pt>
                <c:pt idx="10726">
                  <c:v>4.9000000000000004</c:v>
                </c:pt>
                <c:pt idx="10727">
                  <c:v>3.5</c:v>
                </c:pt>
                <c:pt idx="10728">
                  <c:v>4.3</c:v>
                </c:pt>
                <c:pt idx="10729">
                  <c:v>4.0999999999999996</c:v>
                </c:pt>
                <c:pt idx="10730">
                  <c:v>3.6</c:v>
                </c:pt>
                <c:pt idx="10731">
                  <c:v>4.9000000000000004</c:v>
                </c:pt>
                <c:pt idx="10732">
                  <c:v>8.1999999999999993</c:v>
                </c:pt>
                <c:pt idx="10733">
                  <c:v>8.9</c:v>
                </c:pt>
                <c:pt idx="10734">
                  <c:v>9.6</c:v>
                </c:pt>
                <c:pt idx="10735">
                  <c:v>9.5</c:v>
                </c:pt>
                <c:pt idx="10736">
                  <c:v>7.8</c:v>
                </c:pt>
                <c:pt idx="10737">
                  <c:v>4</c:v>
                </c:pt>
                <c:pt idx="10738">
                  <c:v>13.7</c:v>
                </c:pt>
                <c:pt idx="10739">
                  <c:v>13.7</c:v>
                </c:pt>
                <c:pt idx="10740">
                  <c:v>15.5</c:v>
                </c:pt>
                <c:pt idx="10741">
                  <c:v>14.4</c:v>
                </c:pt>
                <c:pt idx="10742">
                  <c:v>17.5</c:v>
                </c:pt>
                <c:pt idx="10743">
                  <c:v>17.100000000000001</c:v>
                </c:pt>
                <c:pt idx="10744">
                  <c:v>16.399999999999999</c:v>
                </c:pt>
                <c:pt idx="10745">
                  <c:v>17.8</c:v>
                </c:pt>
                <c:pt idx="10746">
                  <c:v>17.3</c:v>
                </c:pt>
                <c:pt idx="10747">
                  <c:v>17.3</c:v>
                </c:pt>
                <c:pt idx="10748">
                  <c:v>18.7</c:v>
                </c:pt>
                <c:pt idx="10749">
                  <c:v>20.3</c:v>
                </c:pt>
                <c:pt idx="10750">
                  <c:v>20</c:v>
                </c:pt>
                <c:pt idx="10751">
                  <c:v>19</c:v>
                </c:pt>
                <c:pt idx="10752">
                  <c:v>20.5</c:v>
                </c:pt>
                <c:pt idx="10753">
                  <c:v>17.3</c:v>
                </c:pt>
                <c:pt idx="10754">
                  <c:v>18.100000000000001</c:v>
                </c:pt>
                <c:pt idx="10755">
                  <c:v>2.2000000000000002</c:v>
                </c:pt>
                <c:pt idx="10756">
                  <c:v>17.5</c:v>
                </c:pt>
                <c:pt idx="10757">
                  <c:v>17.7</c:v>
                </c:pt>
                <c:pt idx="10758">
                  <c:v>21.4</c:v>
                </c:pt>
                <c:pt idx="10759">
                  <c:v>2.5</c:v>
                </c:pt>
                <c:pt idx="10760">
                  <c:v>3.5</c:v>
                </c:pt>
                <c:pt idx="10761">
                  <c:v>3.1</c:v>
                </c:pt>
                <c:pt idx="10762">
                  <c:v>2.8</c:v>
                </c:pt>
                <c:pt idx="10763">
                  <c:v>2.4</c:v>
                </c:pt>
                <c:pt idx="10764">
                  <c:v>2.1</c:v>
                </c:pt>
                <c:pt idx="10765">
                  <c:v>3.8</c:v>
                </c:pt>
                <c:pt idx="10766">
                  <c:v>2.9</c:v>
                </c:pt>
                <c:pt idx="10767">
                  <c:v>2.5</c:v>
                </c:pt>
                <c:pt idx="10768">
                  <c:v>2.7</c:v>
                </c:pt>
                <c:pt idx="10769">
                  <c:v>1.8</c:v>
                </c:pt>
                <c:pt idx="10770">
                  <c:v>2.9</c:v>
                </c:pt>
                <c:pt idx="10771">
                  <c:v>2.5</c:v>
                </c:pt>
                <c:pt idx="10772">
                  <c:v>3.3</c:v>
                </c:pt>
                <c:pt idx="10773">
                  <c:v>4</c:v>
                </c:pt>
                <c:pt idx="10774">
                  <c:v>2.4</c:v>
                </c:pt>
                <c:pt idx="10775">
                  <c:v>3.9</c:v>
                </c:pt>
                <c:pt idx="10776">
                  <c:v>5.5</c:v>
                </c:pt>
                <c:pt idx="10777">
                  <c:v>4.5999999999999996</c:v>
                </c:pt>
                <c:pt idx="10778">
                  <c:v>4.8</c:v>
                </c:pt>
                <c:pt idx="10779">
                  <c:v>4.3</c:v>
                </c:pt>
                <c:pt idx="10780">
                  <c:v>5.8</c:v>
                </c:pt>
                <c:pt idx="10781">
                  <c:v>3.5</c:v>
                </c:pt>
                <c:pt idx="10782">
                  <c:v>5.2</c:v>
                </c:pt>
                <c:pt idx="10783">
                  <c:v>4.2</c:v>
                </c:pt>
                <c:pt idx="10784">
                  <c:v>5.2</c:v>
                </c:pt>
                <c:pt idx="10785">
                  <c:v>5.0999999999999996</c:v>
                </c:pt>
                <c:pt idx="10786">
                  <c:v>4</c:v>
                </c:pt>
                <c:pt idx="10787">
                  <c:v>4.7</c:v>
                </c:pt>
                <c:pt idx="10788">
                  <c:v>3.1</c:v>
                </c:pt>
                <c:pt idx="10789">
                  <c:v>3.7</c:v>
                </c:pt>
                <c:pt idx="10790">
                  <c:v>5.9</c:v>
                </c:pt>
                <c:pt idx="10791">
                  <c:v>5.0999999999999996</c:v>
                </c:pt>
                <c:pt idx="10792">
                  <c:v>6.8</c:v>
                </c:pt>
                <c:pt idx="10793">
                  <c:v>5.8</c:v>
                </c:pt>
                <c:pt idx="10794">
                  <c:v>7.2</c:v>
                </c:pt>
                <c:pt idx="10795">
                  <c:v>8.3000000000000007</c:v>
                </c:pt>
                <c:pt idx="10796">
                  <c:v>6</c:v>
                </c:pt>
                <c:pt idx="10797">
                  <c:v>7.4</c:v>
                </c:pt>
                <c:pt idx="10798">
                  <c:v>4.4000000000000004</c:v>
                </c:pt>
                <c:pt idx="10799">
                  <c:v>7.1</c:v>
                </c:pt>
                <c:pt idx="10800">
                  <c:v>6.2</c:v>
                </c:pt>
                <c:pt idx="10801">
                  <c:v>6.5</c:v>
                </c:pt>
                <c:pt idx="10802">
                  <c:v>6.4</c:v>
                </c:pt>
                <c:pt idx="10803">
                  <c:v>6.3</c:v>
                </c:pt>
                <c:pt idx="10804">
                  <c:v>6</c:v>
                </c:pt>
                <c:pt idx="10805">
                  <c:v>6</c:v>
                </c:pt>
                <c:pt idx="10806">
                  <c:v>7.2</c:v>
                </c:pt>
                <c:pt idx="10807">
                  <c:v>6.7</c:v>
                </c:pt>
                <c:pt idx="10808">
                  <c:v>6.9</c:v>
                </c:pt>
                <c:pt idx="10809">
                  <c:v>7.2</c:v>
                </c:pt>
                <c:pt idx="10810">
                  <c:v>7.3</c:v>
                </c:pt>
                <c:pt idx="10811">
                  <c:v>7.4</c:v>
                </c:pt>
                <c:pt idx="10812">
                  <c:v>8.1999999999999993</c:v>
                </c:pt>
                <c:pt idx="10813">
                  <c:v>6.2</c:v>
                </c:pt>
                <c:pt idx="10814">
                  <c:v>7.6</c:v>
                </c:pt>
                <c:pt idx="10815">
                  <c:v>7.9</c:v>
                </c:pt>
                <c:pt idx="10816">
                  <c:v>9.1</c:v>
                </c:pt>
                <c:pt idx="10817">
                  <c:v>8.9</c:v>
                </c:pt>
                <c:pt idx="10818">
                  <c:v>-1.3</c:v>
                </c:pt>
                <c:pt idx="10819">
                  <c:v>4.8</c:v>
                </c:pt>
                <c:pt idx="10820">
                  <c:v>6.1</c:v>
                </c:pt>
                <c:pt idx="10821">
                  <c:v>6.8</c:v>
                </c:pt>
                <c:pt idx="10822">
                  <c:v>6.7</c:v>
                </c:pt>
                <c:pt idx="10823">
                  <c:v>6.2</c:v>
                </c:pt>
                <c:pt idx="10824">
                  <c:v>6.3</c:v>
                </c:pt>
                <c:pt idx="10825">
                  <c:v>6</c:v>
                </c:pt>
                <c:pt idx="10826">
                  <c:v>5.9</c:v>
                </c:pt>
                <c:pt idx="10827">
                  <c:v>5.6</c:v>
                </c:pt>
                <c:pt idx="10828">
                  <c:v>5.5</c:v>
                </c:pt>
                <c:pt idx="10829">
                  <c:v>-1.8</c:v>
                </c:pt>
                <c:pt idx="10830">
                  <c:v>-3</c:v>
                </c:pt>
                <c:pt idx="10831">
                  <c:v>-2.5</c:v>
                </c:pt>
                <c:pt idx="10832">
                  <c:v>6.6</c:v>
                </c:pt>
                <c:pt idx="10833">
                  <c:v>9.1</c:v>
                </c:pt>
                <c:pt idx="10834">
                  <c:v>4</c:v>
                </c:pt>
                <c:pt idx="10835">
                  <c:v>7</c:v>
                </c:pt>
                <c:pt idx="10836">
                  <c:v>6.7</c:v>
                </c:pt>
                <c:pt idx="10837">
                  <c:v>7.1</c:v>
                </c:pt>
                <c:pt idx="10838">
                  <c:v>7.5</c:v>
                </c:pt>
                <c:pt idx="10839">
                  <c:v>9.9</c:v>
                </c:pt>
                <c:pt idx="10840">
                  <c:v>9.3000000000000007</c:v>
                </c:pt>
                <c:pt idx="10841">
                  <c:v>9.6999999999999993</c:v>
                </c:pt>
                <c:pt idx="10842">
                  <c:v>10.4</c:v>
                </c:pt>
                <c:pt idx="10843">
                  <c:v>11.9</c:v>
                </c:pt>
                <c:pt idx="10844">
                  <c:v>9.9</c:v>
                </c:pt>
                <c:pt idx="10845">
                  <c:v>8.6999999999999993</c:v>
                </c:pt>
                <c:pt idx="10846">
                  <c:v>6.5</c:v>
                </c:pt>
                <c:pt idx="10847">
                  <c:v>7.7</c:v>
                </c:pt>
                <c:pt idx="10848">
                  <c:v>5.6</c:v>
                </c:pt>
                <c:pt idx="10849">
                  <c:v>7.9</c:v>
                </c:pt>
                <c:pt idx="10850">
                  <c:v>7.1</c:v>
                </c:pt>
                <c:pt idx="10851">
                  <c:v>10.6</c:v>
                </c:pt>
                <c:pt idx="10852">
                  <c:v>9.6</c:v>
                </c:pt>
                <c:pt idx="10853">
                  <c:v>10.4</c:v>
                </c:pt>
                <c:pt idx="10854">
                  <c:v>9.8000000000000007</c:v>
                </c:pt>
                <c:pt idx="10855">
                  <c:v>8.6999999999999993</c:v>
                </c:pt>
                <c:pt idx="10856">
                  <c:v>9.6999999999999993</c:v>
                </c:pt>
                <c:pt idx="10857">
                  <c:v>10.9</c:v>
                </c:pt>
                <c:pt idx="10858">
                  <c:v>11.6</c:v>
                </c:pt>
                <c:pt idx="10859">
                  <c:v>12.2</c:v>
                </c:pt>
                <c:pt idx="10860">
                  <c:v>12.4</c:v>
                </c:pt>
                <c:pt idx="10861">
                  <c:v>10.9</c:v>
                </c:pt>
                <c:pt idx="10862">
                  <c:v>6.7</c:v>
                </c:pt>
                <c:pt idx="10863">
                  <c:v>16.7</c:v>
                </c:pt>
                <c:pt idx="10864">
                  <c:v>17.100000000000001</c:v>
                </c:pt>
                <c:pt idx="10865">
                  <c:v>19.7</c:v>
                </c:pt>
                <c:pt idx="10866">
                  <c:v>18</c:v>
                </c:pt>
                <c:pt idx="10867">
                  <c:v>22</c:v>
                </c:pt>
                <c:pt idx="10868">
                  <c:v>20.399999999999999</c:v>
                </c:pt>
                <c:pt idx="10869">
                  <c:v>19.5</c:v>
                </c:pt>
                <c:pt idx="10870">
                  <c:v>20.7</c:v>
                </c:pt>
                <c:pt idx="10871">
                  <c:v>19.399999999999999</c:v>
                </c:pt>
                <c:pt idx="10872">
                  <c:v>19.899999999999999</c:v>
                </c:pt>
                <c:pt idx="10873">
                  <c:v>21.8</c:v>
                </c:pt>
                <c:pt idx="10874">
                  <c:v>23.1</c:v>
                </c:pt>
                <c:pt idx="10875">
                  <c:v>21.8</c:v>
                </c:pt>
                <c:pt idx="10876">
                  <c:v>20</c:v>
                </c:pt>
                <c:pt idx="10877">
                  <c:v>19.5</c:v>
                </c:pt>
                <c:pt idx="10878">
                  <c:v>17</c:v>
                </c:pt>
                <c:pt idx="10879">
                  <c:v>17.3</c:v>
                </c:pt>
                <c:pt idx="10880">
                  <c:v>4.8</c:v>
                </c:pt>
                <c:pt idx="10881">
                  <c:v>17</c:v>
                </c:pt>
                <c:pt idx="10882">
                  <c:v>18</c:v>
                </c:pt>
                <c:pt idx="10883">
                  <c:v>19.899999999999999</c:v>
                </c:pt>
                <c:pt idx="10884">
                  <c:v>5.7</c:v>
                </c:pt>
                <c:pt idx="10885">
                  <c:v>5.6</c:v>
                </c:pt>
                <c:pt idx="10886">
                  <c:v>6.6</c:v>
                </c:pt>
                <c:pt idx="10887">
                  <c:v>7.5</c:v>
                </c:pt>
                <c:pt idx="10888">
                  <c:v>5.6</c:v>
                </c:pt>
                <c:pt idx="10889">
                  <c:v>5</c:v>
                </c:pt>
                <c:pt idx="10890">
                  <c:v>5.6</c:v>
                </c:pt>
                <c:pt idx="10891">
                  <c:v>7.3</c:v>
                </c:pt>
                <c:pt idx="10892">
                  <c:v>7.8</c:v>
                </c:pt>
                <c:pt idx="10893">
                  <c:v>6.3</c:v>
                </c:pt>
                <c:pt idx="10894">
                  <c:v>5.9</c:v>
                </c:pt>
                <c:pt idx="10895">
                  <c:v>6.7</c:v>
                </c:pt>
                <c:pt idx="10896">
                  <c:v>6.5</c:v>
                </c:pt>
                <c:pt idx="10897">
                  <c:v>4.5999999999999996</c:v>
                </c:pt>
                <c:pt idx="10898">
                  <c:v>8.6</c:v>
                </c:pt>
                <c:pt idx="10899">
                  <c:v>6.6</c:v>
                </c:pt>
                <c:pt idx="10900">
                  <c:v>7.5</c:v>
                </c:pt>
                <c:pt idx="10901">
                  <c:v>9.6</c:v>
                </c:pt>
                <c:pt idx="10902">
                  <c:v>10.3</c:v>
                </c:pt>
                <c:pt idx="10903">
                  <c:v>9</c:v>
                </c:pt>
                <c:pt idx="10904">
                  <c:v>7.8</c:v>
                </c:pt>
                <c:pt idx="10905">
                  <c:v>10.6</c:v>
                </c:pt>
                <c:pt idx="10906">
                  <c:v>5.6</c:v>
                </c:pt>
                <c:pt idx="10907">
                  <c:v>11</c:v>
                </c:pt>
                <c:pt idx="10908">
                  <c:v>9.6</c:v>
                </c:pt>
                <c:pt idx="10909">
                  <c:v>10.9</c:v>
                </c:pt>
                <c:pt idx="10910">
                  <c:v>10.7</c:v>
                </c:pt>
                <c:pt idx="10911">
                  <c:v>9.1999999999999993</c:v>
                </c:pt>
                <c:pt idx="10912">
                  <c:v>9.4</c:v>
                </c:pt>
                <c:pt idx="10913">
                  <c:v>7.8</c:v>
                </c:pt>
                <c:pt idx="10914">
                  <c:v>8.8000000000000007</c:v>
                </c:pt>
                <c:pt idx="10915">
                  <c:v>9.6</c:v>
                </c:pt>
                <c:pt idx="10916">
                  <c:v>8.8000000000000007</c:v>
                </c:pt>
                <c:pt idx="10917">
                  <c:v>10.8</c:v>
                </c:pt>
                <c:pt idx="10918">
                  <c:v>9.6</c:v>
                </c:pt>
                <c:pt idx="10919">
                  <c:v>10.4</c:v>
                </c:pt>
                <c:pt idx="10920">
                  <c:v>11</c:v>
                </c:pt>
                <c:pt idx="10921">
                  <c:v>10.199999999999999</c:v>
                </c:pt>
                <c:pt idx="10922">
                  <c:v>9.9</c:v>
                </c:pt>
                <c:pt idx="10923">
                  <c:v>6.8</c:v>
                </c:pt>
                <c:pt idx="10924">
                  <c:v>10.1</c:v>
                </c:pt>
                <c:pt idx="10925">
                  <c:v>10</c:v>
                </c:pt>
                <c:pt idx="10926">
                  <c:v>10.4</c:v>
                </c:pt>
                <c:pt idx="10927">
                  <c:v>10.1</c:v>
                </c:pt>
                <c:pt idx="10928">
                  <c:v>10.6</c:v>
                </c:pt>
                <c:pt idx="10929">
                  <c:v>10.4</c:v>
                </c:pt>
                <c:pt idx="10930">
                  <c:v>9.6999999999999993</c:v>
                </c:pt>
                <c:pt idx="10931">
                  <c:v>11.2</c:v>
                </c:pt>
                <c:pt idx="10932">
                  <c:v>11</c:v>
                </c:pt>
                <c:pt idx="10933">
                  <c:v>10.8</c:v>
                </c:pt>
                <c:pt idx="10934">
                  <c:v>9.9</c:v>
                </c:pt>
                <c:pt idx="10935">
                  <c:v>12.4</c:v>
                </c:pt>
                <c:pt idx="10936">
                  <c:v>11.7</c:v>
                </c:pt>
                <c:pt idx="10937">
                  <c:v>12.5</c:v>
                </c:pt>
                <c:pt idx="10938">
                  <c:v>10.199999999999999</c:v>
                </c:pt>
                <c:pt idx="10939">
                  <c:v>12</c:v>
                </c:pt>
                <c:pt idx="10940">
                  <c:v>12.7</c:v>
                </c:pt>
                <c:pt idx="10941">
                  <c:v>13.5</c:v>
                </c:pt>
                <c:pt idx="10942">
                  <c:v>12.8</c:v>
                </c:pt>
                <c:pt idx="10943">
                  <c:v>9.6</c:v>
                </c:pt>
                <c:pt idx="10944">
                  <c:v>10.4</c:v>
                </c:pt>
                <c:pt idx="10945">
                  <c:v>10.6</c:v>
                </c:pt>
                <c:pt idx="10946">
                  <c:v>11</c:v>
                </c:pt>
                <c:pt idx="10947">
                  <c:v>10.7</c:v>
                </c:pt>
                <c:pt idx="10948">
                  <c:v>11.6</c:v>
                </c:pt>
                <c:pt idx="10949">
                  <c:v>11.3</c:v>
                </c:pt>
                <c:pt idx="10950">
                  <c:v>11.4</c:v>
                </c:pt>
                <c:pt idx="10951">
                  <c:v>11.3</c:v>
                </c:pt>
                <c:pt idx="10952">
                  <c:v>11.8</c:v>
                </c:pt>
                <c:pt idx="10953">
                  <c:v>12.7</c:v>
                </c:pt>
                <c:pt idx="10954">
                  <c:v>11.9</c:v>
                </c:pt>
                <c:pt idx="10955">
                  <c:v>13.6</c:v>
                </c:pt>
                <c:pt idx="10956">
                  <c:v>10</c:v>
                </c:pt>
                <c:pt idx="10957">
                  <c:v>13.6</c:v>
                </c:pt>
                <c:pt idx="10958">
                  <c:v>13</c:v>
                </c:pt>
                <c:pt idx="10959">
                  <c:v>10</c:v>
                </c:pt>
                <c:pt idx="10960">
                  <c:v>9.9</c:v>
                </c:pt>
                <c:pt idx="10961">
                  <c:v>10.3</c:v>
                </c:pt>
                <c:pt idx="10962">
                  <c:v>11.4</c:v>
                </c:pt>
                <c:pt idx="10963">
                  <c:v>10.8</c:v>
                </c:pt>
                <c:pt idx="10964">
                  <c:v>11.6</c:v>
                </c:pt>
                <c:pt idx="10965">
                  <c:v>5.4</c:v>
                </c:pt>
                <c:pt idx="10966">
                  <c:v>11.9</c:v>
                </c:pt>
                <c:pt idx="10967">
                  <c:v>11.1</c:v>
                </c:pt>
                <c:pt idx="10968">
                  <c:v>10.8</c:v>
                </c:pt>
                <c:pt idx="10969">
                  <c:v>11.6</c:v>
                </c:pt>
                <c:pt idx="10970">
                  <c:v>11.1</c:v>
                </c:pt>
                <c:pt idx="10971">
                  <c:v>8.6</c:v>
                </c:pt>
                <c:pt idx="10972">
                  <c:v>8</c:v>
                </c:pt>
                <c:pt idx="10973">
                  <c:v>8.1999999999999993</c:v>
                </c:pt>
                <c:pt idx="10974">
                  <c:v>10.1</c:v>
                </c:pt>
                <c:pt idx="10975">
                  <c:v>11.9</c:v>
                </c:pt>
                <c:pt idx="10976">
                  <c:v>11</c:v>
                </c:pt>
                <c:pt idx="10977">
                  <c:v>12.2</c:v>
                </c:pt>
                <c:pt idx="10978">
                  <c:v>11.9</c:v>
                </c:pt>
                <c:pt idx="10979">
                  <c:v>9.9</c:v>
                </c:pt>
                <c:pt idx="10980">
                  <c:v>12</c:v>
                </c:pt>
                <c:pt idx="10981">
                  <c:v>11.5</c:v>
                </c:pt>
                <c:pt idx="10982">
                  <c:v>12</c:v>
                </c:pt>
                <c:pt idx="10983">
                  <c:v>11.5</c:v>
                </c:pt>
                <c:pt idx="10984">
                  <c:v>11.9</c:v>
                </c:pt>
                <c:pt idx="10985">
                  <c:v>11.2</c:v>
                </c:pt>
                <c:pt idx="10986">
                  <c:v>10.3</c:v>
                </c:pt>
                <c:pt idx="10987">
                  <c:v>14.6</c:v>
                </c:pt>
                <c:pt idx="10988">
                  <c:v>14.7</c:v>
                </c:pt>
                <c:pt idx="10989">
                  <c:v>15.5</c:v>
                </c:pt>
                <c:pt idx="10990">
                  <c:v>13.2</c:v>
                </c:pt>
                <c:pt idx="10991">
                  <c:v>16.5</c:v>
                </c:pt>
                <c:pt idx="10992">
                  <c:v>16.7</c:v>
                </c:pt>
                <c:pt idx="10993">
                  <c:v>17.399999999999999</c:v>
                </c:pt>
                <c:pt idx="10994">
                  <c:v>18.5</c:v>
                </c:pt>
                <c:pt idx="10995">
                  <c:v>17.2</c:v>
                </c:pt>
                <c:pt idx="10996">
                  <c:v>15.9</c:v>
                </c:pt>
                <c:pt idx="10997">
                  <c:v>17.100000000000001</c:v>
                </c:pt>
                <c:pt idx="10998">
                  <c:v>18.7</c:v>
                </c:pt>
                <c:pt idx="10999">
                  <c:v>17.3</c:v>
                </c:pt>
                <c:pt idx="11000">
                  <c:v>17.3</c:v>
                </c:pt>
                <c:pt idx="11001">
                  <c:v>18.600000000000001</c:v>
                </c:pt>
                <c:pt idx="11002">
                  <c:v>19.399999999999999</c:v>
                </c:pt>
                <c:pt idx="11003">
                  <c:v>19.600000000000001</c:v>
                </c:pt>
                <c:pt idx="11004">
                  <c:v>8.5</c:v>
                </c:pt>
                <c:pt idx="11005">
                  <c:v>18.8</c:v>
                </c:pt>
                <c:pt idx="11006">
                  <c:v>19.3</c:v>
                </c:pt>
                <c:pt idx="11007">
                  <c:v>21</c:v>
                </c:pt>
                <c:pt idx="11008">
                  <c:v>10.6</c:v>
                </c:pt>
                <c:pt idx="11009">
                  <c:v>8.9</c:v>
                </c:pt>
                <c:pt idx="11010">
                  <c:v>11.3</c:v>
                </c:pt>
                <c:pt idx="11011">
                  <c:v>10.5</c:v>
                </c:pt>
                <c:pt idx="11012">
                  <c:v>8.1999999999999993</c:v>
                </c:pt>
                <c:pt idx="11013">
                  <c:v>8.6999999999999993</c:v>
                </c:pt>
                <c:pt idx="11014">
                  <c:v>9.6</c:v>
                </c:pt>
                <c:pt idx="11015">
                  <c:v>8.8000000000000007</c:v>
                </c:pt>
                <c:pt idx="11016">
                  <c:v>21.7</c:v>
                </c:pt>
                <c:pt idx="11017">
                  <c:v>8.6999999999999993</c:v>
                </c:pt>
                <c:pt idx="11018">
                  <c:v>7.9</c:v>
                </c:pt>
                <c:pt idx="11019">
                  <c:v>8.3000000000000007</c:v>
                </c:pt>
                <c:pt idx="11020">
                  <c:v>8.1999999999999993</c:v>
                </c:pt>
                <c:pt idx="11021">
                  <c:v>5.9</c:v>
                </c:pt>
                <c:pt idx="11022">
                  <c:v>10.4</c:v>
                </c:pt>
                <c:pt idx="11023">
                  <c:v>9.5</c:v>
                </c:pt>
                <c:pt idx="11024">
                  <c:v>10.3</c:v>
                </c:pt>
                <c:pt idx="11025">
                  <c:v>11.7</c:v>
                </c:pt>
                <c:pt idx="11026">
                  <c:v>10.5</c:v>
                </c:pt>
                <c:pt idx="11027">
                  <c:v>11.8</c:v>
                </c:pt>
                <c:pt idx="11028">
                  <c:v>11.2</c:v>
                </c:pt>
                <c:pt idx="11029">
                  <c:v>13.4</c:v>
                </c:pt>
                <c:pt idx="11030">
                  <c:v>9.6999999999999993</c:v>
                </c:pt>
                <c:pt idx="11031">
                  <c:v>11.8</c:v>
                </c:pt>
                <c:pt idx="11032">
                  <c:v>11.5</c:v>
                </c:pt>
                <c:pt idx="11033">
                  <c:v>12.4</c:v>
                </c:pt>
                <c:pt idx="11034">
                  <c:v>12.5</c:v>
                </c:pt>
                <c:pt idx="11035">
                  <c:v>12.4</c:v>
                </c:pt>
                <c:pt idx="11036">
                  <c:v>13</c:v>
                </c:pt>
                <c:pt idx="11037">
                  <c:v>11.2</c:v>
                </c:pt>
                <c:pt idx="11038">
                  <c:v>11.6</c:v>
                </c:pt>
                <c:pt idx="11039">
                  <c:v>12.6</c:v>
                </c:pt>
                <c:pt idx="11040">
                  <c:v>12.1</c:v>
                </c:pt>
                <c:pt idx="11041">
                  <c:v>12.4</c:v>
                </c:pt>
                <c:pt idx="11042">
                  <c:v>11.3</c:v>
                </c:pt>
                <c:pt idx="11043">
                  <c:v>12.4</c:v>
                </c:pt>
                <c:pt idx="11044">
                  <c:v>11.8</c:v>
                </c:pt>
                <c:pt idx="11045">
                  <c:v>10.8</c:v>
                </c:pt>
                <c:pt idx="11046">
                  <c:v>10.5</c:v>
                </c:pt>
                <c:pt idx="11047">
                  <c:v>10.9</c:v>
                </c:pt>
                <c:pt idx="11048">
                  <c:v>22.5</c:v>
                </c:pt>
                <c:pt idx="11049">
                  <c:v>22.4</c:v>
                </c:pt>
                <c:pt idx="11050">
                  <c:v>22.2</c:v>
                </c:pt>
                <c:pt idx="11051">
                  <c:v>22.7</c:v>
                </c:pt>
                <c:pt idx="11052">
                  <c:v>22.4</c:v>
                </c:pt>
                <c:pt idx="11053">
                  <c:v>22.2</c:v>
                </c:pt>
                <c:pt idx="11054">
                  <c:v>21.2</c:v>
                </c:pt>
                <c:pt idx="11055">
                  <c:v>22.3</c:v>
                </c:pt>
                <c:pt idx="11056">
                  <c:v>21.3</c:v>
                </c:pt>
                <c:pt idx="11057">
                  <c:v>22</c:v>
                </c:pt>
                <c:pt idx="11058">
                  <c:v>22</c:v>
                </c:pt>
                <c:pt idx="11059">
                  <c:v>21.6</c:v>
                </c:pt>
                <c:pt idx="11060">
                  <c:v>21.3</c:v>
                </c:pt>
                <c:pt idx="11061">
                  <c:v>20.9</c:v>
                </c:pt>
                <c:pt idx="11062">
                  <c:v>22.3</c:v>
                </c:pt>
                <c:pt idx="11063">
                  <c:v>19.600000000000001</c:v>
                </c:pt>
                <c:pt idx="11064">
                  <c:v>19</c:v>
                </c:pt>
                <c:pt idx="11065">
                  <c:v>18.5</c:v>
                </c:pt>
                <c:pt idx="11066">
                  <c:v>18.399999999999999</c:v>
                </c:pt>
                <c:pt idx="11067">
                  <c:v>6.3</c:v>
                </c:pt>
                <c:pt idx="11068">
                  <c:v>22.6</c:v>
                </c:pt>
                <c:pt idx="11069">
                  <c:v>22.6</c:v>
                </c:pt>
                <c:pt idx="11070">
                  <c:v>22.6</c:v>
                </c:pt>
                <c:pt idx="11071">
                  <c:v>21.4</c:v>
                </c:pt>
                <c:pt idx="11072">
                  <c:v>20.6</c:v>
                </c:pt>
                <c:pt idx="11073">
                  <c:v>19.7</c:v>
                </c:pt>
                <c:pt idx="11074">
                  <c:v>18.7</c:v>
                </c:pt>
                <c:pt idx="11075">
                  <c:v>19</c:v>
                </c:pt>
                <c:pt idx="11076">
                  <c:v>4.5999999999999996</c:v>
                </c:pt>
                <c:pt idx="11077">
                  <c:v>19.8</c:v>
                </c:pt>
                <c:pt idx="11078">
                  <c:v>22.5</c:v>
                </c:pt>
                <c:pt idx="11079">
                  <c:v>19.399999999999999</c:v>
                </c:pt>
                <c:pt idx="11080">
                  <c:v>22</c:v>
                </c:pt>
                <c:pt idx="11081">
                  <c:v>22</c:v>
                </c:pt>
                <c:pt idx="11082">
                  <c:v>22.1</c:v>
                </c:pt>
                <c:pt idx="11083">
                  <c:v>22.6</c:v>
                </c:pt>
                <c:pt idx="11084">
                  <c:v>22.6</c:v>
                </c:pt>
                <c:pt idx="11085">
                  <c:v>22.1</c:v>
                </c:pt>
                <c:pt idx="11086">
                  <c:v>22.7</c:v>
                </c:pt>
                <c:pt idx="11087">
                  <c:v>19.3</c:v>
                </c:pt>
                <c:pt idx="11088">
                  <c:v>18.3</c:v>
                </c:pt>
                <c:pt idx="11089">
                  <c:v>18.8</c:v>
                </c:pt>
                <c:pt idx="11090">
                  <c:v>18.5</c:v>
                </c:pt>
                <c:pt idx="11091">
                  <c:v>22.6</c:v>
                </c:pt>
                <c:pt idx="11092">
                  <c:v>24.1</c:v>
                </c:pt>
                <c:pt idx="11093">
                  <c:v>23.1</c:v>
                </c:pt>
                <c:pt idx="11094">
                  <c:v>23.4</c:v>
                </c:pt>
                <c:pt idx="11095">
                  <c:v>24.6</c:v>
                </c:pt>
                <c:pt idx="11096">
                  <c:v>26.4</c:v>
                </c:pt>
                <c:pt idx="11097">
                  <c:v>25.9</c:v>
                </c:pt>
                <c:pt idx="11098">
                  <c:v>26</c:v>
                </c:pt>
                <c:pt idx="11099">
                  <c:v>25.6</c:v>
                </c:pt>
                <c:pt idx="11100">
                  <c:v>13.3</c:v>
                </c:pt>
                <c:pt idx="11101">
                  <c:v>25.8</c:v>
                </c:pt>
                <c:pt idx="11102">
                  <c:v>19.899999999999999</c:v>
                </c:pt>
                <c:pt idx="11103">
                  <c:v>21.7</c:v>
                </c:pt>
                <c:pt idx="11104">
                  <c:v>16.2</c:v>
                </c:pt>
                <c:pt idx="11105">
                  <c:v>21.1</c:v>
                </c:pt>
                <c:pt idx="11106">
                  <c:v>19.399999999999999</c:v>
                </c:pt>
                <c:pt idx="11107">
                  <c:v>23.4</c:v>
                </c:pt>
                <c:pt idx="11108">
                  <c:v>23.9</c:v>
                </c:pt>
                <c:pt idx="11109">
                  <c:v>24.6</c:v>
                </c:pt>
                <c:pt idx="11110">
                  <c:v>25.7</c:v>
                </c:pt>
                <c:pt idx="11111">
                  <c:v>24.5</c:v>
                </c:pt>
                <c:pt idx="11112">
                  <c:v>27.2</c:v>
                </c:pt>
                <c:pt idx="11113">
                  <c:v>25.5</c:v>
                </c:pt>
                <c:pt idx="11114">
                  <c:v>25.3</c:v>
                </c:pt>
                <c:pt idx="11115">
                  <c:v>26.2</c:v>
                </c:pt>
                <c:pt idx="11116">
                  <c:v>24.9</c:v>
                </c:pt>
                <c:pt idx="11117">
                  <c:v>25.1</c:v>
                </c:pt>
                <c:pt idx="11118">
                  <c:v>26.1</c:v>
                </c:pt>
                <c:pt idx="11119">
                  <c:v>26.9</c:v>
                </c:pt>
                <c:pt idx="11120">
                  <c:v>25.3</c:v>
                </c:pt>
                <c:pt idx="11121">
                  <c:v>23.4</c:v>
                </c:pt>
                <c:pt idx="11122">
                  <c:v>23.2</c:v>
                </c:pt>
                <c:pt idx="11123">
                  <c:v>22.8</c:v>
                </c:pt>
                <c:pt idx="11124">
                  <c:v>23.4</c:v>
                </c:pt>
                <c:pt idx="11125">
                  <c:v>21.7</c:v>
                </c:pt>
                <c:pt idx="11126">
                  <c:v>23.9</c:v>
                </c:pt>
                <c:pt idx="11127">
                  <c:v>23.8</c:v>
                </c:pt>
                <c:pt idx="11128">
                  <c:v>22.5</c:v>
                </c:pt>
                <c:pt idx="11129">
                  <c:v>23.9</c:v>
                </c:pt>
                <c:pt idx="11130">
                  <c:v>22.9</c:v>
                </c:pt>
                <c:pt idx="11131">
                  <c:v>23</c:v>
                </c:pt>
                <c:pt idx="11132">
                  <c:v>23.9</c:v>
                </c:pt>
                <c:pt idx="11133">
                  <c:v>23.3</c:v>
                </c:pt>
                <c:pt idx="11134">
                  <c:v>23.2</c:v>
                </c:pt>
                <c:pt idx="11135">
                  <c:v>24.4</c:v>
                </c:pt>
                <c:pt idx="11136">
                  <c:v>24.4</c:v>
                </c:pt>
                <c:pt idx="11137">
                  <c:v>42.1</c:v>
                </c:pt>
                <c:pt idx="11138">
                  <c:v>23.8</c:v>
                </c:pt>
                <c:pt idx="11139">
                  <c:v>23.7</c:v>
                </c:pt>
                <c:pt idx="11140">
                  <c:v>23.8</c:v>
                </c:pt>
                <c:pt idx="11141">
                  <c:v>23.7</c:v>
                </c:pt>
                <c:pt idx="11142">
                  <c:v>21.3</c:v>
                </c:pt>
                <c:pt idx="11143">
                  <c:v>25.2</c:v>
                </c:pt>
                <c:pt idx="11144">
                  <c:v>24</c:v>
                </c:pt>
                <c:pt idx="11145">
                  <c:v>25.1</c:v>
                </c:pt>
                <c:pt idx="11146">
                  <c:v>26.1</c:v>
                </c:pt>
                <c:pt idx="11147">
                  <c:v>25.1</c:v>
                </c:pt>
                <c:pt idx="11148">
                  <c:v>26.2</c:v>
                </c:pt>
                <c:pt idx="11149">
                  <c:v>25.1</c:v>
                </c:pt>
                <c:pt idx="11150">
                  <c:v>26.6</c:v>
                </c:pt>
                <c:pt idx="11151">
                  <c:v>22.5</c:v>
                </c:pt>
                <c:pt idx="11152">
                  <c:v>26.1</c:v>
                </c:pt>
                <c:pt idx="11153">
                  <c:v>26.9</c:v>
                </c:pt>
                <c:pt idx="11154">
                  <c:v>26.2</c:v>
                </c:pt>
                <c:pt idx="11155">
                  <c:v>26.5</c:v>
                </c:pt>
                <c:pt idx="11156">
                  <c:v>25.8</c:v>
                </c:pt>
                <c:pt idx="11157">
                  <c:v>25.9</c:v>
                </c:pt>
                <c:pt idx="11158">
                  <c:v>23.8</c:v>
                </c:pt>
                <c:pt idx="11159">
                  <c:v>24</c:v>
                </c:pt>
                <c:pt idx="11160">
                  <c:v>24.6</c:v>
                </c:pt>
                <c:pt idx="11161">
                  <c:v>23.3</c:v>
                </c:pt>
                <c:pt idx="11162">
                  <c:v>23.3</c:v>
                </c:pt>
                <c:pt idx="11163">
                  <c:v>22.3</c:v>
                </c:pt>
                <c:pt idx="11164">
                  <c:v>22.3</c:v>
                </c:pt>
                <c:pt idx="11165">
                  <c:v>20</c:v>
                </c:pt>
                <c:pt idx="11166">
                  <c:v>19.7</c:v>
                </c:pt>
                <c:pt idx="11167">
                  <c:v>18.899999999999999</c:v>
                </c:pt>
                <c:pt idx="11168">
                  <c:v>19</c:v>
                </c:pt>
                <c:pt idx="11169">
                  <c:v>22.2</c:v>
                </c:pt>
                <c:pt idx="11170">
                  <c:v>30.6</c:v>
                </c:pt>
                <c:pt idx="11171">
                  <c:v>30.1</c:v>
                </c:pt>
                <c:pt idx="11172">
                  <c:v>30.3</c:v>
                </c:pt>
                <c:pt idx="11173">
                  <c:v>30.7</c:v>
                </c:pt>
                <c:pt idx="11174">
                  <c:v>30.5</c:v>
                </c:pt>
                <c:pt idx="11175">
                  <c:v>30.1</c:v>
                </c:pt>
                <c:pt idx="11176">
                  <c:v>29.1</c:v>
                </c:pt>
                <c:pt idx="11177">
                  <c:v>29.7</c:v>
                </c:pt>
                <c:pt idx="11178">
                  <c:v>28.8</c:v>
                </c:pt>
                <c:pt idx="11179">
                  <c:v>29</c:v>
                </c:pt>
                <c:pt idx="11180">
                  <c:v>29</c:v>
                </c:pt>
                <c:pt idx="11181">
                  <c:v>28.8</c:v>
                </c:pt>
                <c:pt idx="11182">
                  <c:v>29.2</c:v>
                </c:pt>
                <c:pt idx="11183">
                  <c:v>28.8</c:v>
                </c:pt>
                <c:pt idx="11184">
                  <c:v>29.8</c:v>
                </c:pt>
                <c:pt idx="11185">
                  <c:v>29.2</c:v>
                </c:pt>
                <c:pt idx="11186">
                  <c:v>28.9</c:v>
                </c:pt>
                <c:pt idx="11187">
                  <c:v>28.2</c:v>
                </c:pt>
                <c:pt idx="11188">
                  <c:v>27.7</c:v>
                </c:pt>
                <c:pt idx="11189">
                  <c:v>30.4</c:v>
                </c:pt>
                <c:pt idx="11190">
                  <c:v>30.7</c:v>
                </c:pt>
                <c:pt idx="11191">
                  <c:v>30.9</c:v>
                </c:pt>
                <c:pt idx="11192">
                  <c:v>30.8</c:v>
                </c:pt>
                <c:pt idx="11193">
                  <c:v>30.8</c:v>
                </c:pt>
                <c:pt idx="11194">
                  <c:v>30.8</c:v>
                </c:pt>
                <c:pt idx="11195">
                  <c:v>31.3</c:v>
                </c:pt>
                <c:pt idx="11196">
                  <c:v>31</c:v>
                </c:pt>
                <c:pt idx="11197">
                  <c:v>31.2</c:v>
                </c:pt>
                <c:pt idx="11198">
                  <c:v>30.2</c:v>
                </c:pt>
                <c:pt idx="11199">
                  <c:v>31</c:v>
                </c:pt>
                <c:pt idx="11200">
                  <c:v>28.9</c:v>
                </c:pt>
                <c:pt idx="11201">
                  <c:v>10</c:v>
                </c:pt>
                <c:pt idx="11202">
                  <c:v>30</c:v>
                </c:pt>
                <c:pt idx="11203">
                  <c:v>29.1</c:v>
                </c:pt>
                <c:pt idx="11204">
                  <c:v>30</c:v>
                </c:pt>
                <c:pt idx="11205">
                  <c:v>30.4</c:v>
                </c:pt>
                <c:pt idx="11206">
                  <c:v>30.1</c:v>
                </c:pt>
                <c:pt idx="11207">
                  <c:v>30.9</c:v>
                </c:pt>
                <c:pt idx="11208">
                  <c:v>29.4</c:v>
                </c:pt>
                <c:pt idx="11209">
                  <c:v>29.7</c:v>
                </c:pt>
                <c:pt idx="11210">
                  <c:v>25.4</c:v>
                </c:pt>
                <c:pt idx="11211">
                  <c:v>29.3</c:v>
                </c:pt>
                <c:pt idx="11212">
                  <c:v>31.2</c:v>
                </c:pt>
                <c:pt idx="11213">
                  <c:v>31.5</c:v>
                </c:pt>
                <c:pt idx="11214">
                  <c:v>30.3</c:v>
                </c:pt>
                <c:pt idx="11215">
                  <c:v>31.5</c:v>
                </c:pt>
                <c:pt idx="11216">
                  <c:v>32.200000000000003</c:v>
                </c:pt>
                <c:pt idx="11217">
                  <c:v>31.4</c:v>
                </c:pt>
                <c:pt idx="11218">
                  <c:v>31</c:v>
                </c:pt>
                <c:pt idx="11219">
                  <c:v>31.3</c:v>
                </c:pt>
                <c:pt idx="11220">
                  <c:v>30.9</c:v>
                </c:pt>
                <c:pt idx="11221">
                  <c:v>31.1</c:v>
                </c:pt>
                <c:pt idx="11222">
                  <c:v>30.4</c:v>
                </c:pt>
                <c:pt idx="11223">
                  <c:v>30.7</c:v>
                </c:pt>
                <c:pt idx="11224">
                  <c:v>30.1</c:v>
                </c:pt>
                <c:pt idx="11225">
                  <c:v>27.8</c:v>
                </c:pt>
                <c:pt idx="11226">
                  <c:v>30.7</c:v>
                </c:pt>
                <c:pt idx="11227">
                  <c:v>31.7</c:v>
                </c:pt>
                <c:pt idx="11228">
                  <c:v>30.7</c:v>
                </c:pt>
                <c:pt idx="11229">
                  <c:v>31.5</c:v>
                </c:pt>
                <c:pt idx="11230">
                  <c:v>29.5</c:v>
                </c:pt>
                <c:pt idx="11231">
                  <c:v>30.4</c:v>
                </c:pt>
                <c:pt idx="11232">
                  <c:v>33.5</c:v>
                </c:pt>
                <c:pt idx="11233">
                  <c:v>33</c:v>
                </c:pt>
                <c:pt idx="11234">
                  <c:v>32.6</c:v>
                </c:pt>
                <c:pt idx="11235">
                  <c:v>33</c:v>
                </c:pt>
                <c:pt idx="11236">
                  <c:v>32.4</c:v>
                </c:pt>
                <c:pt idx="11237">
                  <c:v>32</c:v>
                </c:pt>
                <c:pt idx="11238">
                  <c:v>35.1</c:v>
                </c:pt>
                <c:pt idx="11239">
                  <c:v>34.9</c:v>
                </c:pt>
                <c:pt idx="11240">
                  <c:v>30.9</c:v>
                </c:pt>
                <c:pt idx="11241">
                  <c:v>29.7</c:v>
                </c:pt>
                <c:pt idx="11242">
                  <c:v>30.5</c:v>
                </c:pt>
                <c:pt idx="11243">
                  <c:v>30.7</c:v>
                </c:pt>
                <c:pt idx="11244">
                  <c:v>29.5</c:v>
                </c:pt>
                <c:pt idx="11245">
                  <c:v>31.1</c:v>
                </c:pt>
                <c:pt idx="11246">
                  <c:v>31</c:v>
                </c:pt>
                <c:pt idx="11247">
                  <c:v>30.8</c:v>
                </c:pt>
                <c:pt idx="11248">
                  <c:v>31.2</c:v>
                </c:pt>
                <c:pt idx="11249">
                  <c:v>30.4</c:v>
                </c:pt>
                <c:pt idx="11250">
                  <c:v>31.3</c:v>
                </c:pt>
                <c:pt idx="11251">
                  <c:v>32.1</c:v>
                </c:pt>
                <c:pt idx="11252">
                  <c:v>31.2</c:v>
                </c:pt>
                <c:pt idx="11253">
                  <c:v>31.4</c:v>
                </c:pt>
                <c:pt idx="11254">
                  <c:v>32.1</c:v>
                </c:pt>
                <c:pt idx="11255">
                  <c:v>32.299999999999997</c:v>
                </c:pt>
                <c:pt idx="11256">
                  <c:v>30.6</c:v>
                </c:pt>
                <c:pt idx="11257">
                  <c:v>31.3</c:v>
                </c:pt>
                <c:pt idx="11258">
                  <c:v>31.4</c:v>
                </c:pt>
                <c:pt idx="11259">
                  <c:v>32</c:v>
                </c:pt>
                <c:pt idx="11260">
                  <c:v>31.9</c:v>
                </c:pt>
                <c:pt idx="11261">
                  <c:v>30</c:v>
                </c:pt>
                <c:pt idx="11262">
                  <c:v>33</c:v>
                </c:pt>
                <c:pt idx="11263">
                  <c:v>32.299999999999997</c:v>
                </c:pt>
                <c:pt idx="11264">
                  <c:v>33.700000000000003</c:v>
                </c:pt>
                <c:pt idx="11265">
                  <c:v>33.6</c:v>
                </c:pt>
                <c:pt idx="11266">
                  <c:v>32.5</c:v>
                </c:pt>
                <c:pt idx="11267">
                  <c:v>32.5</c:v>
                </c:pt>
                <c:pt idx="11268">
                  <c:v>32.4</c:v>
                </c:pt>
                <c:pt idx="11269">
                  <c:v>33.1</c:v>
                </c:pt>
                <c:pt idx="11270">
                  <c:v>30.3</c:v>
                </c:pt>
                <c:pt idx="11271">
                  <c:v>32.4</c:v>
                </c:pt>
                <c:pt idx="11272">
                  <c:v>32.9</c:v>
                </c:pt>
                <c:pt idx="11273">
                  <c:v>31.5</c:v>
                </c:pt>
                <c:pt idx="11274">
                  <c:v>32.200000000000003</c:v>
                </c:pt>
                <c:pt idx="11275">
                  <c:v>31.7</c:v>
                </c:pt>
                <c:pt idx="11276">
                  <c:v>31.3</c:v>
                </c:pt>
                <c:pt idx="11277">
                  <c:v>30.1</c:v>
                </c:pt>
                <c:pt idx="11278">
                  <c:v>31.2</c:v>
                </c:pt>
                <c:pt idx="11279">
                  <c:v>31.5</c:v>
                </c:pt>
                <c:pt idx="11280">
                  <c:v>31.8</c:v>
                </c:pt>
                <c:pt idx="11281">
                  <c:v>30.9</c:v>
                </c:pt>
                <c:pt idx="11282">
                  <c:v>30.3</c:v>
                </c:pt>
                <c:pt idx="11283">
                  <c:v>31.3</c:v>
                </c:pt>
                <c:pt idx="11284">
                  <c:v>30</c:v>
                </c:pt>
                <c:pt idx="11285">
                  <c:v>30</c:v>
                </c:pt>
                <c:pt idx="11286">
                  <c:v>29.4</c:v>
                </c:pt>
                <c:pt idx="11287">
                  <c:v>29.3</c:v>
                </c:pt>
                <c:pt idx="11288">
                  <c:v>30.7</c:v>
                </c:pt>
                <c:pt idx="11289">
                  <c:v>34.200000000000003</c:v>
                </c:pt>
                <c:pt idx="11290">
                  <c:v>33.1</c:v>
                </c:pt>
                <c:pt idx="11291">
                  <c:v>33.799999999999997</c:v>
                </c:pt>
                <c:pt idx="11292">
                  <c:v>34.1</c:v>
                </c:pt>
                <c:pt idx="11293">
                  <c:v>34.4</c:v>
                </c:pt>
                <c:pt idx="11294">
                  <c:v>33.6</c:v>
                </c:pt>
                <c:pt idx="11295">
                  <c:v>33.1</c:v>
                </c:pt>
                <c:pt idx="11296">
                  <c:v>33.1</c:v>
                </c:pt>
                <c:pt idx="11297">
                  <c:v>33.200000000000003</c:v>
                </c:pt>
                <c:pt idx="11298">
                  <c:v>33.6</c:v>
                </c:pt>
                <c:pt idx="11299">
                  <c:v>33.1</c:v>
                </c:pt>
                <c:pt idx="11300">
                  <c:v>34.4</c:v>
                </c:pt>
                <c:pt idx="11301">
                  <c:v>33.799999999999997</c:v>
                </c:pt>
                <c:pt idx="11302">
                  <c:v>34.6</c:v>
                </c:pt>
                <c:pt idx="11303">
                  <c:v>33.5</c:v>
                </c:pt>
                <c:pt idx="11304">
                  <c:v>33.799999999999997</c:v>
                </c:pt>
                <c:pt idx="11305">
                  <c:v>35.299999999999997</c:v>
                </c:pt>
                <c:pt idx="11306">
                  <c:v>34.1</c:v>
                </c:pt>
                <c:pt idx="11307">
                  <c:v>33.799999999999997</c:v>
                </c:pt>
                <c:pt idx="11308">
                  <c:v>19.399999999999999</c:v>
                </c:pt>
                <c:pt idx="11309">
                  <c:v>19.5</c:v>
                </c:pt>
                <c:pt idx="11310">
                  <c:v>20.3</c:v>
                </c:pt>
                <c:pt idx="11311">
                  <c:v>20.100000000000001</c:v>
                </c:pt>
                <c:pt idx="11312">
                  <c:v>20.5</c:v>
                </c:pt>
                <c:pt idx="11313">
                  <c:v>33.9</c:v>
                </c:pt>
                <c:pt idx="11314">
                  <c:v>34.1</c:v>
                </c:pt>
                <c:pt idx="11315">
                  <c:v>34.1</c:v>
                </c:pt>
                <c:pt idx="11316">
                  <c:v>34.700000000000003</c:v>
                </c:pt>
                <c:pt idx="11317">
                  <c:v>35.6</c:v>
                </c:pt>
                <c:pt idx="11318">
                  <c:v>34.5</c:v>
                </c:pt>
                <c:pt idx="11319">
                  <c:v>35.5</c:v>
                </c:pt>
                <c:pt idx="11320">
                  <c:v>33.4</c:v>
                </c:pt>
                <c:pt idx="11321">
                  <c:v>33.700000000000003</c:v>
                </c:pt>
                <c:pt idx="11322">
                  <c:v>34.299999999999997</c:v>
                </c:pt>
                <c:pt idx="11323">
                  <c:v>27</c:v>
                </c:pt>
                <c:pt idx="11324">
                  <c:v>32.799999999999997</c:v>
                </c:pt>
                <c:pt idx="11325">
                  <c:v>33.6</c:v>
                </c:pt>
                <c:pt idx="11326">
                  <c:v>34.1</c:v>
                </c:pt>
                <c:pt idx="11327">
                  <c:v>33.9</c:v>
                </c:pt>
                <c:pt idx="11328">
                  <c:v>34.4</c:v>
                </c:pt>
                <c:pt idx="11329">
                  <c:v>33.700000000000003</c:v>
                </c:pt>
                <c:pt idx="11330">
                  <c:v>34.200000000000003</c:v>
                </c:pt>
                <c:pt idx="11331">
                  <c:v>34.9</c:v>
                </c:pt>
                <c:pt idx="11332">
                  <c:v>34.4</c:v>
                </c:pt>
                <c:pt idx="11333">
                  <c:v>18.5</c:v>
                </c:pt>
                <c:pt idx="11334">
                  <c:v>34.200000000000003</c:v>
                </c:pt>
                <c:pt idx="11335">
                  <c:v>34.200000000000003</c:v>
                </c:pt>
                <c:pt idx="11336">
                  <c:v>33.5</c:v>
                </c:pt>
                <c:pt idx="11337">
                  <c:v>34.6</c:v>
                </c:pt>
                <c:pt idx="11338">
                  <c:v>36.200000000000003</c:v>
                </c:pt>
                <c:pt idx="11339">
                  <c:v>35.6</c:v>
                </c:pt>
                <c:pt idx="11340">
                  <c:v>34.4</c:v>
                </c:pt>
                <c:pt idx="11341">
                  <c:v>34.4</c:v>
                </c:pt>
                <c:pt idx="11342">
                  <c:v>34</c:v>
                </c:pt>
                <c:pt idx="11343">
                  <c:v>34.200000000000003</c:v>
                </c:pt>
                <c:pt idx="11344">
                  <c:v>36</c:v>
                </c:pt>
                <c:pt idx="11345">
                  <c:v>36</c:v>
                </c:pt>
                <c:pt idx="11346">
                  <c:v>36.4</c:v>
                </c:pt>
                <c:pt idx="11347">
                  <c:v>34.5</c:v>
                </c:pt>
                <c:pt idx="11348">
                  <c:v>32.200000000000003</c:v>
                </c:pt>
                <c:pt idx="11349">
                  <c:v>34.299999999999997</c:v>
                </c:pt>
                <c:pt idx="11350">
                  <c:v>34.799999999999997</c:v>
                </c:pt>
                <c:pt idx="11351">
                  <c:v>34.299999999999997</c:v>
                </c:pt>
                <c:pt idx="11352">
                  <c:v>35.4</c:v>
                </c:pt>
                <c:pt idx="11353">
                  <c:v>32.9</c:v>
                </c:pt>
                <c:pt idx="11354">
                  <c:v>33</c:v>
                </c:pt>
                <c:pt idx="11355">
                  <c:v>34.6</c:v>
                </c:pt>
                <c:pt idx="11356">
                  <c:v>33.200000000000003</c:v>
                </c:pt>
                <c:pt idx="11357">
                  <c:v>33.6</c:v>
                </c:pt>
                <c:pt idx="11358">
                  <c:v>32.299999999999997</c:v>
                </c:pt>
                <c:pt idx="11359">
                  <c:v>32</c:v>
                </c:pt>
                <c:pt idx="11360">
                  <c:v>32</c:v>
                </c:pt>
                <c:pt idx="11361">
                  <c:v>32.6</c:v>
                </c:pt>
                <c:pt idx="11362">
                  <c:v>33.5</c:v>
                </c:pt>
                <c:pt idx="11363">
                  <c:v>31.6</c:v>
                </c:pt>
                <c:pt idx="11364">
                  <c:v>31.6</c:v>
                </c:pt>
                <c:pt idx="11365">
                  <c:v>49.5</c:v>
                </c:pt>
                <c:pt idx="11366">
                  <c:v>32</c:v>
                </c:pt>
                <c:pt idx="11367">
                  <c:v>32.6</c:v>
                </c:pt>
                <c:pt idx="11368">
                  <c:v>31.7</c:v>
                </c:pt>
                <c:pt idx="11369">
                  <c:v>32.299999999999997</c:v>
                </c:pt>
                <c:pt idx="11370">
                  <c:v>32.9</c:v>
                </c:pt>
                <c:pt idx="11371">
                  <c:v>35.299999999999997</c:v>
                </c:pt>
                <c:pt idx="11372">
                  <c:v>33.200000000000003</c:v>
                </c:pt>
                <c:pt idx="11373">
                  <c:v>34.799999999999997</c:v>
                </c:pt>
                <c:pt idx="11374">
                  <c:v>37.1</c:v>
                </c:pt>
                <c:pt idx="11375">
                  <c:v>33.799999999999997</c:v>
                </c:pt>
                <c:pt idx="11376">
                  <c:v>33.5</c:v>
                </c:pt>
                <c:pt idx="11377">
                  <c:v>32.9</c:v>
                </c:pt>
                <c:pt idx="11378">
                  <c:v>35.1</c:v>
                </c:pt>
                <c:pt idx="11379">
                  <c:v>34.9</c:v>
                </c:pt>
                <c:pt idx="11380">
                  <c:v>34.6</c:v>
                </c:pt>
                <c:pt idx="11381">
                  <c:v>35.1</c:v>
                </c:pt>
                <c:pt idx="11382">
                  <c:v>34.9</c:v>
                </c:pt>
                <c:pt idx="11383">
                  <c:v>35</c:v>
                </c:pt>
                <c:pt idx="11384">
                  <c:v>36.4</c:v>
                </c:pt>
                <c:pt idx="11385">
                  <c:v>37.299999999999997</c:v>
                </c:pt>
                <c:pt idx="11386">
                  <c:v>35.6</c:v>
                </c:pt>
                <c:pt idx="11387">
                  <c:v>37.5</c:v>
                </c:pt>
                <c:pt idx="11388">
                  <c:v>37.9</c:v>
                </c:pt>
                <c:pt idx="11389">
                  <c:v>35.9</c:v>
                </c:pt>
                <c:pt idx="11390">
                  <c:v>37.5</c:v>
                </c:pt>
                <c:pt idx="11391">
                  <c:v>36.700000000000003</c:v>
                </c:pt>
                <c:pt idx="11392">
                  <c:v>37.799999999999997</c:v>
                </c:pt>
                <c:pt idx="11393">
                  <c:v>33.6</c:v>
                </c:pt>
                <c:pt idx="11394">
                  <c:v>37</c:v>
                </c:pt>
                <c:pt idx="11395">
                  <c:v>37.1</c:v>
                </c:pt>
                <c:pt idx="11396">
                  <c:v>35.6</c:v>
                </c:pt>
                <c:pt idx="11397">
                  <c:v>34.4</c:v>
                </c:pt>
                <c:pt idx="11398">
                  <c:v>36.299999999999997</c:v>
                </c:pt>
                <c:pt idx="11399">
                  <c:v>35.700000000000003</c:v>
                </c:pt>
                <c:pt idx="11400">
                  <c:v>34.200000000000003</c:v>
                </c:pt>
                <c:pt idx="11401">
                  <c:v>35.799999999999997</c:v>
                </c:pt>
                <c:pt idx="11402">
                  <c:v>35.9</c:v>
                </c:pt>
                <c:pt idx="11403">
                  <c:v>37</c:v>
                </c:pt>
                <c:pt idx="11404">
                  <c:v>35.9</c:v>
                </c:pt>
                <c:pt idx="11405">
                  <c:v>35.799999999999997</c:v>
                </c:pt>
                <c:pt idx="11406">
                  <c:v>35.200000000000003</c:v>
                </c:pt>
                <c:pt idx="11407">
                  <c:v>34.6</c:v>
                </c:pt>
                <c:pt idx="11408">
                  <c:v>34.6</c:v>
                </c:pt>
                <c:pt idx="11409">
                  <c:v>33.799999999999997</c:v>
                </c:pt>
                <c:pt idx="11410">
                  <c:v>33.4</c:v>
                </c:pt>
                <c:pt idx="11411">
                  <c:v>33.799999999999997</c:v>
                </c:pt>
                <c:pt idx="11412">
                  <c:v>33.5</c:v>
                </c:pt>
                <c:pt idx="11413">
                  <c:v>32.200000000000003</c:v>
                </c:pt>
                <c:pt idx="11414">
                  <c:v>32.9</c:v>
                </c:pt>
                <c:pt idx="11415">
                  <c:v>33.1</c:v>
                </c:pt>
                <c:pt idx="11416">
                  <c:v>33.9</c:v>
                </c:pt>
                <c:pt idx="11417">
                  <c:v>32.5</c:v>
                </c:pt>
                <c:pt idx="11418">
                  <c:v>31.6</c:v>
                </c:pt>
                <c:pt idx="11419">
                  <c:v>31.7</c:v>
                </c:pt>
                <c:pt idx="11420">
                  <c:v>31.7</c:v>
                </c:pt>
                <c:pt idx="11421">
                  <c:v>31.2</c:v>
                </c:pt>
                <c:pt idx="11422">
                  <c:v>32.6</c:v>
                </c:pt>
                <c:pt idx="11423">
                  <c:v>32.700000000000003</c:v>
                </c:pt>
                <c:pt idx="11424">
                  <c:v>32.700000000000003</c:v>
                </c:pt>
                <c:pt idx="11425">
                  <c:v>32.5</c:v>
                </c:pt>
                <c:pt idx="11426">
                  <c:v>33.4</c:v>
                </c:pt>
                <c:pt idx="11427">
                  <c:v>32.1</c:v>
                </c:pt>
                <c:pt idx="11428">
                  <c:v>33.700000000000003</c:v>
                </c:pt>
                <c:pt idx="11429">
                  <c:v>32.9</c:v>
                </c:pt>
                <c:pt idx="11430">
                  <c:v>32.5</c:v>
                </c:pt>
                <c:pt idx="11431">
                  <c:v>33.4</c:v>
                </c:pt>
                <c:pt idx="11432">
                  <c:v>32.9</c:v>
                </c:pt>
                <c:pt idx="11433">
                  <c:v>33.4</c:v>
                </c:pt>
                <c:pt idx="11434">
                  <c:v>33.200000000000003</c:v>
                </c:pt>
                <c:pt idx="11435">
                  <c:v>32.799999999999997</c:v>
                </c:pt>
                <c:pt idx="11436">
                  <c:v>32.9</c:v>
                </c:pt>
                <c:pt idx="11437">
                  <c:v>33.5</c:v>
                </c:pt>
                <c:pt idx="11438">
                  <c:v>32.799999999999997</c:v>
                </c:pt>
                <c:pt idx="11439">
                  <c:v>32.5</c:v>
                </c:pt>
                <c:pt idx="11440">
                  <c:v>32.700000000000003</c:v>
                </c:pt>
                <c:pt idx="11441">
                  <c:v>32.1</c:v>
                </c:pt>
                <c:pt idx="11442">
                  <c:v>33.700000000000003</c:v>
                </c:pt>
                <c:pt idx="11443">
                  <c:v>32.4</c:v>
                </c:pt>
                <c:pt idx="11444">
                  <c:v>32.5</c:v>
                </c:pt>
                <c:pt idx="11445">
                  <c:v>31.8</c:v>
                </c:pt>
                <c:pt idx="11446">
                  <c:v>30.7</c:v>
                </c:pt>
                <c:pt idx="11447">
                  <c:v>31.4</c:v>
                </c:pt>
                <c:pt idx="11448">
                  <c:v>32.6</c:v>
                </c:pt>
                <c:pt idx="11449">
                  <c:v>31.7</c:v>
                </c:pt>
                <c:pt idx="11450">
                  <c:v>32.5</c:v>
                </c:pt>
                <c:pt idx="11451">
                  <c:v>31.8</c:v>
                </c:pt>
                <c:pt idx="11452">
                  <c:v>32</c:v>
                </c:pt>
                <c:pt idx="11453">
                  <c:v>32.700000000000003</c:v>
                </c:pt>
                <c:pt idx="11454">
                  <c:v>32</c:v>
                </c:pt>
                <c:pt idx="11455">
                  <c:v>33.5</c:v>
                </c:pt>
                <c:pt idx="11456">
                  <c:v>33</c:v>
                </c:pt>
                <c:pt idx="11457">
                  <c:v>32.299999999999997</c:v>
                </c:pt>
                <c:pt idx="11458">
                  <c:v>33.5</c:v>
                </c:pt>
                <c:pt idx="11459">
                  <c:v>35.5</c:v>
                </c:pt>
                <c:pt idx="11460">
                  <c:v>37.299999999999997</c:v>
                </c:pt>
                <c:pt idx="11461">
                  <c:v>35.299999999999997</c:v>
                </c:pt>
                <c:pt idx="11462">
                  <c:v>36.700000000000003</c:v>
                </c:pt>
                <c:pt idx="11463">
                  <c:v>36.5</c:v>
                </c:pt>
                <c:pt idx="11464">
                  <c:v>35.5</c:v>
                </c:pt>
                <c:pt idx="11465">
                  <c:v>36.6</c:v>
                </c:pt>
                <c:pt idx="11466">
                  <c:v>38.6</c:v>
                </c:pt>
                <c:pt idx="11467">
                  <c:v>40.5</c:v>
                </c:pt>
                <c:pt idx="11468">
                  <c:v>34.5</c:v>
                </c:pt>
                <c:pt idx="11469">
                  <c:v>39.1</c:v>
                </c:pt>
                <c:pt idx="11470">
                  <c:v>36.9</c:v>
                </c:pt>
                <c:pt idx="11471">
                  <c:v>33.9</c:v>
                </c:pt>
                <c:pt idx="11472">
                  <c:v>40.6</c:v>
                </c:pt>
                <c:pt idx="11473">
                  <c:v>40</c:v>
                </c:pt>
                <c:pt idx="11474">
                  <c:v>40.6</c:v>
                </c:pt>
                <c:pt idx="11475">
                  <c:v>38.9</c:v>
                </c:pt>
                <c:pt idx="11476">
                  <c:v>38.5</c:v>
                </c:pt>
                <c:pt idx="11477">
                  <c:v>40.9</c:v>
                </c:pt>
                <c:pt idx="11478">
                  <c:v>40.1</c:v>
                </c:pt>
                <c:pt idx="11479">
                  <c:v>40.799999999999997</c:v>
                </c:pt>
                <c:pt idx="11480">
                  <c:v>38.9</c:v>
                </c:pt>
                <c:pt idx="11481">
                  <c:v>37.9</c:v>
                </c:pt>
                <c:pt idx="11482">
                  <c:v>36.4</c:v>
                </c:pt>
                <c:pt idx="11483">
                  <c:v>37.1</c:v>
                </c:pt>
                <c:pt idx="11484">
                  <c:v>37.5</c:v>
                </c:pt>
                <c:pt idx="11485">
                  <c:v>35.700000000000003</c:v>
                </c:pt>
                <c:pt idx="11486">
                  <c:v>33.5</c:v>
                </c:pt>
                <c:pt idx="11487">
                  <c:v>34.1</c:v>
                </c:pt>
                <c:pt idx="11488">
                  <c:v>34.200000000000003</c:v>
                </c:pt>
                <c:pt idx="11489">
                  <c:v>31.5</c:v>
                </c:pt>
                <c:pt idx="11490">
                  <c:v>34.200000000000003</c:v>
                </c:pt>
                <c:pt idx="11491">
                  <c:v>35.4</c:v>
                </c:pt>
                <c:pt idx="11492">
                  <c:v>36.4</c:v>
                </c:pt>
                <c:pt idx="11493">
                  <c:v>33.1</c:v>
                </c:pt>
                <c:pt idx="11494">
                  <c:v>32</c:v>
                </c:pt>
                <c:pt idx="11495">
                  <c:v>34.299999999999997</c:v>
                </c:pt>
                <c:pt idx="11496">
                  <c:v>35.799999999999997</c:v>
                </c:pt>
                <c:pt idx="11497">
                  <c:v>32.299999999999997</c:v>
                </c:pt>
                <c:pt idx="11498">
                  <c:v>33.6</c:v>
                </c:pt>
                <c:pt idx="11499">
                  <c:v>32.5</c:v>
                </c:pt>
                <c:pt idx="11500">
                  <c:v>34.5</c:v>
                </c:pt>
                <c:pt idx="11501">
                  <c:v>33.1</c:v>
                </c:pt>
                <c:pt idx="11502">
                  <c:v>34.200000000000003</c:v>
                </c:pt>
                <c:pt idx="11503">
                  <c:v>33.9</c:v>
                </c:pt>
                <c:pt idx="11504">
                  <c:v>34</c:v>
                </c:pt>
                <c:pt idx="11505">
                  <c:v>33.4</c:v>
                </c:pt>
                <c:pt idx="11506">
                  <c:v>36.1</c:v>
                </c:pt>
                <c:pt idx="11507">
                  <c:v>36.6</c:v>
                </c:pt>
                <c:pt idx="11508">
                  <c:v>35</c:v>
                </c:pt>
                <c:pt idx="11509">
                  <c:v>35.9</c:v>
                </c:pt>
                <c:pt idx="11510">
                  <c:v>37.299999999999997</c:v>
                </c:pt>
                <c:pt idx="11511">
                  <c:v>36.4</c:v>
                </c:pt>
                <c:pt idx="11512">
                  <c:v>36.700000000000003</c:v>
                </c:pt>
                <c:pt idx="11513">
                  <c:v>36</c:v>
                </c:pt>
                <c:pt idx="11514">
                  <c:v>37.6</c:v>
                </c:pt>
                <c:pt idx="11515">
                  <c:v>33.299999999999997</c:v>
                </c:pt>
                <c:pt idx="11516">
                  <c:v>36.6</c:v>
                </c:pt>
                <c:pt idx="11517">
                  <c:v>33.200000000000003</c:v>
                </c:pt>
                <c:pt idx="11518">
                  <c:v>35.9</c:v>
                </c:pt>
                <c:pt idx="11519">
                  <c:v>36.4</c:v>
                </c:pt>
                <c:pt idx="11520">
                  <c:v>37.1</c:v>
                </c:pt>
                <c:pt idx="11521">
                  <c:v>38.6</c:v>
                </c:pt>
                <c:pt idx="11522">
                  <c:v>35.9</c:v>
                </c:pt>
                <c:pt idx="11523">
                  <c:v>36.799999999999997</c:v>
                </c:pt>
                <c:pt idx="11524">
                  <c:v>36.299999999999997</c:v>
                </c:pt>
                <c:pt idx="11525">
                  <c:v>37.5</c:v>
                </c:pt>
                <c:pt idx="11526">
                  <c:v>39.200000000000003</c:v>
                </c:pt>
                <c:pt idx="11527">
                  <c:v>38.5</c:v>
                </c:pt>
                <c:pt idx="11528">
                  <c:v>38</c:v>
                </c:pt>
                <c:pt idx="11529">
                  <c:v>37.9</c:v>
                </c:pt>
                <c:pt idx="11530">
                  <c:v>37.9</c:v>
                </c:pt>
                <c:pt idx="11531">
                  <c:v>37.5</c:v>
                </c:pt>
                <c:pt idx="11532">
                  <c:v>36.799999999999997</c:v>
                </c:pt>
                <c:pt idx="11533">
                  <c:v>33.5</c:v>
                </c:pt>
                <c:pt idx="11534">
                  <c:v>31.4</c:v>
                </c:pt>
                <c:pt idx="11535">
                  <c:v>30</c:v>
                </c:pt>
                <c:pt idx="11536">
                  <c:v>30.5</c:v>
                </c:pt>
                <c:pt idx="11537">
                  <c:v>31</c:v>
                </c:pt>
                <c:pt idx="11538">
                  <c:v>31.1</c:v>
                </c:pt>
                <c:pt idx="11539">
                  <c:v>29.9</c:v>
                </c:pt>
                <c:pt idx="11540">
                  <c:v>28.1</c:v>
                </c:pt>
                <c:pt idx="11541">
                  <c:v>29</c:v>
                </c:pt>
                <c:pt idx="11542">
                  <c:v>28.2</c:v>
                </c:pt>
                <c:pt idx="11543">
                  <c:v>28.3</c:v>
                </c:pt>
                <c:pt idx="11544">
                  <c:v>28.6</c:v>
                </c:pt>
                <c:pt idx="11545">
                  <c:v>29</c:v>
                </c:pt>
                <c:pt idx="11546">
                  <c:v>29</c:v>
                </c:pt>
                <c:pt idx="11547">
                  <c:v>29.1</c:v>
                </c:pt>
                <c:pt idx="11548">
                  <c:v>30.6</c:v>
                </c:pt>
                <c:pt idx="11549">
                  <c:v>28.6</c:v>
                </c:pt>
                <c:pt idx="11550">
                  <c:v>29.5</c:v>
                </c:pt>
                <c:pt idx="11551">
                  <c:v>29.6</c:v>
                </c:pt>
                <c:pt idx="11552">
                  <c:v>29.4</c:v>
                </c:pt>
                <c:pt idx="11553">
                  <c:v>30.2</c:v>
                </c:pt>
                <c:pt idx="11554">
                  <c:v>30.1</c:v>
                </c:pt>
                <c:pt idx="11555">
                  <c:v>29.8</c:v>
                </c:pt>
                <c:pt idx="11556">
                  <c:v>29.6</c:v>
                </c:pt>
                <c:pt idx="11557">
                  <c:v>30</c:v>
                </c:pt>
                <c:pt idx="11558">
                  <c:v>28.2</c:v>
                </c:pt>
                <c:pt idx="11559">
                  <c:v>27.6</c:v>
                </c:pt>
                <c:pt idx="11560">
                  <c:v>27.9</c:v>
                </c:pt>
                <c:pt idx="11561">
                  <c:v>27.4</c:v>
                </c:pt>
                <c:pt idx="11562">
                  <c:v>26.3</c:v>
                </c:pt>
                <c:pt idx="11563">
                  <c:v>25</c:v>
                </c:pt>
                <c:pt idx="11564">
                  <c:v>26.5</c:v>
                </c:pt>
                <c:pt idx="11565">
                  <c:v>24.1</c:v>
                </c:pt>
                <c:pt idx="11566">
                  <c:v>31.3</c:v>
                </c:pt>
                <c:pt idx="11567">
                  <c:v>30.3</c:v>
                </c:pt>
                <c:pt idx="11568">
                  <c:v>30</c:v>
                </c:pt>
                <c:pt idx="11569">
                  <c:v>29.6</c:v>
                </c:pt>
                <c:pt idx="11570">
                  <c:v>30.3</c:v>
                </c:pt>
                <c:pt idx="11571">
                  <c:v>30.7</c:v>
                </c:pt>
                <c:pt idx="11572">
                  <c:v>31.1</c:v>
                </c:pt>
                <c:pt idx="11573">
                  <c:v>31.1</c:v>
                </c:pt>
                <c:pt idx="11574">
                  <c:v>31.4</c:v>
                </c:pt>
                <c:pt idx="11575">
                  <c:v>31.5</c:v>
                </c:pt>
                <c:pt idx="11576">
                  <c:v>31.8</c:v>
                </c:pt>
                <c:pt idx="11577">
                  <c:v>31.6</c:v>
                </c:pt>
                <c:pt idx="11578">
                  <c:v>31.5</c:v>
                </c:pt>
                <c:pt idx="11579">
                  <c:v>34</c:v>
                </c:pt>
                <c:pt idx="11580">
                  <c:v>32.5</c:v>
                </c:pt>
                <c:pt idx="11581">
                  <c:v>34.1</c:v>
                </c:pt>
                <c:pt idx="11582">
                  <c:v>35.6</c:v>
                </c:pt>
                <c:pt idx="11583">
                  <c:v>37.6</c:v>
                </c:pt>
                <c:pt idx="11584">
                  <c:v>35.700000000000003</c:v>
                </c:pt>
                <c:pt idx="11585">
                  <c:v>36</c:v>
                </c:pt>
                <c:pt idx="11586">
                  <c:v>36.200000000000003</c:v>
                </c:pt>
                <c:pt idx="11587">
                  <c:v>35.9</c:v>
                </c:pt>
                <c:pt idx="11588">
                  <c:v>36.700000000000003</c:v>
                </c:pt>
                <c:pt idx="11589">
                  <c:v>36.799999999999997</c:v>
                </c:pt>
                <c:pt idx="11590">
                  <c:v>37.799999999999997</c:v>
                </c:pt>
                <c:pt idx="11591">
                  <c:v>38.5</c:v>
                </c:pt>
                <c:pt idx="11592">
                  <c:v>36.299999999999997</c:v>
                </c:pt>
                <c:pt idx="11593">
                  <c:v>34.4</c:v>
                </c:pt>
                <c:pt idx="11594">
                  <c:v>33.299999999999997</c:v>
                </c:pt>
                <c:pt idx="11595">
                  <c:v>26.8</c:v>
                </c:pt>
                <c:pt idx="11596">
                  <c:v>39.1</c:v>
                </c:pt>
                <c:pt idx="11597">
                  <c:v>38</c:v>
                </c:pt>
                <c:pt idx="11598">
                  <c:v>38.9</c:v>
                </c:pt>
                <c:pt idx="11599">
                  <c:v>37.4</c:v>
                </c:pt>
                <c:pt idx="11600">
                  <c:v>37</c:v>
                </c:pt>
                <c:pt idx="11601">
                  <c:v>39.6</c:v>
                </c:pt>
                <c:pt idx="11602">
                  <c:v>39.299999999999997</c:v>
                </c:pt>
                <c:pt idx="11603">
                  <c:v>39.200000000000003</c:v>
                </c:pt>
                <c:pt idx="11604">
                  <c:v>38.700000000000003</c:v>
                </c:pt>
                <c:pt idx="11605">
                  <c:v>36.700000000000003</c:v>
                </c:pt>
                <c:pt idx="11606">
                  <c:v>37.200000000000003</c:v>
                </c:pt>
                <c:pt idx="11607">
                  <c:v>36.6</c:v>
                </c:pt>
                <c:pt idx="11608">
                  <c:v>36.1</c:v>
                </c:pt>
                <c:pt idx="11609">
                  <c:v>35.5</c:v>
                </c:pt>
                <c:pt idx="11610">
                  <c:v>35.1</c:v>
                </c:pt>
                <c:pt idx="11611">
                  <c:v>35.799999999999997</c:v>
                </c:pt>
                <c:pt idx="11612">
                  <c:v>35.5</c:v>
                </c:pt>
                <c:pt idx="11613">
                  <c:v>32.5</c:v>
                </c:pt>
                <c:pt idx="11614">
                  <c:v>35.1</c:v>
                </c:pt>
                <c:pt idx="11615">
                  <c:v>34.1</c:v>
                </c:pt>
                <c:pt idx="11616">
                  <c:v>36.5</c:v>
                </c:pt>
                <c:pt idx="11617">
                  <c:v>34.200000000000003</c:v>
                </c:pt>
                <c:pt idx="11618">
                  <c:v>33</c:v>
                </c:pt>
                <c:pt idx="11619">
                  <c:v>31.8</c:v>
                </c:pt>
                <c:pt idx="11620">
                  <c:v>36.1</c:v>
                </c:pt>
                <c:pt idx="11621">
                  <c:v>33.6</c:v>
                </c:pt>
                <c:pt idx="11622">
                  <c:v>33.4</c:v>
                </c:pt>
                <c:pt idx="11623">
                  <c:v>49.9</c:v>
                </c:pt>
                <c:pt idx="11624">
                  <c:v>34.4</c:v>
                </c:pt>
                <c:pt idx="11625">
                  <c:v>34</c:v>
                </c:pt>
                <c:pt idx="11626">
                  <c:v>33.799999999999997</c:v>
                </c:pt>
                <c:pt idx="11627">
                  <c:v>34.6</c:v>
                </c:pt>
                <c:pt idx="11628">
                  <c:v>34</c:v>
                </c:pt>
                <c:pt idx="11629">
                  <c:v>33.1</c:v>
                </c:pt>
                <c:pt idx="11630">
                  <c:v>36</c:v>
                </c:pt>
                <c:pt idx="11631">
                  <c:v>35.299999999999997</c:v>
                </c:pt>
                <c:pt idx="11632">
                  <c:v>34.4</c:v>
                </c:pt>
                <c:pt idx="11633">
                  <c:v>35.799999999999997</c:v>
                </c:pt>
                <c:pt idx="11634">
                  <c:v>36.799999999999997</c:v>
                </c:pt>
                <c:pt idx="11635">
                  <c:v>35.5</c:v>
                </c:pt>
                <c:pt idx="11636">
                  <c:v>37</c:v>
                </c:pt>
                <c:pt idx="11637">
                  <c:v>36.200000000000003</c:v>
                </c:pt>
                <c:pt idx="11638">
                  <c:v>38.4</c:v>
                </c:pt>
                <c:pt idx="11639">
                  <c:v>31.3</c:v>
                </c:pt>
                <c:pt idx="11640">
                  <c:v>37.5</c:v>
                </c:pt>
                <c:pt idx="11641">
                  <c:v>37.6</c:v>
                </c:pt>
                <c:pt idx="11642">
                  <c:v>36.5</c:v>
                </c:pt>
                <c:pt idx="11643">
                  <c:v>36.4</c:v>
                </c:pt>
                <c:pt idx="11644">
                  <c:v>37.1</c:v>
                </c:pt>
                <c:pt idx="11645">
                  <c:v>37.200000000000003</c:v>
                </c:pt>
                <c:pt idx="11646">
                  <c:v>34.299999999999997</c:v>
                </c:pt>
                <c:pt idx="11647">
                  <c:v>35.799999999999997</c:v>
                </c:pt>
                <c:pt idx="11648">
                  <c:v>36.200000000000003</c:v>
                </c:pt>
                <c:pt idx="11649">
                  <c:v>36.4</c:v>
                </c:pt>
                <c:pt idx="11650">
                  <c:v>36.200000000000003</c:v>
                </c:pt>
                <c:pt idx="11651">
                  <c:v>36.1</c:v>
                </c:pt>
                <c:pt idx="11652">
                  <c:v>36.700000000000003</c:v>
                </c:pt>
                <c:pt idx="11653">
                  <c:v>37.200000000000003</c:v>
                </c:pt>
                <c:pt idx="11654">
                  <c:v>37.200000000000003</c:v>
                </c:pt>
                <c:pt idx="11655">
                  <c:v>35.9</c:v>
                </c:pt>
                <c:pt idx="11656">
                  <c:v>35.200000000000003</c:v>
                </c:pt>
                <c:pt idx="11657">
                  <c:v>30.2</c:v>
                </c:pt>
                <c:pt idx="11658">
                  <c:v>23.6</c:v>
                </c:pt>
                <c:pt idx="11659">
                  <c:v>22.7</c:v>
                </c:pt>
                <c:pt idx="11660">
                  <c:v>22.2</c:v>
                </c:pt>
                <c:pt idx="11661">
                  <c:v>22.7</c:v>
                </c:pt>
                <c:pt idx="11662">
                  <c:v>20</c:v>
                </c:pt>
                <c:pt idx="11663">
                  <c:v>21.7</c:v>
                </c:pt>
                <c:pt idx="11664">
                  <c:v>21.6</c:v>
                </c:pt>
                <c:pt idx="11665">
                  <c:v>22.6</c:v>
                </c:pt>
                <c:pt idx="11666">
                  <c:v>21.9</c:v>
                </c:pt>
                <c:pt idx="11667">
                  <c:v>22.4</c:v>
                </c:pt>
                <c:pt idx="11668">
                  <c:v>23.3</c:v>
                </c:pt>
                <c:pt idx="11669">
                  <c:v>23.4</c:v>
                </c:pt>
                <c:pt idx="11670">
                  <c:v>23.3</c:v>
                </c:pt>
                <c:pt idx="11671">
                  <c:v>24.3</c:v>
                </c:pt>
                <c:pt idx="11672">
                  <c:v>22.7</c:v>
                </c:pt>
                <c:pt idx="11673">
                  <c:v>24.7</c:v>
                </c:pt>
                <c:pt idx="11674">
                  <c:v>25.4</c:v>
                </c:pt>
                <c:pt idx="11675">
                  <c:v>24.9</c:v>
                </c:pt>
                <c:pt idx="11676">
                  <c:v>25</c:v>
                </c:pt>
                <c:pt idx="11677">
                  <c:v>21.9</c:v>
                </c:pt>
                <c:pt idx="11678">
                  <c:v>22.4</c:v>
                </c:pt>
                <c:pt idx="11679">
                  <c:v>22.4</c:v>
                </c:pt>
                <c:pt idx="11680">
                  <c:v>22.2</c:v>
                </c:pt>
                <c:pt idx="11681">
                  <c:v>16.899999999999999</c:v>
                </c:pt>
                <c:pt idx="11682">
                  <c:v>9.9</c:v>
                </c:pt>
                <c:pt idx="11683">
                  <c:v>23.3</c:v>
                </c:pt>
                <c:pt idx="11684">
                  <c:v>23.4</c:v>
                </c:pt>
                <c:pt idx="11685">
                  <c:v>23</c:v>
                </c:pt>
                <c:pt idx="11686">
                  <c:v>23</c:v>
                </c:pt>
                <c:pt idx="11687">
                  <c:v>23.4</c:v>
                </c:pt>
                <c:pt idx="11688">
                  <c:v>21.7</c:v>
                </c:pt>
                <c:pt idx="11689">
                  <c:v>23</c:v>
                </c:pt>
                <c:pt idx="11690">
                  <c:v>22.5</c:v>
                </c:pt>
                <c:pt idx="11691">
                  <c:v>23.4</c:v>
                </c:pt>
                <c:pt idx="11692">
                  <c:v>26.8</c:v>
                </c:pt>
                <c:pt idx="11693">
                  <c:v>23</c:v>
                </c:pt>
                <c:pt idx="11694">
                  <c:v>22.8</c:v>
                </c:pt>
                <c:pt idx="11695">
                  <c:v>23.5</c:v>
                </c:pt>
                <c:pt idx="11696">
                  <c:v>23.7</c:v>
                </c:pt>
                <c:pt idx="11697">
                  <c:v>24.1</c:v>
                </c:pt>
                <c:pt idx="11698">
                  <c:v>24.1</c:v>
                </c:pt>
                <c:pt idx="11699">
                  <c:v>24.6</c:v>
                </c:pt>
                <c:pt idx="11700">
                  <c:v>25.1</c:v>
                </c:pt>
                <c:pt idx="11701">
                  <c:v>26.3</c:v>
                </c:pt>
                <c:pt idx="11702">
                  <c:v>24.5</c:v>
                </c:pt>
                <c:pt idx="11703">
                  <c:v>23.4</c:v>
                </c:pt>
                <c:pt idx="11704">
                  <c:v>25.9</c:v>
                </c:pt>
                <c:pt idx="11705">
                  <c:v>25.6</c:v>
                </c:pt>
                <c:pt idx="11706">
                  <c:v>26.8</c:v>
                </c:pt>
                <c:pt idx="11707">
                  <c:v>27.9</c:v>
                </c:pt>
                <c:pt idx="11708">
                  <c:v>26.5</c:v>
                </c:pt>
                <c:pt idx="11709">
                  <c:v>25.3</c:v>
                </c:pt>
                <c:pt idx="11710">
                  <c:v>26</c:v>
                </c:pt>
                <c:pt idx="11711">
                  <c:v>25.7</c:v>
                </c:pt>
                <c:pt idx="11712">
                  <c:v>26.6</c:v>
                </c:pt>
                <c:pt idx="11713">
                  <c:v>26.8</c:v>
                </c:pt>
                <c:pt idx="11714">
                  <c:v>29.3</c:v>
                </c:pt>
                <c:pt idx="11715">
                  <c:v>28.4</c:v>
                </c:pt>
                <c:pt idx="11716">
                  <c:v>30.3</c:v>
                </c:pt>
                <c:pt idx="11717">
                  <c:v>28.8</c:v>
                </c:pt>
                <c:pt idx="11718">
                  <c:v>25.8</c:v>
                </c:pt>
                <c:pt idx="11719">
                  <c:v>28.7</c:v>
                </c:pt>
                <c:pt idx="11720">
                  <c:v>26.2</c:v>
                </c:pt>
                <c:pt idx="11721">
                  <c:v>23.5</c:v>
                </c:pt>
                <c:pt idx="11722">
                  <c:v>31.1</c:v>
                </c:pt>
                <c:pt idx="11723">
                  <c:v>30.3</c:v>
                </c:pt>
                <c:pt idx="11724">
                  <c:v>28.5</c:v>
                </c:pt>
                <c:pt idx="11725">
                  <c:v>28.5</c:v>
                </c:pt>
                <c:pt idx="11726">
                  <c:v>30</c:v>
                </c:pt>
                <c:pt idx="11727">
                  <c:v>30.3</c:v>
                </c:pt>
                <c:pt idx="11728">
                  <c:v>29.2</c:v>
                </c:pt>
                <c:pt idx="11729">
                  <c:v>30.7</c:v>
                </c:pt>
                <c:pt idx="11730">
                  <c:v>29.8</c:v>
                </c:pt>
                <c:pt idx="11731">
                  <c:v>27.7</c:v>
                </c:pt>
                <c:pt idx="11732">
                  <c:v>28.9</c:v>
                </c:pt>
                <c:pt idx="11733">
                  <c:v>29.1</c:v>
                </c:pt>
                <c:pt idx="11734">
                  <c:v>28.2</c:v>
                </c:pt>
                <c:pt idx="11735">
                  <c:v>27.7</c:v>
                </c:pt>
                <c:pt idx="11736">
                  <c:v>27.6</c:v>
                </c:pt>
                <c:pt idx="11737">
                  <c:v>28.2</c:v>
                </c:pt>
                <c:pt idx="11738">
                  <c:v>28.8</c:v>
                </c:pt>
                <c:pt idx="11739">
                  <c:v>23.2</c:v>
                </c:pt>
                <c:pt idx="11740">
                  <c:v>27.9</c:v>
                </c:pt>
                <c:pt idx="11741">
                  <c:v>28.7</c:v>
                </c:pt>
                <c:pt idx="11742">
                  <c:v>32.299999999999997</c:v>
                </c:pt>
                <c:pt idx="11743">
                  <c:v>22</c:v>
                </c:pt>
                <c:pt idx="11744">
                  <c:v>24.1</c:v>
                </c:pt>
                <c:pt idx="11745">
                  <c:v>24.2</c:v>
                </c:pt>
                <c:pt idx="11746">
                  <c:v>26.1</c:v>
                </c:pt>
                <c:pt idx="11747">
                  <c:v>24.4</c:v>
                </c:pt>
                <c:pt idx="11748">
                  <c:v>25.1</c:v>
                </c:pt>
                <c:pt idx="11749">
                  <c:v>49.9</c:v>
                </c:pt>
                <c:pt idx="11750">
                  <c:v>26.1</c:v>
                </c:pt>
                <c:pt idx="11751">
                  <c:v>26.5</c:v>
                </c:pt>
                <c:pt idx="11752">
                  <c:v>26.6</c:v>
                </c:pt>
                <c:pt idx="11753">
                  <c:v>26.9</c:v>
                </c:pt>
                <c:pt idx="11754">
                  <c:v>26.5</c:v>
                </c:pt>
                <c:pt idx="11755">
                  <c:v>26</c:v>
                </c:pt>
                <c:pt idx="11756">
                  <c:v>27.6</c:v>
                </c:pt>
                <c:pt idx="11757">
                  <c:v>28.3</c:v>
                </c:pt>
                <c:pt idx="11758">
                  <c:v>26.5</c:v>
                </c:pt>
                <c:pt idx="11759">
                  <c:v>27.7</c:v>
                </c:pt>
                <c:pt idx="11760">
                  <c:v>28.2</c:v>
                </c:pt>
                <c:pt idx="11761">
                  <c:v>26.7</c:v>
                </c:pt>
                <c:pt idx="11762">
                  <c:v>27.6</c:v>
                </c:pt>
                <c:pt idx="11763">
                  <c:v>27</c:v>
                </c:pt>
                <c:pt idx="11764">
                  <c:v>28.7</c:v>
                </c:pt>
                <c:pt idx="11765">
                  <c:v>23.6</c:v>
                </c:pt>
                <c:pt idx="11766">
                  <c:v>26.7</c:v>
                </c:pt>
                <c:pt idx="11767">
                  <c:v>26</c:v>
                </c:pt>
                <c:pt idx="11768">
                  <c:v>25.8</c:v>
                </c:pt>
                <c:pt idx="11769">
                  <c:v>26.2</c:v>
                </c:pt>
                <c:pt idx="11770">
                  <c:v>27</c:v>
                </c:pt>
                <c:pt idx="11771">
                  <c:v>27.2</c:v>
                </c:pt>
                <c:pt idx="11772">
                  <c:v>25.9</c:v>
                </c:pt>
                <c:pt idx="11773">
                  <c:v>26.5</c:v>
                </c:pt>
                <c:pt idx="11774">
                  <c:v>27.8</c:v>
                </c:pt>
                <c:pt idx="11775">
                  <c:v>27.9</c:v>
                </c:pt>
                <c:pt idx="11776">
                  <c:v>27.6</c:v>
                </c:pt>
                <c:pt idx="11777">
                  <c:v>29</c:v>
                </c:pt>
                <c:pt idx="11778">
                  <c:v>28.2</c:v>
                </c:pt>
                <c:pt idx="11779">
                  <c:v>28.6</c:v>
                </c:pt>
                <c:pt idx="11780">
                  <c:v>28.6</c:v>
                </c:pt>
                <c:pt idx="11781">
                  <c:v>27.6</c:v>
                </c:pt>
                <c:pt idx="11782">
                  <c:v>27.4</c:v>
                </c:pt>
                <c:pt idx="11783">
                  <c:v>22.6</c:v>
                </c:pt>
                <c:pt idx="11784">
                  <c:v>12.2</c:v>
                </c:pt>
                <c:pt idx="11785">
                  <c:v>12.1</c:v>
                </c:pt>
                <c:pt idx="11786">
                  <c:v>11.6</c:v>
                </c:pt>
                <c:pt idx="11787">
                  <c:v>11</c:v>
                </c:pt>
                <c:pt idx="11788">
                  <c:v>11.6</c:v>
                </c:pt>
                <c:pt idx="11789">
                  <c:v>10.9</c:v>
                </c:pt>
                <c:pt idx="11790">
                  <c:v>11.4</c:v>
                </c:pt>
                <c:pt idx="11791">
                  <c:v>11.2</c:v>
                </c:pt>
                <c:pt idx="11792">
                  <c:v>11.3</c:v>
                </c:pt>
                <c:pt idx="11793">
                  <c:v>11.3</c:v>
                </c:pt>
                <c:pt idx="11794">
                  <c:v>11.4</c:v>
                </c:pt>
                <c:pt idx="11795">
                  <c:v>10.4</c:v>
                </c:pt>
                <c:pt idx="11796">
                  <c:v>11</c:v>
                </c:pt>
                <c:pt idx="11797">
                  <c:v>11.2</c:v>
                </c:pt>
                <c:pt idx="11798">
                  <c:v>11.5</c:v>
                </c:pt>
                <c:pt idx="11799">
                  <c:v>12.2</c:v>
                </c:pt>
                <c:pt idx="11800">
                  <c:v>12.3</c:v>
                </c:pt>
                <c:pt idx="11801">
                  <c:v>10.6</c:v>
                </c:pt>
                <c:pt idx="11802">
                  <c:v>3</c:v>
                </c:pt>
                <c:pt idx="11803">
                  <c:v>12.1</c:v>
                </c:pt>
                <c:pt idx="11804">
                  <c:v>12.4</c:v>
                </c:pt>
                <c:pt idx="11805">
                  <c:v>12.4</c:v>
                </c:pt>
                <c:pt idx="11806">
                  <c:v>12.5</c:v>
                </c:pt>
                <c:pt idx="11807">
                  <c:v>12.4</c:v>
                </c:pt>
                <c:pt idx="11808">
                  <c:v>13.3</c:v>
                </c:pt>
                <c:pt idx="11809">
                  <c:v>14.6</c:v>
                </c:pt>
                <c:pt idx="11810">
                  <c:v>13.1</c:v>
                </c:pt>
                <c:pt idx="11811">
                  <c:v>12.5</c:v>
                </c:pt>
                <c:pt idx="11812">
                  <c:v>12.4</c:v>
                </c:pt>
                <c:pt idx="11813">
                  <c:v>12.9</c:v>
                </c:pt>
                <c:pt idx="11814">
                  <c:v>13.1</c:v>
                </c:pt>
                <c:pt idx="11815">
                  <c:v>12.5</c:v>
                </c:pt>
                <c:pt idx="11816">
                  <c:v>12.6</c:v>
                </c:pt>
                <c:pt idx="11817">
                  <c:v>12.8</c:v>
                </c:pt>
                <c:pt idx="11818">
                  <c:v>13</c:v>
                </c:pt>
                <c:pt idx="11819">
                  <c:v>13</c:v>
                </c:pt>
                <c:pt idx="11820">
                  <c:v>13.5</c:v>
                </c:pt>
                <c:pt idx="11821">
                  <c:v>13.3</c:v>
                </c:pt>
                <c:pt idx="11822">
                  <c:v>13</c:v>
                </c:pt>
                <c:pt idx="11823">
                  <c:v>12.3</c:v>
                </c:pt>
                <c:pt idx="11824">
                  <c:v>12</c:v>
                </c:pt>
                <c:pt idx="11825">
                  <c:v>12.3</c:v>
                </c:pt>
                <c:pt idx="11826">
                  <c:v>12.1</c:v>
                </c:pt>
                <c:pt idx="11827">
                  <c:v>13.2</c:v>
                </c:pt>
                <c:pt idx="11828">
                  <c:v>13.4</c:v>
                </c:pt>
                <c:pt idx="11829">
                  <c:v>12.7</c:v>
                </c:pt>
                <c:pt idx="11830">
                  <c:v>13.5</c:v>
                </c:pt>
                <c:pt idx="11831">
                  <c:v>14.1</c:v>
                </c:pt>
                <c:pt idx="11832">
                  <c:v>14.2</c:v>
                </c:pt>
                <c:pt idx="11833">
                  <c:v>15.5</c:v>
                </c:pt>
                <c:pt idx="11834">
                  <c:v>15</c:v>
                </c:pt>
                <c:pt idx="11835">
                  <c:v>16.399999999999999</c:v>
                </c:pt>
                <c:pt idx="11836">
                  <c:v>14.4</c:v>
                </c:pt>
                <c:pt idx="11837">
                  <c:v>14.7</c:v>
                </c:pt>
                <c:pt idx="11838">
                  <c:v>14.6</c:v>
                </c:pt>
                <c:pt idx="11839">
                  <c:v>14.4</c:v>
                </c:pt>
                <c:pt idx="11840">
                  <c:v>14</c:v>
                </c:pt>
                <c:pt idx="11841">
                  <c:v>15</c:v>
                </c:pt>
                <c:pt idx="11842">
                  <c:v>15.4</c:v>
                </c:pt>
                <c:pt idx="11843">
                  <c:v>14.2</c:v>
                </c:pt>
                <c:pt idx="11844">
                  <c:v>13.8</c:v>
                </c:pt>
                <c:pt idx="11845">
                  <c:v>14</c:v>
                </c:pt>
                <c:pt idx="11846">
                  <c:v>14.5</c:v>
                </c:pt>
                <c:pt idx="11847">
                  <c:v>14.7</c:v>
                </c:pt>
                <c:pt idx="11848">
                  <c:v>13.4</c:v>
                </c:pt>
                <c:pt idx="11849">
                  <c:v>13</c:v>
                </c:pt>
                <c:pt idx="11850">
                  <c:v>14.4</c:v>
                </c:pt>
                <c:pt idx="11851">
                  <c:v>15.4</c:v>
                </c:pt>
                <c:pt idx="11852">
                  <c:v>14.5</c:v>
                </c:pt>
                <c:pt idx="11853">
                  <c:v>14</c:v>
                </c:pt>
                <c:pt idx="11854">
                  <c:v>15</c:v>
                </c:pt>
                <c:pt idx="11855">
                  <c:v>14</c:v>
                </c:pt>
                <c:pt idx="11856">
                  <c:v>14</c:v>
                </c:pt>
                <c:pt idx="11857">
                  <c:v>13.6</c:v>
                </c:pt>
                <c:pt idx="11858">
                  <c:v>14.1</c:v>
                </c:pt>
                <c:pt idx="11859">
                  <c:v>15.8</c:v>
                </c:pt>
                <c:pt idx="11860">
                  <c:v>17.3</c:v>
                </c:pt>
                <c:pt idx="11861">
                  <c:v>17.600000000000001</c:v>
                </c:pt>
                <c:pt idx="11862">
                  <c:v>17.8</c:v>
                </c:pt>
                <c:pt idx="11863">
                  <c:v>19.2</c:v>
                </c:pt>
                <c:pt idx="11864">
                  <c:v>17.5</c:v>
                </c:pt>
                <c:pt idx="11865">
                  <c:v>18.2</c:v>
                </c:pt>
                <c:pt idx="11866">
                  <c:v>18.8</c:v>
                </c:pt>
                <c:pt idx="11867">
                  <c:v>19.399999999999999</c:v>
                </c:pt>
                <c:pt idx="11868">
                  <c:v>18.8</c:v>
                </c:pt>
                <c:pt idx="11869">
                  <c:v>19.5</c:v>
                </c:pt>
                <c:pt idx="11870">
                  <c:v>19.3</c:v>
                </c:pt>
                <c:pt idx="11871">
                  <c:v>20.3</c:v>
                </c:pt>
                <c:pt idx="11872">
                  <c:v>19.8</c:v>
                </c:pt>
                <c:pt idx="11873">
                  <c:v>22.2</c:v>
                </c:pt>
                <c:pt idx="11874">
                  <c:v>23.3</c:v>
                </c:pt>
                <c:pt idx="11875">
                  <c:v>23.5</c:v>
                </c:pt>
                <c:pt idx="11876">
                  <c:v>25.1</c:v>
                </c:pt>
                <c:pt idx="11877">
                  <c:v>25.7</c:v>
                </c:pt>
                <c:pt idx="11878">
                  <c:v>25.4</c:v>
                </c:pt>
                <c:pt idx="11879">
                  <c:v>24.3</c:v>
                </c:pt>
                <c:pt idx="11880">
                  <c:v>25.3</c:v>
                </c:pt>
                <c:pt idx="11881">
                  <c:v>24.2</c:v>
                </c:pt>
                <c:pt idx="11882">
                  <c:v>23.8</c:v>
                </c:pt>
                <c:pt idx="11883">
                  <c:v>24.3</c:v>
                </c:pt>
                <c:pt idx="11884">
                  <c:v>23.2</c:v>
                </c:pt>
                <c:pt idx="11885">
                  <c:v>24.9</c:v>
                </c:pt>
                <c:pt idx="11886">
                  <c:v>12.7</c:v>
                </c:pt>
                <c:pt idx="11887">
                  <c:v>11.8</c:v>
                </c:pt>
                <c:pt idx="11888">
                  <c:v>12.5</c:v>
                </c:pt>
                <c:pt idx="11889">
                  <c:v>11.8</c:v>
                </c:pt>
                <c:pt idx="11890">
                  <c:v>13.6</c:v>
                </c:pt>
                <c:pt idx="11891">
                  <c:v>11.7</c:v>
                </c:pt>
                <c:pt idx="11892">
                  <c:v>12</c:v>
                </c:pt>
                <c:pt idx="11893">
                  <c:v>13.2</c:v>
                </c:pt>
                <c:pt idx="11894">
                  <c:v>11.2</c:v>
                </c:pt>
                <c:pt idx="11895">
                  <c:v>11.5</c:v>
                </c:pt>
                <c:pt idx="11896">
                  <c:v>11.9</c:v>
                </c:pt>
                <c:pt idx="11897">
                  <c:v>11.3</c:v>
                </c:pt>
                <c:pt idx="11898">
                  <c:v>10.8</c:v>
                </c:pt>
                <c:pt idx="11899">
                  <c:v>10.199999999999999</c:v>
                </c:pt>
                <c:pt idx="11900">
                  <c:v>10.9</c:v>
                </c:pt>
                <c:pt idx="11901">
                  <c:v>11.2</c:v>
                </c:pt>
                <c:pt idx="11902">
                  <c:v>11.2</c:v>
                </c:pt>
                <c:pt idx="11903">
                  <c:v>10.4</c:v>
                </c:pt>
                <c:pt idx="11904">
                  <c:v>10</c:v>
                </c:pt>
                <c:pt idx="11905">
                  <c:v>9.9</c:v>
                </c:pt>
                <c:pt idx="11906">
                  <c:v>11.1</c:v>
                </c:pt>
                <c:pt idx="11907">
                  <c:v>10.1</c:v>
                </c:pt>
                <c:pt idx="11908">
                  <c:v>1.8</c:v>
                </c:pt>
                <c:pt idx="11909">
                  <c:v>1.6</c:v>
                </c:pt>
                <c:pt idx="11910">
                  <c:v>1.6</c:v>
                </c:pt>
                <c:pt idx="11911">
                  <c:v>1.4</c:v>
                </c:pt>
                <c:pt idx="11912">
                  <c:v>1.6</c:v>
                </c:pt>
                <c:pt idx="11913">
                  <c:v>2.5</c:v>
                </c:pt>
                <c:pt idx="11914">
                  <c:v>2.4</c:v>
                </c:pt>
                <c:pt idx="11915">
                  <c:v>2.2999999999999998</c:v>
                </c:pt>
                <c:pt idx="11916">
                  <c:v>2.9</c:v>
                </c:pt>
                <c:pt idx="11917">
                  <c:v>3</c:v>
                </c:pt>
                <c:pt idx="11918">
                  <c:v>3</c:v>
                </c:pt>
                <c:pt idx="11919">
                  <c:v>3.4</c:v>
                </c:pt>
                <c:pt idx="11920">
                  <c:v>3.9</c:v>
                </c:pt>
                <c:pt idx="11921">
                  <c:v>4</c:v>
                </c:pt>
                <c:pt idx="11922">
                  <c:v>1.8</c:v>
                </c:pt>
                <c:pt idx="11923">
                  <c:v>1.9</c:v>
                </c:pt>
                <c:pt idx="11924">
                  <c:v>3.4</c:v>
                </c:pt>
                <c:pt idx="11925">
                  <c:v>-1</c:v>
                </c:pt>
                <c:pt idx="11926">
                  <c:v>2.2000000000000002</c:v>
                </c:pt>
                <c:pt idx="11927">
                  <c:v>2.2999999999999998</c:v>
                </c:pt>
                <c:pt idx="11928">
                  <c:v>1.9</c:v>
                </c:pt>
                <c:pt idx="11929">
                  <c:v>3.1</c:v>
                </c:pt>
                <c:pt idx="11930">
                  <c:v>1.8</c:v>
                </c:pt>
                <c:pt idx="11931">
                  <c:v>2.2999999999999998</c:v>
                </c:pt>
                <c:pt idx="11932">
                  <c:v>1.9</c:v>
                </c:pt>
                <c:pt idx="11933">
                  <c:v>3.9</c:v>
                </c:pt>
                <c:pt idx="11934">
                  <c:v>4.2</c:v>
                </c:pt>
                <c:pt idx="11935">
                  <c:v>4.2</c:v>
                </c:pt>
                <c:pt idx="11936">
                  <c:v>2.2000000000000002</c:v>
                </c:pt>
                <c:pt idx="11937">
                  <c:v>1.2</c:v>
                </c:pt>
                <c:pt idx="11938">
                  <c:v>3.1</c:v>
                </c:pt>
                <c:pt idx="11939">
                  <c:v>2.7</c:v>
                </c:pt>
                <c:pt idx="11940">
                  <c:v>3.2</c:v>
                </c:pt>
                <c:pt idx="11941">
                  <c:v>3.5</c:v>
                </c:pt>
                <c:pt idx="11942">
                  <c:v>4.2</c:v>
                </c:pt>
                <c:pt idx="11943">
                  <c:v>4.2</c:v>
                </c:pt>
                <c:pt idx="11944">
                  <c:v>5</c:v>
                </c:pt>
                <c:pt idx="11945">
                  <c:v>8.6</c:v>
                </c:pt>
                <c:pt idx="11946">
                  <c:v>6.9</c:v>
                </c:pt>
                <c:pt idx="11947">
                  <c:v>6.6</c:v>
                </c:pt>
                <c:pt idx="11948">
                  <c:v>6.3</c:v>
                </c:pt>
                <c:pt idx="11949">
                  <c:v>7.4</c:v>
                </c:pt>
                <c:pt idx="11950">
                  <c:v>8.5</c:v>
                </c:pt>
                <c:pt idx="11951">
                  <c:v>7.8</c:v>
                </c:pt>
                <c:pt idx="11952">
                  <c:v>9.3000000000000007</c:v>
                </c:pt>
                <c:pt idx="11953">
                  <c:v>9</c:v>
                </c:pt>
                <c:pt idx="11954">
                  <c:v>8</c:v>
                </c:pt>
                <c:pt idx="11955">
                  <c:v>9.3000000000000007</c:v>
                </c:pt>
                <c:pt idx="11956">
                  <c:v>10.7</c:v>
                </c:pt>
                <c:pt idx="11957">
                  <c:v>9.1</c:v>
                </c:pt>
                <c:pt idx="11958">
                  <c:v>9.1999999999999993</c:v>
                </c:pt>
                <c:pt idx="11959">
                  <c:v>8.9</c:v>
                </c:pt>
                <c:pt idx="11960">
                  <c:v>8.9</c:v>
                </c:pt>
                <c:pt idx="11961">
                  <c:v>9.6</c:v>
                </c:pt>
                <c:pt idx="11962">
                  <c:v>9.4</c:v>
                </c:pt>
                <c:pt idx="11963">
                  <c:v>9.6</c:v>
                </c:pt>
                <c:pt idx="11964">
                  <c:v>10</c:v>
                </c:pt>
                <c:pt idx="11965">
                  <c:v>9</c:v>
                </c:pt>
                <c:pt idx="11966">
                  <c:v>10.1</c:v>
                </c:pt>
                <c:pt idx="11967">
                  <c:v>10.7</c:v>
                </c:pt>
                <c:pt idx="11968">
                  <c:v>9.4</c:v>
                </c:pt>
                <c:pt idx="11969">
                  <c:v>9.3000000000000007</c:v>
                </c:pt>
                <c:pt idx="11970">
                  <c:v>9.8000000000000007</c:v>
                </c:pt>
                <c:pt idx="11971">
                  <c:v>10.3</c:v>
                </c:pt>
                <c:pt idx="11972">
                  <c:v>10</c:v>
                </c:pt>
                <c:pt idx="11973">
                  <c:v>7.7</c:v>
                </c:pt>
                <c:pt idx="11974">
                  <c:v>7.4</c:v>
                </c:pt>
                <c:pt idx="11975">
                  <c:v>9.1</c:v>
                </c:pt>
                <c:pt idx="11976">
                  <c:v>10</c:v>
                </c:pt>
                <c:pt idx="11977">
                  <c:v>8.9</c:v>
                </c:pt>
                <c:pt idx="11978">
                  <c:v>8.4</c:v>
                </c:pt>
                <c:pt idx="11979">
                  <c:v>9.8000000000000007</c:v>
                </c:pt>
                <c:pt idx="11980">
                  <c:v>9.5</c:v>
                </c:pt>
                <c:pt idx="11981">
                  <c:v>9.5</c:v>
                </c:pt>
                <c:pt idx="11982">
                  <c:v>8.9</c:v>
                </c:pt>
                <c:pt idx="11983">
                  <c:v>8.9</c:v>
                </c:pt>
                <c:pt idx="11984">
                  <c:v>10</c:v>
                </c:pt>
                <c:pt idx="11985">
                  <c:v>11.3</c:v>
                </c:pt>
                <c:pt idx="11986">
                  <c:v>11.8</c:v>
                </c:pt>
                <c:pt idx="11987">
                  <c:v>11.6</c:v>
                </c:pt>
                <c:pt idx="11988">
                  <c:v>12.7</c:v>
                </c:pt>
                <c:pt idx="11989">
                  <c:v>11.8</c:v>
                </c:pt>
                <c:pt idx="11990">
                  <c:v>12.2</c:v>
                </c:pt>
                <c:pt idx="11991">
                  <c:v>14.2</c:v>
                </c:pt>
                <c:pt idx="11992">
                  <c:v>15</c:v>
                </c:pt>
                <c:pt idx="11993">
                  <c:v>15.1</c:v>
                </c:pt>
                <c:pt idx="11994">
                  <c:v>16.7</c:v>
                </c:pt>
                <c:pt idx="11995">
                  <c:v>16.5</c:v>
                </c:pt>
                <c:pt idx="11996">
                  <c:v>17.100000000000001</c:v>
                </c:pt>
                <c:pt idx="11997">
                  <c:v>16.8</c:v>
                </c:pt>
                <c:pt idx="11998">
                  <c:v>18.600000000000001</c:v>
                </c:pt>
                <c:pt idx="11999">
                  <c:v>18.7</c:v>
                </c:pt>
                <c:pt idx="12000">
                  <c:v>18</c:v>
                </c:pt>
                <c:pt idx="12001">
                  <c:v>19.399999999999999</c:v>
                </c:pt>
                <c:pt idx="12002">
                  <c:v>23.2</c:v>
                </c:pt>
                <c:pt idx="12003">
                  <c:v>22.1</c:v>
                </c:pt>
                <c:pt idx="12004">
                  <c:v>21</c:v>
                </c:pt>
                <c:pt idx="12005">
                  <c:v>20.5</c:v>
                </c:pt>
                <c:pt idx="12006">
                  <c:v>19.2</c:v>
                </c:pt>
                <c:pt idx="12007">
                  <c:v>18.899999999999999</c:v>
                </c:pt>
                <c:pt idx="12008">
                  <c:v>18.399999999999999</c:v>
                </c:pt>
                <c:pt idx="12009">
                  <c:v>18.600000000000001</c:v>
                </c:pt>
                <c:pt idx="12010">
                  <c:v>21.9</c:v>
                </c:pt>
                <c:pt idx="12011">
                  <c:v>2.5</c:v>
                </c:pt>
                <c:pt idx="12012">
                  <c:v>-4.4000000000000004</c:v>
                </c:pt>
                <c:pt idx="12013">
                  <c:v>-3.6</c:v>
                </c:pt>
                <c:pt idx="12014">
                  <c:v>-3.4</c:v>
                </c:pt>
                <c:pt idx="12015">
                  <c:v>-3.6</c:v>
                </c:pt>
                <c:pt idx="12016">
                  <c:v>-3.6</c:v>
                </c:pt>
                <c:pt idx="12017">
                  <c:v>1.6</c:v>
                </c:pt>
                <c:pt idx="12018">
                  <c:v>1.5</c:v>
                </c:pt>
                <c:pt idx="12019">
                  <c:v>1.7</c:v>
                </c:pt>
                <c:pt idx="12020">
                  <c:v>7</c:v>
                </c:pt>
                <c:pt idx="12021">
                  <c:v>6.4</c:v>
                </c:pt>
                <c:pt idx="12022">
                  <c:v>8.1</c:v>
                </c:pt>
                <c:pt idx="12023">
                  <c:v>8.4</c:v>
                </c:pt>
                <c:pt idx="12024">
                  <c:v>1.2</c:v>
                </c:pt>
                <c:pt idx="12025">
                  <c:v>1.4</c:v>
                </c:pt>
                <c:pt idx="12026">
                  <c:v>2</c:v>
                </c:pt>
                <c:pt idx="12027">
                  <c:v>1.3</c:v>
                </c:pt>
                <c:pt idx="12028">
                  <c:v>1.4</c:v>
                </c:pt>
                <c:pt idx="12029">
                  <c:v>1.1000000000000001</c:v>
                </c:pt>
                <c:pt idx="12030">
                  <c:v>1</c:v>
                </c:pt>
                <c:pt idx="12031">
                  <c:v>0.9</c:v>
                </c:pt>
                <c:pt idx="12032">
                  <c:v>1.3</c:v>
                </c:pt>
                <c:pt idx="12033">
                  <c:v>0.9</c:v>
                </c:pt>
                <c:pt idx="12034">
                  <c:v>1.6</c:v>
                </c:pt>
                <c:pt idx="12035">
                  <c:v>0.9</c:v>
                </c:pt>
                <c:pt idx="12036">
                  <c:v>2.8</c:v>
                </c:pt>
                <c:pt idx="12037">
                  <c:v>1.5</c:v>
                </c:pt>
                <c:pt idx="12038">
                  <c:v>1.9</c:v>
                </c:pt>
                <c:pt idx="12039">
                  <c:v>1.6</c:v>
                </c:pt>
                <c:pt idx="12040">
                  <c:v>2</c:v>
                </c:pt>
                <c:pt idx="12041">
                  <c:v>1.4</c:v>
                </c:pt>
                <c:pt idx="12042">
                  <c:v>8.8000000000000007</c:v>
                </c:pt>
                <c:pt idx="12043">
                  <c:v>1.9</c:v>
                </c:pt>
                <c:pt idx="12044">
                  <c:v>1.7</c:v>
                </c:pt>
                <c:pt idx="12045">
                  <c:v>1.6</c:v>
                </c:pt>
                <c:pt idx="12046">
                  <c:v>2.1</c:v>
                </c:pt>
                <c:pt idx="12047">
                  <c:v>1.9</c:v>
                </c:pt>
                <c:pt idx="12048">
                  <c:v>1.8</c:v>
                </c:pt>
                <c:pt idx="12049">
                  <c:v>2.7</c:v>
                </c:pt>
                <c:pt idx="12050">
                  <c:v>3.2</c:v>
                </c:pt>
                <c:pt idx="12051">
                  <c:v>1.4</c:v>
                </c:pt>
                <c:pt idx="12052">
                  <c:v>1.7</c:v>
                </c:pt>
                <c:pt idx="12053">
                  <c:v>1.2</c:v>
                </c:pt>
                <c:pt idx="12054">
                  <c:v>2.4</c:v>
                </c:pt>
                <c:pt idx="12055">
                  <c:v>2</c:v>
                </c:pt>
                <c:pt idx="12056">
                  <c:v>1.2</c:v>
                </c:pt>
                <c:pt idx="12057">
                  <c:v>1.6</c:v>
                </c:pt>
                <c:pt idx="12058">
                  <c:v>2</c:v>
                </c:pt>
                <c:pt idx="12059">
                  <c:v>6.9</c:v>
                </c:pt>
                <c:pt idx="12060">
                  <c:v>2.6</c:v>
                </c:pt>
                <c:pt idx="12061">
                  <c:v>3.8</c:v>
                </c:pt>
                <c:pt idx="12062">
                  <c:v>3.5</c:v>
                </c:pt>
                <c:pt idx="12063">
                  <c:v>4.7</c:v>
                </c:pt>
                <c:pt idx="12064">
                  <c:v>4.9000000000000004</c:v>
                </c:pt>
                <c:pt idx="12065">
                  <c:v>4.7</c:v>
                </c:pt>
                <c:pt idx="12066">
                  <c:v>2.1</c:v>
                </c:pt>
                <c:pt idx="12067">
                  <c:v>1.6</c:v>
                </c:pt>
                <c:pt idx="12068">
                  <c:v>2.1</c:v>
                </c:pt>
                <c:pt idx="12069">
                  <c:v>-0.7</c:v>
                </c:pt>
                <c:pt idx="12070">
                  <c:v>0.9</c:v>
                </c:pt>
                <c:pt idx="12071">
                  <c:v>1.7</c:v>
                </c:pt>
                <c:pt idx="12072">
                  <c:v>2.1</c:v>
                </c:pt>
                <c:pt idx="12073">
                  <c:v>1.8</c:v>
                </c:pt>
                <c:pt idx="12074">
                  <c:v>1.8</c:v>
                </c:pt>
                <c:pt idx="12075">
                  <c:v>9.4</c:v>
                </c:pt>
                <c:pt idx="12076">
                  <c:v>2.9</c:v>
                </c:pt>
                <c:pt idx="12077">
                  <c:v>0.7</c:v>
                </c:pt>
                <c:pt idx="12078">
                  <c:v>2.4</c:v>
                </c:pt>
                <c:pt idx="12079">
                  <c:v>2.5</c:v>
                </c:pt>
                <c:pt idx="12080">
                  <c:v>3.2</c:v>
                </c:pt>
                <c:pt idx="12081">
                  <c:v>2.8</c:v>
                </c:pt>
                <c:pt idx="12082">
                  <c:v>3.3</c:v>
                </c:pt>
                <c:pt idx="12083">
                  <c:v>3</c:v>
                </c:pt>
                <c:pt idx="12084">
                  <c:v>2.5</c:v>
                </c:pt>
                <c:pt idx="12085">
                  <c:v>2.9</c:v>
                </c:pt>
                <c:pt idx="12086">
                  <c:v>3.3</c:v>
                </c:pt>
                <c:pt idx="12087">
                  <c:v>3.2</c:v>
                </c:pt>
                <c:pt idx="12088">
                  <c:v>3.3</c:v>
                </c:pt>
                <c:pt idx="12089">
                  <c:v>2.8</c:v>
                </c:pt>
                <c:pt idx="12090">
                  <c:v>2.9</c:v>
                </c:pt>
                <c:pt idx="12091">
                  <c:v>3.3</c:v>
                </c:pt>
                <c:pt idx="12092">
                  <c:v>3.2</c:v>
                </c:pt>
                <c:pt idx="12093">
                  <c:v>3.5</c:v>
                </c:pt>
                <c:pt idx="12094">
                  <c:v>3.4</c:v>
                </c:pt>
                <c:pt idx="12095">
                  <c:v>2.7</c:v>
                </c:pt>
                <c:pt idx="12096">
                  <c:v>3.5</c:v>
                </c:pt>
                <c:pt idx="12097">
                  <c:v>3.7</c:v>
                </c:pt>
                <c:pt idx="12098">
                  <c:v>3.2</c:v>
                </c:pt>
                <c:pt idx="12099">
                  <c:v>3</c:v>
                </c:pt>
                <c:pt idx="12100">
                  <c:v>3.1</c:v>
                </c:pt>
                <c:pt idx="12101">
                  <c:v>4</c:v>
                </c:pt>
                <c:pt idx="12102">
                  <c:v>4.5999999999999996</c:v>
                </c:pt>
                <c:pt idx="12103">
                  <c:v>3.4</c:v>
                </c:pt>
                <c:pt idx="12104">
                  <c:v>4.5</c:v>
                </c:pt>
                <c:pt idx="12105">
                  <c:v>5.5</c:v>
                </c:pt>
                <c:pt idx="12106">
                  <c:v>5</c:v>
                </c:pt>
                <c:pt idx="12107">
                  <c:v>7.1</c:v>
                </c:pt>
                <c:pt idx="12108">
                  <c:v>6.4</c:v>
                </c:pt>
                <c:pt idx="12109">
                  <c:v>7.3</c:v>
                </c:pt>
                <c:pt idx="12110">
                  <c:v>8.4</c:v>
                </c:pt>
                <c:pt idx="12111">
                  <c:v>8.4</c:v>
                </c:pt>
                <c:pt idx="12112">
                  <c:v>6.3</c:v>
                </c:pt>
                <c:pt idx="12113">
                  <c:v>7.5</c:v>
                </c:pt>
                <c:pt idx="12114">
                  <c:v>9.9</c:v>
                </c:pt>
                <c:pt idx="12115">
                  <c:v>11.1</c:v>
                </c:pt>
                <c:pt idx="12116">
                  <c:v>10.6</c:v>
                </c:pt>
                <c:pt idx="12117">
                  <c:v>12.1</c:v>
                </c:pt>
                <c:pt idx="12118">
                  <c:v>13.2</c:v>
                </c:pt>
                <c:pt idx="12119">
                  <c:v>12.1</c:v>
                </c:pt>
                <c:pt idx="12120">
                  <c:v>13.3</c:v>
                </c:pt>
                <c:pt idx="12121">
                  <c:v>13.3</c:v>
                </c:pt>
                <c:pt idx="12122">
                  <c:v>13.1</c:v>
                </c:pt>
                <c:pt idx="12123">
                  <c:v>12.9</c:v>
                </c:pt>
                <c:pt idx="12124">
                  <c:v>14.5</c:v>
                </c:pt>
                <c:pt idx="12125">
                  <c:v>15.2</c:v>
                </c:pt>
                <c:pt idx="12126">
                  <c:v>16.899999999999999</c:v>
                </c:pt>
                <c:pt idx="12127">
                  <c:v>16</c:v>
                </c:pt>
                <c:pt idx="12128">
                  <c:v>16.600000000000001</c:v>
                </c:pt>
                <c:pt idx="12129">
                  <c:v>16.3</c:v>
                </c:pt>
                <c:pt idx="12130">
                  <c:v>17.100000000000001</c:v>
                </c:pt>
                <c:pt idx="12131">
                  <c:v>17.8</c:v>
                </c:pt>
                <c:pt idx="12132">
                  <c:v>17.7</c:v>
                </c:pt>
                <c:pt idx="12133">
                  <c:v>18</c:v>
                </c:pt>
                <c:pt idx="12134">
                  <c:v>16.100000000000001</c:v>
                </c:pt>
                <c:pt idx="12135">
                  <c:v>17.399999999999999</c:v>
                </c:pt>
                <c:pt idx="12136">
                  <c:v>16.3</c:v>
                </c:pt>
                <c:pt idx="12137">
                  <c:v>15.6</c:v>
                </c:pt>
                <c:pt idx="12138">
                  <c:v>15</c:v>
                </c:pt>
                <c:pt idx="12139">
                  <c:v>13.7</c:v>
                </c:pt>
                <c:pt idx="12140">
                  <c:v>16.3</c:v>
                </c:pt>
                <c:pt idx="12141">
                  <c:v>2.2000000000000002</c:v>
                </c:pt>
                <c:pt idx="12142">
                  <c:v>1</c:v>
                </c:pt>
                <c:pt idx="12143">
                  <c:v>1.5</c:v>
                </c:pt>
                <c:pt idx="12144">
                  <c:v>1.4</c:v>
                </c:pt>
                <c:pt idx="12145">
                  <c:v>1.7</c:v>
                </c:pt>
                <c:pt idx="12146">
                  <c:v>1.8</c:v>
                </c:pt>
                <c:pt idx="12147">
                  <c:v>2.7</c:v>
                </c:pt>
                <c:pt idx="12148">
                  <c:v>2</c:v>
                </c:pt>
                <c:pt idx="12149">
                  <c:v>2.1</c:v>
                </c:pt>
                <c:pt idx="12150">
                  <c:v>1.7</c:v>
                </c:pt>
                <c:pt idx="12151">
                  <c:v>1.5</c:v>
                </c:pt>
                <c:pt idx="12152">
                  <c:v>2</c:v>
                </c:pt>
                <c:pt idx="12153">
                  <c:v>1.7</c:v>
                </c:pt>
                <c:pt idx="12154">
                  <c:v>1.7</c:v>
                </c:pt>
                <c:pt idx="12155">
                  <c:v>1.2</c:v>
                </c:pt>
                <c:pt idx="12156">
                  <c:v>1.8</c:v>
                </c:pt>
                <c:pt idx="12157">
                  <c:v>2.7</c:v>
                </c:pt>
                <c:pt idx="12158">
                  <c:v>3</c:v>
                </c:pt>
                <c:pt idx="12159">
                  <c:v>1.6</c:v>
                </c:pt>
                <c:pt idx="12160">
                  <c:v>2.1</c:v>
                </c:pt>
                <c:pt idx="12161">
                  <c:v>2.4</c:v>
                </c:pt>
                <c:pt idx="12162">
                  <c:v>2.2000000000000002</c:v>
                </c:pt>
                <c:pt idx="12163">
                  <c:v>2.7</c:v>
                </c:pt>
                <c:pt idx="12164">
                  <c:v>2.1</c:v>
                </c:pt>
                <c:pt idx="12165">
                  <c:v>2.2999999999999998</c:v>
                </c:pt>
                <c:pt idx="12166">
                  <c:v>2</c:v>
                </c:pt>
                <c:pt idx="12167">
                  <c:v>1.9</c:v>
                </c:pt>
                <c:pt idx="12168">
                  <c:v>1.9</c:v>
                </c:pt>
                <c:pt idx="12169">
                  <c:v>1.6</c:v>
                </c:pt>
                <c:pt idx="12170">
                  <c:v>1.2</c:v>
                </c:pt>
                <c:pt idx="12171">
                  <c:v>1.4</c:v>
                </c:pt>
                <c:pt idx="12172">
                  <c:v>2.9</c:v>
                </c:pt>
                <c:pt idx="12173">
                  <c:v>5</c:v>
                </c:pt>
                <c:pt idx="12174">
                  <c:v>4.5999999999999996</c:v>
                </c:pt>
                <c:pt idx="12175">
                  <c:v>5</c:v>
                </c:pt>
                <c:pt idx="12176">
                  <c:v>4.2</c:v>
                </c:pt>
                <c:pt idx="12177">
                  <c:v>5.3</c:v>
                </c:pt>
                <c:pt idx="12178">
                  <c:v>3.8</c:v>
                </c:pt>
                <c:pt idx="12179">
                  <c:v>4.7</c:v>
                </c:pt>
                <c:pt idx="12180">
                  <c:v>4.4000000000000004</c:v>
                </c:pt>
                <c:pt idx="12181">
                  <c:v>4.4000000000000004</c:v>
                </c:pt>
                <c:pt idx="12182">
                  <c:v>4</c:v>
                </c:pt>
                <c:pt idx="12183">
                  <c:v>4</c:v>
                </c:pt>
                <c:pt idx="12184">
                  <c:v>4.5</c:v>
                </c:pt>
                <c:pt idx="12185">
                  <c:v>4.8</c:v>
                </c:pt>
                <c:pt idx="12186">
                  <c:v>4.4000000000000004</c:v>
                </c:pt>
                <c:pt idx="12187">
                  <c:v>5.5</c:v>
                </c:pt>
                <c:pt idx="12188">
                  <c:v>5.4</c:v>
                </c:pt>
                <c:pt idx="12189">
                  <c:v>4.9000000000000004</c:v>
                </c:pt>
                <c:pt idx="12190">
                  <c:v>5</c:v>
                </c:pt>
                <c:pt idx="12191">
                  <c:v>4.7</c:v>
                </c:pt>
                <c:pt idx="12192">
                  <c:v>5.7</c:v>
                </c:pt>
                <c:pt idx="12193">
                  <c:v>7.4</c:v>
                </c:pt>
                <c:pt idx="12194">
                  <c:v>10.5</c:v>
                </c:pt>
                <c:pt idx="12195">
                  <c:v>6.6</c:v>
                </c:pt>
                <c:pt idx="12196">
                  <c:v>6.9</c:v>
                </c:pt>
                <c:pt idx="12197">
                  <c:v>5.8</c:v>
                </c:pt>
                <c:pt idx="12198">
                  <c:v>5.3</c:v>
                </c:pt>
                <c:pt idx="12199">
                  <c:v>4.8</c:v>
                </c:pt>
                <c:pt idx="12200">
                  <c:v>4.9000000000000004</c:v>
                </c:pt>
                <c:pt idx="12201">
                  <c:v>5.4</c:v>
                </c:pt>
                <c:pt idx="12202">
                  <c:v>5.3</c:v>
                </c:pt>
                <c:pt idx="12203">
                  <c:v>5.0999999999999996</c:v>
                </c:pt>
                <c:pt idx="12204">
                  <c:v>4.8</c:v>
                </c:pt>
                <c:pt idx="12205">
                  <c:v>4.8</c:v>
                </c:pt>
                <c:pt idx="12206">
                  <c:v>3.6</c:v>
                </c:pt>
                <c:pt idx="12207">
                  <c:v>3.7</c:v>
                </c:pt>
                <c:pt idx="12208">
                  <c:v>3.7</c:v>
                </c:pt>
                <c:pt idx="12209">
                  <c:v>5.9</c:v>
                </c:pt>
                <c:pt idx="12210">
                  <c:v>2.1</c:v>
                </c:pt>
                <c:pt idx="12211">
                  <c:v>3.4</c:v>
                </c:pt>
                <c:pt idx="12212">
                  <c:v>3.1</c:v>
                </c:pt>
                <c:pt idx="12213">
                  <c:v>2.6</c:v>
                </c:pt>
                <c:pt idx="12214">
                  <c:v>2.7</c:v>
                </c:pt>
                <c:pt idx="12215">
                  <c:v>3.4</c:v>
                </c:pt>
                <c:pt idx="12216">
                  <c:v>3.1</c:v>
                </c:pt>
                <c:pt idx="12217">
                  <c:v>4.8</c:v>
                </c:pt>
                <c:pt idx="12218">
                  <c:v>4.7</c:v>
                </c:pt>
                <c:pt idx="12219">
                  <c:v>3</c:v>
                </c:pt>
                <c:pt idx="12220">
                  <c:v>4.5</c:v>
                </c:pt>
                <c:pt idx="12221">
                  <c:v>3.8</c:v>
                </c:pt>
                <c:pt idx="12222">
                  <c:v>5.4</c:v>
                </c:pt>
                <c:pt idx="12223">
                  <c:v>4.8</c:v>
                </c:pt>
                <c:pt idx="12224">
                  <c:v>4.3</c:v>
                </c:pt>
                <c:pt idx="12225">
                  <c:v>4.2</c:v>
                </c:pt>
                <c:pt idx="12226">
                  <c:v>6.4</c:v>
                </c:pt>
                <c:pt idx="12227">
                  <c:v>5.3</c:v>
                </c:pt>
                <c:pt idx="12228">
                  <c:v>5.7</c:v>
                </c:pt>
                <c:pt idx="12229">
                  <c:v>6</c:v>
                </c:pt>
                <c:pt idx="12230">
                  <c:v>4.3</c:v>
                </c:pt>
                <c:pt idx="12231">
                  <c:v>5.0999999999999996</c:v>
                </c:pt>
                <c:pt idx="12232">
                  <c:v>6.1</c:v>
                </c:pt>
                <c:pt idx="12233">
                  <c:v>5.0999999999999996</c:v>
                </c:pt>
                <c:pt idx="12234">
                  <c:v>4.5</c:v>
                </c:pt>
                <c:pt idx="12235">
                  <c:v>5.8</c:v>
                </c:pt>
                <c:pt idx="12236">
                  <c:v>6.3</c:v>
                </c:pt>
                <c:pt idx="12237">
                  <c:v>8.4</c:v>
                </c:pt>
                <c:pt idx="12238">
                  <c:v>5.3</c:v>
                </c:pt>
                <c:pt idx="12239">
                  <c:v>7.4</c:v>
                </c:pt>
                <c:pt idx="12240">
                  <c:v>9.6999999999999993</c:v>
                </c:pt>
                <c:pt idx="12241">
                  <c:v>9.5</c:v>
                </c:pt>
                <c:pt idx="12242">
                  <c:v>10.1</c:v>
                </c:pt>
                <c:pt idx="12243">
                  <c:v>10.7</c:v>
                </c:pt>
                <c:pt idx="12244">
                  <c:v>11.1</c:v>
                </c:pt>
                <c:pt idx="12245">
                  <c:v>11.2</c:v>
                </c:pt>
                <c:pt idx="12246">
                  <c:v>11.2</c:v>
                </c:pt>
                <c:pt idx="12247">
                  <c:v>10.5</c:v>
                </c:pt>
                <c:pt idx="12248">
                  <c:v>11.3</c:v>
                </c:pt>
                <c:pt idx="12249">
                  <c:v>12.5</c:v>
                </c:pt>
                <c:pt idx="12250">
                  <c:v>13.2</c:v>
                </c:pt>
                <c:pt idx="12251">
                  <c:v>12.8</c:v>
                </c:pt>
                <c:pt idx="12252">
                  <c:v>13.3</c:v>
                </c:pt>
                <c:pt idx="12253">
                  <c:v>14.6</c:v>
                </c:pt>
                <c:pt idx="12254">
                  <c:v>13.5</c:v>
                </c:pt>
                <c:pt idx="12255">
                  <c:v>13.7</c:v>
                </c:pt>
                <c:pt idx="12256">
                  <c:v>14.9</c:v>
                </c:pt>
                <c:pt idx="12257">
                  <c:v>15.9</c:v>
                </c:pt>
                <c:pt idx="12258">
                  <c:v>14.9</c:v>
                </c:pt>
                <c:pt idx="12259">
                  <c:v>16.7</c:v>
                </c:pt>
                <c:pt idx="12260">
                  <c:v>17.100000000000001</c:v>
                </c:pt>
                <c:pt idx="12261">
                  <c:v>18.7</c:v>
                </c:pt>
                <c:pt idx="12262">
                  <c:v>17.7</c:v>
                </c:pt>
                <c:pt idx="12263">
                  <c:v>18.7</c:v>
                </c:pt>
                <c:pt idx="12264">
                  <c:v>19</c:v>
                </c:pt>
                <c:pt idx="12265">
                  <c:v>19.399999999999999</c:v>
                </c:pt>
                <c:pt idx="12266">
                  <c:v>20.8</c:v>
                </c:pt>
                <c:pt idx="12267">
                  <c:v>24.6</c:v>
                </c:pt>
                <c:pt idx="12268">
                  <c:v>21.8</c:v>
                </c:pt>
                <c:pt idx="12269">
                  <c:v>15.2</c:v>
                </c:pt>
                <c:pt idx="12270">
                  <c:v>21.1</c:v>
                </c:pt>
                <c:pt idx="12271">
                  <c:v>15.5</c:v>
                </c:pt>
                <c:pt idx="12272">
                  <c:v>18.3</c:v>
                </c:pt>
                <c:pt idx="12273">
                  <c:v>17.7</c:v>
                </c:pt>
                <c:pt idx="12274">
                  <c:v>16.600000000000001</c:v>
                </c:pt>
                <c:pt idx="12275">
                  <c:v>16</c:v>
                </c:pt>
                <c:pt idx="12276">
                  <c:v>5.4</c:v>
                </c:pt>
                <c:pt idx="12277">
                  <c:v>4.2</c:v>
                </c:pt>
                <c:pt idx="12278">
                  <c:v>5.0999999999999996</c:v>
                </c:pt>
                <c:pt idx="12279">
                  <c:v>4.8</c:v>
                </c:pt>
                <c:pt idx="12280">
                  <c:v>3.1</c:v>
                </c:pt>
                <c:pt idx="12281">
                  <c:v>5.5</c:v>
                </c:pt>
                <c:pt idx="12282">
                  <c:v>6.1</c:v>
                </c:pt>
                <c:pt idx="12283">
                  <c:v>2</c:v>
                </c:pt>
                <c:pt idx="12284">
                  <c:v>5.0999999999999996</c:v>
                </c:pt>
                <c:pt idx="12285">
                  <c:v>5.0999999999999996</c:v>
                </c:pt>
                <c:pt idx="12286">
                  <c:v>4.2</c:v>
                </c:pt>
                <c:pt idx="12287">
                  <c:v>5.2</c:v>
                </c:pt>
                <c:pt idx="12288">
                  <c:v>4.9000000000000004</c:v>
                </c:pt>
                <c:pt idx="12289">
                  <c:v>5.3</c:v>
                </c:pt>
                <c:pt idx="12290">
                  <c:v>3.7</c:v>
                </c:pt>
                <c:pt idx="12291">
                  <c:v>2.1</c:v>
                </c:pt>
                <c:pt idx="12292">
                  <c:v>3.9</c:v>
                </c:pt>
                <c:pt idx="12293">
                  <c:v>4.0999999999999996</c:v>
                </c:pt>
                <c:pt idx="12294">
                  <c:v>4.5</c:v>
                </c:pt>
                <c:pt idx="12295">
                  <c:v>5</c:v>
                </c:pt>
                <c:pt idx="12296">
                  <c:v>4.7</c:v>
                </c:pt>
                <c:pt idx="12297">
                  <c:v>5</c:v>
                </c:pt>
                <c:pt idx="12298">
                  <c:v>4.4000000000000004</c:v>
                </c:pt>
                <c:pt idx="12299">
                  <c:v>4.5999999999999996</c:v>
                </c:pt>
                <c:pt idx="12300">
                  <c:v>4.9000000000000004</c:v>
                </c:pt>
                <c:pt idx="12301">
                  <c:v>5</c:v>
                </c:pt>
                <c:pt idx="12302">
                  <c:v>5.2</c:v>
                </c:pt>
                <c:pt idx="12303">
                  <c:v>4.8</c:v>
                </c:pt>
                <c:pt idx="12304">
                  <c:v>5.0999999999999996</c:v>
                </c:pt>
                <c:pt idx="12305">
                  <c:v>4.3</c:v>
                </c:pt>
                <c:pt idx="12306">
                  <c:v>5.2</c:v>
                </c:pt>
                <c:pt idx="12307">
                  <c:v>3</c:v>
                </c:pt>
                <c:pt idx="12308">
                  <c:v>12.5</c:v>
                </c:pt>
                <c:pt idx="12309">
                  <c:v>12.1</c:v>
                </c:pt>
                <c:pt idx="12310">
                  <c:v>12.3</c:v>
                </c:pt>
                <c:pt idx="12311">
                  <c:v>11.6</c:v>
                </c:pt>
                <c:pt idx="12312">
                  <c:v>13.1</c:v>
                </c:pt>
                <c:pt idx="12313">
                  <c:v>12.7</c:v>
                </c:pt>
                <c:pt idx="12314">
                  <c:v>13.9</c:v>
                </c:pt>
                <c:pt idx="12315">
                  <c:v>14.2</c:v>
                </c:pt>
                <c:pt idx="12316">
                  <c:v>14.9</c:v>
                </c:pt>
                <c:pt idx="12317">
                  <c:v>14.3</c:v>
                </c:pt>
                <c:pt idx="12318">
                  <c:v>14.5</c:v>
                </c:pt>
                <c:pt idx="12319">
                  <c:v>13.1</c:v>
                </c:pt>
                <c:pt idx="12320">
                  <c:v>13.9</c:v>
                </c:pt>
                <c:pt idx="12321">
                  <c:v>14.2</c:v>
                </c:pt>
                <c:pt idx="12322">
                  <c:v>12.9</c:v>
                </c:pt>
                <c:pt idx="12323">
                  <c:v>13.6</c:v>
                </c:pt>
                <c:pt idx="12324">
                  <c:v>13.3</c:v>
                </c:pt>
                <c:pt idx="12325">
                  <c:v>14</c:v>
                </c:pt>
                <c:pt idx="12326">
                  <c:v>13.1</c:v>
                </c:pt>
                <c:pt idx="12327">
                  <c:v>14.5</c:v>
                </c:pt>
                <c:pt idx="12328">
                  <c:v>15</c:v>
                </c:pt>
                <c:pt idx="12329">
                  <c:v>14.3</c:v>
                </c:pt>
                <c:pt idx="12330">
                  <c:v>14.4</c:v>
                </c:pt>
                <c:pt idx="12331">
                  <c:v>14.5</c:v>
                </c:pt>
                <c:pt idx="12332">
                  <c:v>13.9</c:v>
                </c:pt>
                <c:pt idx="12333">
                  <c:v>14</c:v>
                </c:pt>
                <c:pt idx="12334">
                  <c:v>13.4</c:v>
                </c:pt>
                <c:pt idx="12335">
                  <c:v>13.6</c:v>
                </c:pt>
                <c:pt idx="12336">
                  <c:v>13.4</c:v>
                </c:pt>
                <c:pt idx="12337">
                  <c:v>12.1</c:v>
                </c:pt>
                <c:pt idx="12338">
                  <c:v>13.7</c:v>
                </c:pt>
                <c:pt idx="12339">
                  <c:v>10.7</c:v>
                </c:pt>
                <c:pt idx="12340">
                  <c:v>11.7</c:v>
                </c:pt>
                <c:pt idx="12341">
                  <c:v>9.3000000000000007</c:v>
                </c:pt>
                <c:pt idx="12342">
                  <c:v>10.8</c:v>
                </c:pt>
                <c:pt idx="12343">
                  <c:v>8.9</c:v>
                </c:pt>
                <c:pt idx="12344">
                  <c:v>15.6</c:v>
                </c:pt>
                <c:pt idx="12345">
                  <c:v>9</c:v>
                </c:pt>
                <c:pt idx="12346">
                  <c:v>7.2</c:v>
                </c:pt>
                <c:pt idx="12347">
                  <c:v>9</c:v>
                </c:pt>
                <c:pt idx="12348">
                  <c:v>8.8000000000000007</c:v>
                </c:pt>
                <c:pt idx="12349">
                  <c:v>9.6</c:v>
                </c:pt>
                <c:pt idx="12350">
                  <c:v>9.9</c:v>
                </c:pt>
                <c:pt idx="12351">
                  <c:v>9</c:v>
                </c:pt>
                <c:pt idx="12352">
                  <c:v>11.1</c:v>
                </c:pt>
                <c:pt idx="12353">
                  <c:v>11.7</c:v>
                </c:pt>
                <c:pt idx="12354">
                  <c:v>8.4</c:v>
                </c:pt>
                <c:pt idx="12355">
                  <c:v>10.7</c:v>
                </c:pt>
                <c:pt idx="12356">
                  <c:v>10.6</c:v>
                </c:pt>
                <c:pt idx="12357">
                  <c:v>12.7</c:v>
                </c:pt>
                <c:pt idx="12358">
                  <c:v>12.8</c:v>
                </c:pt>
                <c:pt idx="12359">
                  <c:v>10.1</c:v>
                </c:pt>
                <c:pt idx="12360">
                  <c:v>11.2</c:v>
                </c:pt>
                <c:pt idx="12361">
                  <c:v>15.2</c:v>
                </c:pt>
                <c:pt idx="12362">
                  <c:v>15.2</c:v>
                </c:pt>
                <c:pt idx="12363">
                  <c:v>16.7</c:v>
                </c:pt>
                <c:pt idx="12364">
                  <c:v>16.899999999999999</c:v>
                </c:pt>
                <c:pt idx="12365">
                  <c:v>15.7</c:v>
                </c:pt>
                <c:pt idx="12366">
                  <c:v>17.600000000000001</c:v>
                </c:pt>
                <c:pt idx="12367">
                  <c:v>17.5</c:v>
                </c:pt>
                <c:pt idx="12368">
                  <c:v>16.899999999999999</c:v>
                </c:pt>
                <c:pt idx="12369">
                  <c:v>16.7</c:v>
                </c:pt>
                <c:pt idx="12370">
                  <c:v>17.399999999999999</c:v>
                </c:pt>
                <c:pt idx="12371">
                  <c:v>17.8</c:v>
                </c:pt>
                <c:pt idx="12372">
                  <c:v>15.2</c:v>
                </c:pt>
                <c:pt idx="12373">
                  <c:v>15.4</c:v>
                </c:pt>
                <c:pt idx="12374">
                  <c:v>16.7</c:v>
                </c:pt>
                <c:pt idx="12375">
                  <c:v>18</c:v>
                </c:pt>
                <c:pt idx="12376">
                  <c:v>17.399999999999999</c:v>
                </c:pt>
                <c:pt idx="12377">
                  <c:v>18.2</c:v>
                </c:pt>
                <c:pt idx="12378">
                  <c:v>17.899999999999999</c:v>
                </c:pt>
                <c:pt idx="12379">
                  <c:v>18.899999999999999</c:v>
                </c:pt>
                <c:pt idx="12380">
                  <c:v>18.5</c:v>
                </c:pt>
                <c:pt idx="12381">
                  <c:v>15</c:v>
                </c:pt>
                <c:pt idx="12382">
                  <c:v>17.3</c:v>
                </c:pt>
                <c:pt idx="12383">
                  <c:v>18.8</c:v>
                </c:pt>
                <c:pt idx="12384">
                  <c:v>20.100000000000001</c:v>
                </c:pt>
                <c:pt idx="12385">
                  <c:v>20.5</c:v>
                </c:pt>
                <c:pt idx="12386">
                  <c:v>19.899999999999999</c:v>
                </c:pt>
                <c:pt idx="12387">
                  <c:v>20</c:v>
                </c:pt>
                <c:pt idx="12388">
                  <c:v>13.9</c:v>
                </c:pt>
                <c:pt idx="12389">
                  <c:v>19.7</c:v>
                </c:pt>
                <c:pt idx="12390">
                  <c:v>20.399999999999999</c:v>
                </c:pt>
                <c:pt idx="12391">
                  <c:v>21.4</c:v>
                </c:pt>
                <c:pt idx="12392">
                  <c:v>21.7</c:v>
                </c:pt>
                <c:pt idx="12393">
                  <c:v>21.4</c:v>
                </c:pt>
                <c:pt idx="12394">
                  <c:v>22.4</c:v>
                </c:pt>
                <c:pt idx="12395">
                  <c:v>22.4</c:v>
                </c:pt>
                <c:pt idx="12396">
                  <c:v>22.8</c:v>
                </c:pt>
                <c:pt idx="12397">
                  <c:v>22.1</c:v>
                </c:pt>
                <c:pt idx="12398">
                  <c:v>22</c:v>
                </c:pt>
                <c:pt idx="12399">
                  <c:v>20.2</c:v>
                </c:pt>
                <c:pt idx="12400">
                  <c:v>26.5</c:v>
                </c:pt>
                <c:pt idx="12401">
                  <c:v>25.4</c:v>
                </c:pt>
                <c:pt idx="12402">
                  <c:v>23.4</c:v>
                </c:pt>
                <c:pt idx="12403">
                  <c:v>20.9</c:v>
                </c:pt>
                <c:pt idx="12404">
                  <c:v>14.1</c:v>
                </c:pt>
                <c:pt idx="12405">
                  <c:v>15.9</c:v>
                </c:pt>
                <c:pt idx="12406">
                  <c:v>18.8</c:v>
                </c:pt>
                <c:pt idx="12407">
                  <c:v>17</c:v>
                </c:pt>
                <c:pt idx="12408">
                  <c:v>18.399999999999999</c:v>
                </c:pt>
                <c:pt idx="12409">
                  <c:v>12.7</c:v>
                </c:pt>
                <c:pt idx="12410">
                  <c:v>11</c:v>
                </c:pt>
                <c:pt idx="12411">
                  <c:v>11.7</c:v>
                </c:pt>
                <c:pt idx="12412">
                  <c:v>12.6</c:v>
                </c:pt>
                <c:pt idx="12413">
                  <c:v>11.6</c:v>
                </c:pt>
                <c:pt idx="12414">
                  <c:v>11.9</c:v>
                </c:pt>
                <c:pt idx="12415">
                  <c:v>13.1</c:v>
                </c:pt>
                <c:pt idx="12416">
                  <c:v>12.5</c:v>
                </c:pt>
                <c:pt idx="12417">
                  <c:v>13.1</c:v>
                </c:pt>
                <c:pt idx="12418">
                  <c:v>12.6</c:v>
                </c:pt>
                <c:pt idx="12419">
                  <c:v>11.8</c:v>
                </c:pt>
                <c:pt idx="12420">
                  <c:v>12.5</c:v>
                </c:pt>
                <c:pt idx="12421">
                  <c:v>13.1</c:v>
                </c:pt>
                <c:pt idx="12422">
                  <c:v>12.7</c:v>
                </c:pt>
                <c:pt idx="12423">
                  <c:v>10.1</c:v>
                </c:pt>
                <c:pt idx="12424">
                  <c:v>8.1999999999999993</c:v>
                </c:pt>
                <c:pt idx="12425">
                  <c:v>10.3</c:v>
                </c:pt>
                <c:pt idx="12426">
                  <c:v>10.8</c:v>
                </c:pt>
                <c:pt idx="12427">
                  <c:v>12</c:v>
                </c:pt>
                <c:pt idx="12428">
                  <c:v>12.2</c:v>
                </c:pt>
                <c:pt idx="12429">
                  <c:v>12.3</c:v>
                </c:pt>
                <c:pt idx="12430">
                  <c:v>12.7</c:v>
                </c:pt>
                <c:pt idx="12431">
                  <c:v>12.7</c:v>
                </c:pt>
                <c:pt idx="12432">
                  <c:v>12.5</c:v>
                </c:pt>
                <c:pt idx="12433">
                  <c:v>12.2</c:v>
                </c:pt>
                <c:pt idx="12434">
                  <c:v>13.8</c:v>
                </c:pt>
                <c:pt idx="12435">
                  <c:v>14.2</c:v>
                </c:pt>
                <c:pt idx="12436">
                  <c:v>14</c:v>
                </c:pt>
                <c:pt idx="12437">
                  <c:v>7.7</c:v>
                </c:pt>
                <c:pt idx="12438">
                  <c:v>6.8</c:v>
                </c:pt>
                <c:pt idx="12439">
                  <c:v>7.9</c:v>
                </c:pt>
                <c:pt idx="12440">
                  <c:v>8.1</c:v>
                </c:pt>
                <c:pt idx="12441">
                  <c:v>16.7</c:v>
                </c:pt>
                <c:pt idx="12442">
                  <c:v>16.8</c:v>
                </c:pt>
                <c:pt idx="12443">
                  <c:v>16.2</c:v>
                </c:pt>
                <c:pt idx="12444">
                  <c:v>14.6</c:v>
                </c:pt>
                <c:pt idx="12445">
                  <c:v>15.8</c:v>
                </c:pt>
                <c:pt idx="12446">
                  <c:v>15.1</c:v>
                </c:pt>
                <c:pt idx="12447">
                  <c:v>15.5</c:v>
                </c:pt>
                <c:pt idx="12448">
                  <c:v>15.2</c:v>
                </c:pt>
                <c:pt idx="12449">
                  <c:v>15.4</c:v>
                </c:pt>
                <c:pt idx="12450">
                  <c:v>15.5</c:v>
                </c:pt>
                <c:pt idx="12451">
                  <c:v>15.3</c:v>
                </c:pt>
                <c:pt idx="12452">
                  <c:v>15.9</c:v>
                </c:pt>
                <c:pt idx="12453">
                  <c:v>15.5</c:v>
                </c:pt>
                <c:pt idx="12454">
                  <c:v>15.2</c:v>
                </c:pt>
                <c:pt idx="12455">
                  <c:v>14.9</c:v>
                </c:pt>
                <c:pt idx="12456">
                  <c:v>17</c:v>
                </c:pt>
                <c:pt idx="12457">
                  <c:v>17.2</c:v>
                </c:pt>
                <c:pt idx="12458">
                  <c:v>15.2</c:v>
                </c:pt>
                <c:pt idx="12459">
                  <c:v>15</c:v>
                </c:pt>
                <c:pt idx="12460">
                  <c:v>15</c:v>
                </c:pt>
                <c:pt idx="12461">
                  <c:v>13.8</c:v>
                </c:pt>
                <c:pt idx="12462">
                  <c:v>15.9</c:v>
                </c:pt>
                <c:pt idx="12463">
                  <c:v>16.7</c:v>
                </c:pt>
                <c:pt idx="12464">
                  <c:v>17.3</c:v>
                </c:pt>
                <c:pt idx="12465">
                  <c:v>18</c:v>
                </c:pt>
                <c:pt idx="12466">
                  <c:v>18.100000000000001</c:v>
                </c:pt>
                <c:pt idx="12467">
                  <c:v>17.600000000000001</c:v>
                </c:pt>
                <c:pt idx="12468">
                  <c:v>18.3</c:v>
                </c:pt>
                <c:pt idx="12469">
                  <c:v>18.2</c:v>
                </c:pt>
                <c:pt idx="12470">
                  <c:v>19.2</c:v>
                </c:pt>
                <c:pt idx="12471">
                  <c:v>17.2</c:v>
                </c:pt>
                <c:pt idx="12472">
                  <c:v>17.3</c:v>
                </c:pt>
                <c:pt idx="12473">
                  <c:v>18</c:v>
                </c:pt>
                <c:pt idx="12474">
                  <c:v>17.399999999999999</c:v>
                </c:pt>
                <c:pt idx="12475">
                  <c:v>18</c:v>
                </c:pt>
                <c:pt idx="12476">
                  <c:v>17.899999999999999</c:v>
                </c:pt>
                <c:pt idx="12477">
                  <c:v>20.5</c:v>
                </c:pt>
                <c:pt idx="12478">
                  <c:v>18.5</c:v>
                </c:pt>
                <c:pt idx="12479">
                  <c:v>21.9</c:v>
                </c:pt>
                <c:pt idx="12480">
                  <c:v>19.7</c:v>
                </c:pt>
                <c:pt idx="12481">
                  <c:v>21.3</c:v>
                </c:pt>
                <c:pt idx="12482">
                  <c:v>21.1</c:v>
                </c:pt>
                <c:pt idx="12483">
                  <c:v>21</c:v>
                </c:pt>
                <c:pt idx="12484">
                  <c:v>21.3</c:v>
                </c:pt>
                <c:pt idx="12485">
                  <c:v>22.2</c:v>
                </c:pt>
                <c:pt idx="12486">
                  <c:v>21.4</c:v>
                </c:pt>
                <c:pt idx="12487">
                  <c:v>23.9</c:v>
                </c:pt>
                <c:pt idx="12488">
                  <c:v>22.7</c:v>
                </c:pt>
                <c:pt idx="12489">
                  <c:v>21.5</c:v>
                </c:pt>
                <c:pt idx="12490">
                  <c:v>23.6</c:v>
                </c:pt>
                <c:pt idx="12491">
                  <c:v>23.6</c:v>
                </c:pt>
                <c:pt idx="12492">
                  <c:v>23.8</c:v>
                </c:pt>
                <c:pt idx="12493">
                  <c:v>25.6</c:v>
                </c:pt>
                <c:pt idx="12494">
                  <c:v>23.9</c:v>
                </c:pt>
                <c:pt idx="12495">
                  <c:v>23.5</c:v>
                </c:pt>
                <c:pt idx="12496">
                  <c:v>24.7</c:v>
                </c:pt>
                <c:pt idx="12497">
                  <c:v>23.9</c:v>
                </c:pt>
                <c:pt idx="12498">
                  <c:v>25</c:v>
                </c:pt>
                <c:pt idx="12499">
                  <c:v>25.6</c:v>
                </c:pt>
                <c:pt idx="12500">
                  <c:v>24.3</c:v>
                </c:pt>
                <c:pt idx="12501">
                  <c:v>25.5</c:v>
                </c:pt>
                <c:pt idx="12502">
                  <c:v>25.5</c:v>
                </c:pt>
                <c:pt idx="12503">
                  <c:v>25.1</c:v>
                </c:pt>
                <c:pt idx="12504">
                  <c:v>24.7</c:v>
                </c:pt>
                <c:pt idx="12505">
                  <c:v>21</c:v>
                </c:pt>
                <c:pt idx="12506">
                  <c:v>25.8</c:v>
                </c:pt>
                <c:pt idx="12507">
                  <c:v>26.2</c:v>
                </c:pt>
                <c:pt idx="12508">
                  <c:v>23.2</c:v>
                </c:pt>
                <c:pt idx="12509">
                  <c:v>24.4</c:v>
                </c:pt>
                <c:pt idx="12510">
                  <c:v>25.7</c:v>
                </c:pt>
                <c:pt idx="12511">
                  <c:v>25.4</c:v>
                </c:pt>
                <c:pt idx="12512">
                  <c:v>25.8</c:v>
                </c:pt>
                <c:pt idx="12513">
                  <c:v>26.4</c:v>
                </c:pt>
                <c:pt idx="12514">
                  <c:v>25.7</c:v>
                </c:pt>
                <c:pt idx="12515">
                  <c:v>26.8</c:v>
                </c:pt>
                <c:pt idx="12516">
                  <c:v>26</c:v>
                </c:pt>
                <c:pt idx="12517">
                  <c:v>25.1</c:v>
                </c:pt>
                <c:pt idx="12518">
                  <c:v>26.3</c:v>
                </c:pt>
                <c:pt idx="12519">
                  <c:v>27</c:v>
                </c:pt>
                <c:pt idx="12520">
                  <c:v>26.7</c:v>
                </c:pt>
                <c:pt idx="12521">
                  <c:v>26.3</c:v>
                </c:pt>
                <c:pt idx="12522">
                  <c:v>28</c:v>
                </c:pt>
                <c:pt idx="12523">
                  <c:v>26.5</c:v>
                </c:pt>
                <c:pt idx="12524">
                  <c:v>27.2</c:v>
                </c:pt>
                <c:pt idx="12525">
                  <c:v>27.4</c:v>
                </c:pt>
                <c:pt idx="12526">
                  <c:v>26.8</c:v>
                </c:pt>
                <c:pt idx="12527">
                  <c:v>27.4</c:v>
                </c:pt>
                <c:pt idx="12528">
                  <c:v>28.7</c:v>
                </c:pt>
                <c:pt idx="12529">
                  <c:v>29.4</c:v>
                </c:pt>
                <c:pt idx="12530">
                  <c:v>29.2</c:v>
                </c:pt>
                <c:pt idx="12531">
                  <c:v>29.3</c:v>
                </c:pt>
                <c:pt idx="12532">
                  <c:v>29.6</c:v>
                </c:pt>
                <c:pt idx="12533">
                  <c:v>28.3</c:v>
                </c:pt>
                <c:pt idx="12534">
                  <c:v>34.6</c:v>
                </c:pt>
                <c:pt idx="12535">
                  <c:v>35.1</c:v>
                </c:pt>
                <c:pt idx="12536">
                  <c:v>33</c:v>
                </c:pt>
                <c:pt idx="12537">
                  <c:v>29.6</c:v>
                </c:pt>
                <c:pt idx="12538">
                  <c:v>22.8</c:v>
                </c:pt>
                <c:pt idx="12539">
                  <c:v>25.5</c:v>
                </c:pt>
                <c:pt idx="12540">
                  <c:v>30.3</c:v>
                </c:pt>
                <c:pt idx="12541">
                  <c:v>25.3</c:v>
                </c:pt>
                <c:pt idx="12542">
                  <c:v>25.5</c:v>
                </c:pt>
                <c:pt idx="12543">
                  <c:v>17.2</c:v>
                </c:pt>
                <c:pt idx="12544">
                  <c:v>15.7</c:v>
                </c:pt>
                <c:pt idx="12545">
                  <c:v>16.600000000000001</c:v>
                </c:pt>
                <c:pt idx="12546">
                  <c:v>16.7</c:v>
                </c:pt>
                <c:pt idx="12547">
                  <c:v>16.899999999999999</c:v>
                </c:pt>
                <c:pt idx="12548">
                  <c:v>16.7</c:v>
                </c:pt>
                <c:pt idx="12549">
                  <c:v>17.5</c:v>
                </c:pt>
                <c:pt idx="12550">
                  <c:v>16.7</c:v>
                </c:pt>
                <c:pt idx="12551">
                  <c:v>17.2</c:v>
                </c:pt>
                <c:pt idx="12552">
                  <c:v>16.5</c:v>
                </c:pt>
                <c:pt idx="12553">
                  <c:v>16.2</c:v>
                </c:pt>
                <c:pt idx="12554">
                  <c:v>16.899999999999999</c:v>
                </c:pt>
                <c:pt idx="12555">
                  <c:v>16.2</c:v>
                </c:pt>
                <c:pt idx="12556">
                  <c:v>16</c:v>
                </c:pt>
                <c:pt idx="12557">
                  <c:v>21.5</c:v>
                </c:pt>
                <c:pt idx="12558">
                  <c:v>20.5</c:v>
                </c:pt>
                <c:pt idx="12559">
                  <c:v>23.3</c:v>
                </c:pt>
                <c:pt idx="12560">
                  <c:v>23.2</c:v>
                </c:pt>
                <c:pt idx="12561">
                  <c:v>16</c:v>
                </c:pt>
                <c:pt idx="12562">
                  <c:v>15.5</c:v>
                </c:pt>
                <c:pt idx="12563">
                  <c:v>15.5</c:v>
                </c:pt>
                <c:pt idx="12564">
                  <c:v>16.5</c:v>
                </c:pt>
                <c:pt idx="12565">
                  <c:v>15.3</c:v>
                </c:pt>
                <c:pt idx="12566">
                  <c:v>15.4</c:v>
                </c:pt>
                <c:pt idx="12567">
                  <c:v>14.6</c:v>
                </c:pt>
                <c:pt idx="12568">
                  <c:v>15</c:v>
                </c:pt>
                <c:pt idx="12569">
                  <c:v>15.2</c:v>
                </c:pt>
                <c:pt idx="12570">
                  <c:v>15</c:v>
                </c:pt>
                <c:pt idx="12571">
                  <c:v>16.100000000000001</c:v>
                </c:pt>
                <c:pt idx="12572">
                  <c:v>14.9</c:v>
                </c:pt>
                <c:pt idx="12573">
                  <c:v>16</c:v>
                </c:pt>
                <c:pt idx="12574">
                  <c:v>16.3</c:v>
                </c:pt>
                <c:pt idx="12575">
                  <c:v>21.3</c:v>
                </c:pt>
                <c:pt idx="12576">
                  <c:v>19.3</c:v>
                </c:pt>
                <c:pt idx="12577">
                  <c:v>20.2</c:v>
                </c:pt>
                <c:pt idx="12578">
                  <c:v>19.899999999999999</c:v>
                </c:pt>
                <c:pt idx="12579">
                  <c:v>20.399999999999999</c:v>
                </c:pt>
                <c:pt idx="12580">
                  <c:v>20.8</c:v>
                </c:pt>
                <c:pt idx="12581">
                  <c:v>19.600000000000001</c:v>
                </c:pt>
                <c:pt idx="12582">
                  <c:v>20</c:v>
                </c:pt>
                <c:pt idx="12583">
                  <c:v>20.7</c:v>
                </c:pt>
                <c:pt idx="12584">
                  <c:v>20.2</c:v>
                </c:pt>
                <c:pt idx="12585">
                  <c:v>20.7</c:v>
                </c:pt>
                <c:pt idx="12586">
                  <c:v>20.8</c:v>
                </c:pt>
                <c:pt idx="12587">
                  <c:v>20.7</c:v>
                </c:pt>
                <c:pt idx="12588">
                  <c:v>21.5</c:v>
                </c:pt>
                <c:pt idx="12589">
                  <c:v>20.399999999999999</c:v>
                </c:pt>
                <c:pt idx="12590">
                  <c:v>21.6</c:v>
                </c:pt>
                <c:pt idx="12591">
                  <c:v>20.9</c:v>
                </c:pt>
                <c:pt idx="12592">
                  <c:v>21.1</c:v>
                </c:pt>
                <c:pt idx="12593">
                  <c:v>21</c:v>
                </c:pt>
                <c:pt idx="12594">
                  <c:v>21</c:v>
                </c:pt>
                <c:pt idx="12595">
                  <c:v>21</c:v>
                </c:pt>
                <c:pt idx="12596">
                  <c:v>21.6</c:v>
                </c:pt>
                <c:pt idx="12597">
                  <c:v>23.1</c:v>
                </c:pt>
                <c:pt idx="12598">
                  <c:v>23.8</c:v>
                </c:pt>
                <c:pt idx="12599">
                  <c:v>25.1</c:v>
                </c:pt>
                <c:pt idx="12600">
                  <c:v>25.4</c:v>
                </c:pt>
                <c:pt idx="12601">
                  <c:v>25.3</c:v>
                </c:pt>
                <c:pt idx="12602">
                  <c:v>25</c:v>
                </c:pt>
                <c:pt idx="12603">
                  <c:v>25.5</c:v>
                </c:pt>
                <c:pt idx="12604">
                  <c:v>25.3</c:v>
                </c:pt>
                <c:pt idx="12605">
                  <c:v>25.9</c:v>
                </c:pt>
                <c:pt idx="12606">
                  <c:v>22</c:v>
                </c:pt>
                <c:pt idx="12607">
                  <c:v>21.1</c:v>
                </c:pt>
                <c:pt idx="12608">
                  <c:v>21.1</c:v>
                </c:pt>
                <c:pt idx="12609">
                  <c:v>20.2</c:v>
                </c:pt>
                <c:pt idx="12610">
                  <c:v>22.3</c:v>
                </c:pt>
                <c:pt idx="12611">
                  <c:v>21.1</c:v>
                </c:pt>
                <c:pt idx="12612">
                  <c:v>24.8</c:v>
                </c:pt>
                <c:pt idx="12613">
                  <c:v>21.7</c:v>
                </c:pt>
                <c:pt idx="12614">
                  <c:v>22.7</c:v>
                </c:pt>
                <c:pt idx="12615">
                  <c:v>21.4</c:v>
                </c:pt>
                <c:pt idx="12616">
                  <c:v>22.5</c:v>
                </c:pt>
                <c:pt idx="12617">
                  <c:v>23.1</c:v>
                </c:pt>
                <c:pt idx="12618">
                  <c:v>22.6</c:v>
                </c:pt>
                <c:pt idx="12619">
                  <c:v>22.9</c:v>
                </c:pt>
                <c:pt idx="12620">
                  <c:v>22.6</c:v>
                </c:pt>
                <c:pt idx="12621">
                  <c:v>22.8</c:v>
                </c:pt>
                <c:pt idx="12622">
                  <c:v>25</c:v>
                </c:pt>
                <c:pt idx="12623">
                  <c:v>26.2</c:v>
                </c:pt>
                <c:pt idx="12624">
                  <c:v>24.9</c:v>
                </c:pt>
                <c:pt idx="12625">
                  <c:v>26.8</c:v>
                </c:pt>
                <c:pt idx="12626">
                  <c:v>26.1</c:v>
                </c:pt>
                <c:pt idx="12627">
                  <c:v>28.3</c:v>
                </c:pt>
                <c:pt idx="12628">
                  <c:v>27.9</c:v>
                </c:pt>
                <c:pt idx="12629">
                  <c:v>28.1</c:v>
                </c:pt>
                <c:pt idx="12630">
                  <c:v>27.2</c:v>
                </c:pt>
                <c:pt idx="12631">
                  <c:v>29</c:v>
                </c:pt>
                <c:pt idx="12632">
                  <c:v>28.2</c:v>
                </c:pt>
                <c:pt idx="12633">
                  <c:v>22.1</c:v>
                </c:pt>
                <c:pt idx="12634">
                  <c:v>28.6</c:v>
                </c:pt>
                <c:pt idx="12635">
                  <c:v>21.8</c:v>
                </c:pt>
                <c:pt idx="12636">
                  <c:v>22.4</c:v>
                </c:pt>
                <c:pt idx="12637">
                  <c:v>29.2</c:v>
                </c:pt>
                <c:pt idx="12638">
                  <c:v>22.2</c:v>
                </c:pt>
                <c:pt idx="12639">
                  <c:v>22</c:v>
                </c:pt>
                <c:pt idx="12640">
                  <c:v>30</c:v>
                </c:pt>
                <c:pt idx="12641">
                  <c:v>22.3</c:v>
                </c:pt>
                <c:pt idx="12642">
                  <c:v>31.2</c:v>
                </c:pt>
                <c:pt idx="12643">
                  <c:v>29.5</c:v>
                </c:pt>
                <c:pt idx="12644">
                  <c:v>30.3</c:v>
                </c:pt>
                <c:pt idx="12645">
                  <c:v>31.2</c:v>
                </c:pt>
                <c:pt idx="12646">
                  <c:v>31</c:v>
                </c:pt>
                <c:pt idx="12647">
                  <c:v>32.299999999999997</c:v>
                </c:pt>
                <c:pt idx="12648">
                  <c:v>31.6</c:v>
                </c:pt>
                <c:pt idx="12649">
                  <c:v>31.7</c:v>
                </c:pt>
                <c:pt idx="12650">
                  <c:v>32</c:v>
                </c:pt>
                <c:pt idx="12651">
                  <c:v>31.8</c:v>
                </c:pt>
                <c:pt idx="12652">
                  <c:v>30.8</c:v>
                </c:pt>
                <c:pt idx="12653">
                  <c:v>32.299999999999997</c:v>
                </c:pt>
                <c:pt idx="12654">
                  <c:v>33.5</c:v>
                </c:pt>
                <c:pt idx="12655">
                  <c:v>33.299999999999997</c:v>
                </c:pt>
                <c:pt idx="12656">
                  <c:v>32.6</c:v>
                </c:pt>
                <c:pt idx="12657">
                  <c:v>34</c:v>
                </c:pt>
                <c:pt idx="12658">
                  <c:v>32.299999999999997</c:v>
                </c:pt>
                <c:pt idx="12659">
                  <c:v>33.200000000000003</c:v>
                </c:pt>
                <c:pt idx="12660">
                  <c:v>34.200000000000003</c:v>
                </c:pt>
                <c:pt idx="12661">
                  <c:v>34.799999999999997</c:v>
                </c:pt>
                <c:pt idx="12662">
                  <c:v>34.1</c:v>
                </c:pt>
                <c:pt idx="12663">
                  <c:v>33.799999999999997</c:v>
                </c:pt>
                <c:pt idx="12664">
                  <c:v>34.200000000000003</c:v>
                </c:pt>
                <c:pt idx="12665">
                  <c:v>35.700000000000003</c:v>
                </c:pt>
                <c:pt idx="12666">
                  <c:v>35</c:v>
                </c:pt>
                <c:pt idx="12667">
                  <c:v>32.9</c:v>
                </c:pt>
                <c:pt idx="12668">
                  <c:v>32.799999999999997</c:v>
                </c:pt>
                <c:pt idx="12669">
                  <c:v>31.3</c:v>
                </c:pt>
                <c:pt idx="12670">
                  <c:v>35.6</c:v>
                </c:pt>
                <c:pt idx="12671">
                  <c:v>36.1</c:v>
                </c:pt>
                <c:pt idx="12672">
                  <c:v>35.1</c:v>
                </c:pt>
                <c:pt idx="12673">
                  <c:v>28.9</c:v>
                </c:pt>
                <c:pt idx="12674">
                  <c:v>29.8</c:v>
                </c:pt>
                <c:pt idx="12675">
                  <c:v>27.7</c:v>
                </c:pt>
                <c:pt idx="12676">
                  <c:v>29.8</c:v>
                </c:pt>
                <c:pt idx="12677">
                  <c:v>33.700000000000003</c:v>
                </c:pt>
                <c:pt idx="12678">
                  <c:v>29.1</c:v>
                </c:pt>
                <c:pt idx="12679">
                  <c:v>28.3</c:v>
                </c:pt>
                <c:pt idx="12680">
                  <c:v>21.3</c:v>
                </c:pt>
                <c:pt idx="12681">
                  <c:v>21.1</c:v>
                </c:pt>
                <c:pt idx="12682">
                  <c:v>21.4</c:v>
                </c:pt>
                <c:pt idx="12683">
                  <c:v>21.6</c:v>
                </c:pt>
                <c:pt idx="12684">
                  <c:v>21.3</c:v>
                </c:pt>
                <c:pt idx="12685">
                  <c:v>21.7</c:v>
                </c:pt>
                <c:pt idx="12686">
                  <c:v>22.3</c:v>
                </c:pt>
                <c:pt idx="12687">
                  <c:v>20.9</c:v>
                </c:pt>
                <c:pt idx="12688">
                  <c:v>22</c:v>
                </c:pt>
                <c:pt idx="12689">
                  <c:v>20.3</c:v>
                </c:pt>
                <c:pt idx="12690">
                  <c:v>19.899999999999999</c:v>
                </c:pt>
                <c:pt idx="12691">
                  <c:v>21.3</c:v>
                </c:pt>
                <c:pt idx="12692">
                  <c:v>20.9</c:v>
                </c:pt>
                <c:pt idx="12693">
                  <c:v>21.4</c:v>
                </c:pt>
                <c:pt idx="12694">
                  <c:v>22.3</c:v>
                </c:pt>
                <c:pt idx="12695">
                  <c:v>21.6</c:v>
                </c:pt>
                <c:pt idx="12696">
                  <c:v>23.6</c:v>
                </c:pt>
                <c:pt idx="12697">
                  <c:v>26.6</c:v>
                </c:pt>
                <c:pt idx="12698">
                  <c:v>21.1</c:v>
                </c:pt>
                <c:pt idx="12699">
                  <c:v>20.7</c:v>
                </c:pt>
                <c:pt idx="12700">
                  <c:v>20.8</c:v>
                </c:pt>
                <c:pt idx="12701">
                  <c:v>21.5</c:v>
                </c:pt>
                <c:pt idx="12702">
                  <c:v>21.3</c:v>
                </c:pt>
                <c:pt idx="12703">
                  <c:v>21.1</c:v>
                </c:pt>
                <c:pt idx="12704">
                  <c:v>20.399999999999999</c:v>
                </c:pt>
                <c:pt idx="12705">
                  <c:v>20.7</c:v>
                </c:pt>
                <c:pt idx="12706">
                  <c:v>20.8</c:v>
                </c:pt>
                <c:pt idx="12707">
                  <c:v>20.2</c:v>
                </c:pt>
                <c:pt idx="12708">
                  <c:v>21.6</c:v>
                </c:pt>
                <c:pt idx="12709">
                  <c:v>20.6</c:v>
                </c:pt>
                <c:pt idx="12710">
                  <c:v>21.4</c:v>
                </c:pt>
                <c:pt idx="12711">
                  <c:v>20.7</c:v>
                </c:pt>
                <c:pt idx="12712">
                  <c:v>32.200000000000003</c:v>
                </c:pt>
                <c:pt idx="12713">
                  <c:v>32.1</c:v>
                </c:pt>
                <c:pt idx="12714">
                  <c:v>30.6</c:v>
                </c:pt>
                <c:pt idx="12715">
                  <c:v>29.9</c:v>
                </c:pt>
                <c:pt idx="12716">
                  <c:v>30.5</c:v>
                </c:pt>
                <c:pt idx="12717">
                  <c:v>30.4</c:v>
                </c:pt>
                <c:pt idx="12718">
                  <c:v>29.8</c:v>
                </c:pt>
                <c:pt idx="12719">
                  <c:v>30.4</c:v>
                </c:pt>
                <c:pt idx="12720">
                  <c:v>30.5</c:v>
                </c:pt>
                <c:pt idx="12721">
                  <c:v>31.3</c:v>
                </c:pt>
                <c:pt idx="12722">
                  <c:v>30.8</c:v>
                </c:pt>
                <c:pt idx="12723">
                  <c:v>31.9</c:v>
                </c:pt>
                <c:pt idx="12724">
                  <c:v>31.3</c:v>
                </c:pt>
                <c:pt idx="12725">
                  <c:v>31.2</c:v>
                </c:pt>
                <c:pt idx="12726">
                  <c:v>30.8</c:v>
                </c:pt>
                <c:pt idx="12727">
                  <c:v>32.5</c:v>
                </c:pt>
                <c:pt idx="12728">
                  <c:v>33</c:v>
                </c:pt>
                <c:pt idx="12729">
                  <c:v>31.8</c:v>
                </c:pt>
                <c:pt idx="12730">
                  <c:v>30.5</c:v>
                </c:pt>
                <c:pt idx="12731">
                  <c:v>24</c:v>
                </c:pt>
                <c:pt idx="12732">
                  <c:v>25</c:v>
                </c:pt>
                <c:pt idx="12733">
                  <c:v>30.3</c:v>
                </c:pt>
                <c:pt idx="12734">
                  <c:v>30.5</c:v>
                </c:pt>
                <c:pt idx="12735">
                  <c:v>31.4</c:v>
                </c:pt>
                <c:pt idx="12736">
                  <c:v>30.9</c:v>
                </c:pt>
                <c:pt idx="12737">
                  <c:v>30.8</c:v>
                </c:pt>
                <c:pt idx="12738">
                  <c:v>31.6</c:v>
                </c:pt>
                <c:pt idx="12739">
                  <c:v>31.2</c:v>
                </c:pt>
                <c:pt idx="12740">
                  <c:v>29.7</c:v>
                </c:pt>
                <c:pt idx="12741">
                  <c:v>31.6</c:v>
                </c:pt>
                <c:pt idx="12742">
                  <c:v>30.5</c:v>
                </c:pt>
                <c:pt idx="12743">
                  <c:v>30.8</c:v>
                </c:pt>
                <c:pt idx="12744">
                  <c:v>33.1</c:v>
                </c:pt>
                <c:pt idx="12745">
                  <c:v>31.8</c:v>
                </c:pt>
                <c:pt idx="12746">
                  <c:v>32.6</c:v>
                </c:pt>
                <c:pt idx="12747">
                  <c:v>31.7</c:v>
                </c:pt>
                <c:pt idx="12748">
                  <c:v>30.7</c:v>
                </c:pt>
                <c:pt idx="12749">
                  <c:v>30.3</c:v>
                </c:pt>
                <c:pt idx="12750">
                  <c:v>33.9</c:v>
                </c:pt>
                <c:pt idx="12751">
                  <c:v>31.1</c:v>
                </c:pt>
                <c:pt idx="12752">
                  <c:v>31.8</c:v>
                </c:pt>
                <c:pt idx="12753">
                  <c:v>29.2</c:v>
                </c:pt>
                <c:pt idx="12754">
                  <c:v>30.1</c:v>
                </c:pt>
                <c:pt idx="12755">
                  <c:v>30.3</c:v>
                </c:pt>
                <c:pt idx="12756">
                  <c:v>30.2</c:v>
                </c:pt>
                <c:pt idx="12757">
                  <c:v>30.9</c:v>
                </c:pt>
                <c:pt idx="12758">
                  <c:v>30.4</c:v>
                </c:pt>
                <c:pt idx="12759">
                  <c:v>30.7</c:v>
                </c:pt>
                <c:pt idx="12760">
                  <c:v>31.6</c:v>
                </c:pt>
                <c:pt idx="12761">
                  <c:v>31.6</c:v>
                </c:pt>
                <c:pt idx="12762">
                  <c:v>30.3</c:v>
                </c:pt>
                <c:pt idx="12763">
                  <c:v>31.6</c:v>
                </c:pt>
                <c:pt idx="12764">
                  <c:v>30.9</c:v>
                </c:pt>
                <c:pt idx="12765">
                  <c:v>31.8</c:v>
                </c:pt>
                <c:pt idx="12766">
                  <c:v>32.700000000000003</c:v>
                </c:pt>
                <c:pt idx="12767">
                  <c:v>30.8</c:v>
                </c:pt>
                <c:pt idx="12768">
                  <c:v>31.5</c:v>
                </c:pt>
                <c:pt idx="12769">
                  <c:v>32.1</c:v>
                </c:pt>
                <c:pt idx="12770">
                  <c:v>31.2</c:v>
                </c:pt>
                <c:pt idx="12771">
                  <c:v>30.8</c:v>
                </c:pt>
                <c:pt idx="12772">
                  <c:v>31.5</c:v>
                </c:pt>
                <c:pt idx="12773">
                  <c:v>31.1</c:v>
                </c:pt>
                <c:pt idx="12774">
                  <c:v>32.200000000000003</c:v>
                </c:pt>
                <c:pt idx="12775">
                  <c:v>29.3</c:v>
                </c:pt>
                <c:pt idx="12776">
                  <c:v>30.6</c:v>
                </c:pt>
                <c:pt idx="12777">
                  <c:v>32.4</c:v>
                </c:pt>
                <c:pt idx="12778">
                  <c:v>32.5</c:v>
                </c:pt>
                <c:pt idx="12779">
                  <c:v>33.299999999999997</c:v>
                </c:pt>
                <c:pt idx="12780">
                  <c:v>33.799999999999997</c:v>
                </c:pt>
                <c:pt idx="12781">
                  <c:v>32.200000000000003</c:v>
                </c:pt>
                <c:pt idx="12782">
                  <c:v>32.200000000000003</c:v>
                </c:pt>
                <c:pt idx="12783">
                  <c:v>31.5</c:v>
                </c:pt>
                <c:pt idx="12784">
                  <c:v>31</c:v>
                </c:pt>
                <c:pt idx="12785">
                  <c:v>34</c:v>
                </c:pt>
                <c:pt idx="12786">
                  <c:v>33.200000000000003</c:v>
                </c:pt>
                <c:pt idx="12787">
                  <c:v>33.700000000000003</c:v>
                </c:pt>
                <c:pt idx="12788">
                  <c:v>32.6</c:v>
                </c:pt>
                <c:pt idx="12789">
                  <c:v>33.700000000000003</c:v>
                </c:pt>
                <c:pt idx="12790">
                  <c:v>33.200000000000003</c:v>
                </c:pt>
                <c:pt idx="12791">
                  <c:v>32.4</c:v>
                </c:pt>
                <c:pt idx="12792">
                  <c:v>33.4</c:v>
                </c:pt>
                <c:pt idx="12793">
                  <c:v>33.700000000000003</c:v>
                </c:pt>
                <c:pt idx="12794">
                  <c:v>34.299999999999997</c:v>
                </c:pt>
                <c:pt idx="12795">
                  <c:v>34</c:v>
                </c:pt>
                <c:pt idx="12796">
                  <c:v>34</c:v>
                </c:pt>
                <c:pt idx="12797">
                  <c:v>35.700000000000003</c:v>
                </c:pt>
                <c:pt idx="12798">
                  <c:v>34.9</c:v>
                </c:pt>
                <c:pt idx="12799">
                  <c:v>32.5</c:v>
                </c:pt>
                <c:pt idx="12800">
                  <c:v>30.7</c:v>
                </c:pt>
                <c:pt idx="12801">
                  <c:v>36.1</c:v>
                </c:pt>
                <c:pt idx="12802">
                  <c:v>37</c:v>
                </c:pt>
                <c:pt idx="12803">
                  <c:v>34.799999999999997</c:v>
                </c:pt>
                <c:pt idx="12804">
                  <c:v>28.1</c:v>
                </c:pt>
                <c:pt idx="12805">
                  <c:v>34.200000000000003</c:v>
                </c:pt>
                <c:pt idx="12806">
                  <c:v>27.7</c:v>
                </c:pt>
                <c:pt idx="12807">
                  <c:v>30.8</c:v>
                </c:pt>
                <c:pt idx="12808">
                  <c:v>33.700000000000003</c:v>
                </c:pt>
                <c:pt idx="12809">
                  <c:v>29.4</c:v>
                </c:pt>
                <c:pt idx="12810">
                  <c:v>31.1</c:v>
                </c:pt>
                <c:pt idx="12811">
                  <c:v>32.1</c:v>
                </c:pt>
                <c:pt idx="12812">
                  <c:v>30.4</c:v>
                </c:pt>
                <c:pt idx="12813">
                  <c:v>31.4</c:v>
                </c:pt>
                <c:pt idx="12814">
                  <c:v>32.4</c:v>
                </c:pt>
                <c:pt idx="12815">
                  <c:v>31.1</c:v>
                </c:pt>
                <c:pt idx="12816">
                  <c:v>31.6</c:v>
                </c:pt>
                <c:pt idx="12817">
                  <c:v>32.6</c:v>
                </c:pt>
                <c:pt idx="12818">
                  <c:v>32.200000000000003</c:v>
                </c:pt>
                <c:pt idx="12819">
                  <c:v>32.700000000000003</c:v>
                </c:pt>
                <c:pt idx="12820">
                  <c:v>31.7</c:v>
                </c:pt>
                <c:pt idx="12821">
                  <c:v>30.5</c:v>
                </c:pt>
                <c:pt idx="12822">
                  <c:v>31.4</c:v>
                </c:pt>
                <c:pt idx="12823">
                  <c:v>32.1</c:v>
                </c:pt>
                <c:pt idx="12824">
                  <c:v>31.9</c:v>
                </c:pt>
                <c:pt idx="12825">
                  <c:v>30.6</c:v>
                </c:pt>
                <c:pt idx="12826">
                  <c:v>29.7</c:v>
                </c:pt>
                <c:pt idx="12827">
                  <c:v>30.4</c:v>
                </c:pt>
                <c:pt idx="12828">
                  <c:v>31.8</c:v>
                </c:pt>
                <c:pt idx="12829">
                  <c:v>31.2</c:v>
                </c:pt>
                <c:pt idx="12830">
                  <c:v>31.5</c:v>
                </c:pt>
                <c:pt idx="12831">
                  <c:v>31.1</c:v>
                </c:pt>
                <c:pt idx="12832">
                  <c:v>31.3</c:v>
                </c:pt>
                <c:pt idx="12833">
                  <c:v>31.8</c:v>
                </c:pt>
                <c:pt idx="12834">
                  <c:v>31.3</c:v>
                </c:pt>
                <c:pt idx="12835">
                  <c:v>31.6</c:v>
                </c:pt>
                <c:pt idx="12836">
                  <c:v>32</c:v>
                </c:pt>
                <c:pt idx="12837">
                  <c:v>31.8</c:v>
                </c:pt>
                <c:pt idx="12838">
                  <c:v>32</c:v>
                </c:pt>
                <c:pt idx="12839">
                  <c:v>32</c:v>
                </c:pt>
                <c:pt idx="12840">
                  <c:v>31.2</c:v>
                </c:pt>
                <c:pt idx="12841">
                  <c:v>32.700000000000003</c:v>
                </c:pt>
                <c:pt idx="12842">
                  <c:v>31.9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24-4861-8D12-481B6AEE1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7510160"/>
        <c:axId val="647516064"/>
      </c:lineChart>
      <c:catAx>
        <c:axId val="64751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7516064"/>
        <c:crosses val="autoZero"/>
        <c:auto val="1"/>
        <c:lblAlgn val="ctr"/>
        <c:lblOffset val="100"/>
        <c:noMultiLvlLbl val="0"/>
      </c:catAx>
      <c:valAx>
        <c:axId val="64751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7510160"/>
        <c:crosses val="autoZero"/>
        <c:crossBetween val="between"/>
        <c:majorUnit val="5"/>
      </c:valAx>
    </c:plotArea>
    <c:plotVisOnly val="1"/>
    <c:dispBlanksAs val="gap"/>
    <c:showDLblsOverMax val="0"/>
  </c:chart>
  <c:spPr>
    <a:ln>
      <a:solidFill>
        <a:schemeClr val="accent2"/>
      </a:solidFill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98-4AE8-8E2C-4CB9541D2AD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98-4AE8-8E2C-4CB9541D2A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98-4AE8-8E2C-4CB9541D2A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98-4AE8-8E2C-4CB9541D2AD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998-4AE8-8E2C-4CB9541D2AD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998-4AE8-8E2C-4CB9541D2AD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998-4AE8-8E2C-4CB9541D2AD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998-4AE8-8E2C-4CB9541D2AD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998-4AE8-8E2C-4CB9541D2AD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998-4AE8-8E2C-4CB9541D2ADD}"/>
              </c:ext>
            </c:extLst>
          </c:dPt>
          <c:dLbls>
            <c:dLbl>
              <c:idx val="1"/>
              <c:layout>
                <c:manualLayout>
                  <c:x val="-0.10334396845836544"/>
                  <c:y val="0.1457215760640234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876531136563294"/>
                      <c:h val="0.178501158940942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998-4AE8-8E2C-4CB9541D2ADD}"/>
                </c:ext>
              </c:extLst>
            </c:dLbl>
            <c:dLbl>
              <c:idx val="2"/>
              <c:layout>
                <c:manualLayout>
                  <c:x val="-5.4129058325423744E-2"/>
                  <c:y val="0.1170372002103325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158789318727289"/>
                      <c:h val="0.12152113795982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998-4AE8-8E2C-4CB9541D2ADD}"/>
                </c:ext>
              </c:extLst>
            </c:dLbl>
            <c:dLbl>
              <c:idx val="3"/>
              <c:layout>
                <c:manualLayout>
                  <c:x val="-6.1962072252349197E-2"/>
                  <c:y val="4.832430821299241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02750320917796"/>
                      <c:h val="0.121521137959827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998-4AE8-8E2C-4CB9541D2ADD}"/>
                </c:ext>
              </c:extLst>
            </c:dLbl>
            <c:dLbl>
              <c:idx val="4"/>
              <c:layout>
                <c:manualLayout>
                  <c:x val="-9.7232046236344627E-2"/>
                  <c:y val="-0.2165357402253224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29010767119479"/>
                      <c:h val="0.158960472315838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998-4AE8-8E2C-4CB9541D2ADD}"/>
                </c:ext>
              </c:extLst>
            </c:dLbl>
            <c:dLbl>
              <c:idx val="6"/>
              <c:layout>
                <c:manualLayout>
                  <c:x val="0.17847639113077929"/>
                  <c:y val="-0.1741467801225620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01703933301289"/>
                      <c:h val="0.136728082601752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5998-4AE8-8E2C-4CB9541D2ADD}"/>
                </c:ext>
              </c:extLst>
            </c:dLbl>
            <c:dLbl>
              <c:idx val="9"/>
              <c:layout>
                <c:manualLayout>
                  <c:x val="0.20334374175034708"/>
                  <c:y val="0.192587831582293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5998-4AE8-8E2C-4CB9541D2A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Лист2!$A$1:$A$10</c:f>
              <c:strCache>
                <c:ptCount val="10"/>
                <c:pt idx="0">
                  <c:v>Светильники</c:v>
                </c:pt>
                <c:pt idx="1">
                  <c:v>Антикорозионная защита</c:v>
                </c:pt>
                <c:pt idx="2">
                  <c:v>Гидроизоляция</c:v>
                </c:pt>
                <c:pt idx="3">
                  <c:v>Водоотведение</c:v>
                </c:pt>
                <c:pt idx="4">
                  <c:v>Геосинтетические материалы</c:v>
                </c:pt>
                <c:pt idx="5">
                  <c:v>Экраны</c:v>
                </c:pt>
                <c:pt idx="6">
                  <c:v>Ограждения</c:v>
                </c:pt>
                <c:pt idx="7">
                  <c:v>Добавки</c:v>
                </c:pt>
                <c:pt idx="8">
                  <c:v>Вяжущее</c:v>
                </c:pt>
                <c:pt idx="9">
                  <c:v>Иные материалы</c:v>
                </c:pt>
              </c:strCache>
            </c:strRef>
          </c:cat>
          <c:val>
            <c:numRef>
              <c:f>Лист2!$B$1:$B$10</c:f>
              <c:numCache>
                <c:formatCode>General</c:formatCode>
                <c:ptCount val="10"/>
                <c:pt idx="0">
                  <c:v>5</c:v>
                </c:pt>
                <c:pt idx="1">
                  <c:v>14</c:v>
                </c:pt>
                <c:pt idx="2">
                  <c:v>2</c:v>
                </c:pt>
                <c:pt idx="3">
                  <c:v>12</c:v>
                </c:pt>
                <c:pt idx="4">
                  <c:v>24</c:v>
                </c:pt>
                <c:pt idx="5">
                  <c:v>13</c:v>
                </c:pt>
                <c:pt idx="6">
                  <c:v>6</c:v>
                </c:pt>
                <c:pt idx="7">
                  <c:v>14</c:v>
                </c:pt>
                <c:pt idx="8">
                  <c:v>2</c:v>
                </c:pt>
                <c:pt idx="9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998-4AE8-8E2C-4CB9541D2AD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F111E-D9C3-4C12-BD86-794F2ADDD6F6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41E4A-D06C-4448-9525-226729FF5DC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5726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A2B1F-EDA7-470E-AA96-B3ED50348F2D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EE2FF-EF80-4600-8D7F-E08D7328466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13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195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ru-RU" sz="1200" b="0" i="0" u="none" strike="noStrike" cap="none" baseline="0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948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89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94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016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575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003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757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6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071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58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42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42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172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22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571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EE2FF-EF80-4600-8D7F-E08D73284668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65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4219" y="1475959"/>
            <a:ext cx="12025313" cy="3139805"/>
          </a:xfrm>
        </p:spPr>
        <p:txBody>
          <a:bodyPr anchor="b"/>
          <a:lstStyle>
            <a:lvl1pPr algn="ctr">
              <a:defRPr sz="78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4219" y="4736847"/>
            <a:ext cx="12025313" cy="2177404"/>
          </a:xfrm>
        </p:spPr>
        <p:txBody>
          <a:bodyPr/>
          <a:lstStyle>
            <a:lvl1pPr marL="0" indent="0" algn="ctr">
              <a:buNone/>
              <a:defRPr sz="3156"/>
            </a:lvl1pPr>
            <a:lvl2pPr marL="601218" indent="0" algn="ctr">
              <a:buNone/>
              <a:defRPr sz="2630"/>
            </a:lvl2pPr>
            <a:lvl3pPr marL="1202436" indent="0" algn="ctr">
              <a:buNone/>
              <a:defRPr sz="2367"/>
            </a:lvl3pPr>
            <a:lvl4pPr marL="1803654" indent="0" algn="ctr">
              <a:buNone/>
              <a:defRPr sz="2104"/>
            </a:lvl4pPr>
            <a:lvl5pPr marL="2404872" indent="0" algn="ctr">
              <a:buNone/>
              <a:defRPr sz="2104"/>
            </a:lvl5pPr>
            <a:lvl6pPr marL="3006090" indent="0" algn="ctr">
              <a:buNone/>
              <a:defRPr sz="2104"/>
            </a:lvl6pPr>
            <a:lvl7pPr marL="3607308" indent="0" algn="ctr">
              <a:buNone/>
              <a:defRPr sz="2104"/>
            </a:lvl7pPr>
            <a:lvl8pPr marL="4208526" indent="0" algn="ctr">
              <a:buNone/>
              <a:defRPr sz="2104"/>
            </a:lvl8pPr>
            <a:lvl9pPr marL="4809744" indent="0" algn="ctr">
              <a:buNone/>
              <a:defRPr sz="210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06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417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74153" y="480157"/>
            <a:ext cx="3457277" cy="76428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2320" y="480157"/>
            <a:ext cx="10171410" cy="764283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8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1_Рисунок с подписью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>
            <a:spLocks noGrp="1"/>
          </p:cNvSpPr>
          <p:nvPr>
            <p:ph type="title"/>
          </p:nvPr>
        </p:nvSpPr>
        <p:spPr>
          <a:xfrm>
            <a:off x="1104409" y="601239"/>
            <a:ext cx="5171301" cy="210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420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>
            <a:spLocks noGrp="1"/>
          </p:cNvSpPr>
          <p:nvPr>
            <p:ph type="pic" idx="2"/>
          </p:nvPr>
        </p:nvSpPr>
        <p:spPr>
          <a:xfrm>
            <a:off x="6816432" y="1298510"/>
            <a:ext cx="8117086" cy="6409043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1104409" y="2705576"/>
            <a:ext cx="5171301" cy="501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1218" lvl="0" indent="-300609" algn="l">
              <a:lnSpc>
                <a:spcPct val="90000"/>
              </a:lnSpc>
              <a:spcBef>
                <a:spcPts val="131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04"/>
            </a:lvl1pPr>
            <a:lvl2pPr marL="1202436" lvl="1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41"/>
            </a:lvl2pPr>
            <a:lvl3pPr marL="1803654" lvl="2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578"/>
            </a:lvl3pPr>
            <a:lvl4pPr marL="2404872" lvl="3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15"/>
            </a:lvl4pPr>
            <a:lvl5pPr marL="3006090" lvl="4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15"/>
            </a:lvl5pPr>
            <a:lvl6pPr marL="3607308" lvl="5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15"/>
            </a:lvl6pPr>
            <a:lvl7pPr marL="4208526" lvl="6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15"/>
            </a:lvl7pPr>
            <a:lvl8pPr marL="4809744" lvl="7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15"/>
            </a:lvl8pPr>
            <a:lvl9pPr marL="5410962" lvl="8" indent="-300609" algn="l">
              <a:lnSpc>
                <a:spcPct val="90000"/>
              </a:lnSpc>
              <a:spcBef>
                <a:spcPts val="658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15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dt" idx="10"/>
          </p:nvPr>
        </p:nvSpPr>
        <p:spPr>
          <a:xfrm>
            <a:off x="1102320" y="8358896"/>
            <a:ext cx="3607594" cy="4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18"/>
          <p:cNvSpPr txBox="1">
            <a:spLocks noGrp="1"/>
          </p:cNvSpPr>
          <p:nvPr>
            <p:ph type="ftr" idx="11"/>
          </p:nvPr>
        </p:nvSpPr>
        <p:spPr>
          <a:xfrm>
            <a:off x="5311180" y="8358896"/>
            <a:ext cx="5411391" cy="4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8"/>
          <p:cNvSpPr txBox="1">
            <a:spLocks noGrp="1"/>
          </p:cNvSpPr>
          <p:nvPr>
            <p:ph type="sldNum" idx="12"/>
          </p:nvPr>
        </p:nvSpPr>
        <p:spPr>
          <a:xfrm>
            <a:off x="11323836" y="8358896"/>
            <a:ext cx="3607594" cy="48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61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7907" y="125217"/>
            <a:ext cx="1735023" cy="4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2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970" y="2248386"/>
            <a:ext cx="13829109" cy="3751481"/>
          </a:xfrm>
        </p:spPr>
        <p:txBody>
          <a:bodyPr anchor="b"/>
          <a:lstStyle>
            <a:lvl1pPr>
              <a:defRPr sz="789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3970" y="6035358"/>
            <a:ext cx="13829109" cy="1972815"/>
          </a:xfrm>
        </p:spPr>
        <p:txBody>
          <a:bodyPr/>
          <a:lstStyle>
            <a:lvl1pPr marL="0" indent="0">
              <a:buNone/>
              <a:defRPr sz="3156">
                <a:solidFill>
                  <a:schemeClr val="tx1">
                    <a:tint val="75000"/>
                  </a:schemeClr>
                </a:solidFill>
              </a:defRPr>
            </a:lvl1pPr>
            <a:lvl2pPr marL="601218" indent="0">
              <a:buNone/>
              <a:defRPr sz="2630">
                <a:solidFill>
                  <a:schemeClr val="tx1">
                    <a:tint val="75000"/>
                  </a:schemeClr>
                </a:solidFill>
              </a:defRPr>
            </a:lvl2pPr>
            <a:lvl3pPr marL="1202436" indent="0">
              <a:buNone/>
              <a:defRPr sz="2367">
                <a:solidFill>
                  <a:schemeClr val="tx1">
                    <a:tint val="75000"/>
                  </a:schemeClr>
                </a:solidFill>
              </a:defRPr>
            </a:lvl3pPr>
            <a:lvl4pPr marL="1803654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4pPr>
            <a:lvl5pPr marL="2404872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5pPr>
            <a:lvl6pPr marL="3006090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6pPr>
            <a:lvl7pPr marL="3607308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7pPr>
            <a:lvl8pPr marL="4208526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8pPr>
            <a:lvl9pPr marL="4809744" indent="0">
              <a:buNone/>
              <a:defRPr sz="21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27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320" y="2400782"/>
            <a:ext cx="6814344" cy="57222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17086" y="2400782"/>
            <a:ext cx="6814344" cy="57222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54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409" y="480157"/>
            <a:ext cx="13829109" cy="1743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409" y="2210808"/>
            <a:ext cx="6783027" cy="1083482"/>
          </a:xfrm>
        </p:spPr>
        <p:txBody>
          <a:bodyPr anchor="b"/>
          <a:lstStyle>
            <a:lvl1pPr marL="0" indent="0">
              <a:buNone/>
              <a:defRPr sz="3156" b="1"/>
            </a:lvl1pPr>
            <a:lvl2pPr marL="601218" indent="0">
              <a:buNone/>
              <a:defRPr sz="2630" b="1"/>
            </a:lvl2pPr>
            <a:lvl3pPr marL="1202436" indent="0">
              <a:buNone/>
              <a:defRPr sz="2367" b="1"/>
            </a:lvl3pPr>
            <a:lvl4pPr marL="1803654" indent="0">
              <a:buNone/>
              <a:defRPr sz="2104" b="1"/>
            </a:lvl4pPr>
            <a:lvl5pPr marL="2404872" indent="0">
              <a:buNone/>
              <a:defRPr sz="2104" b="1"/>
            </a:lvl5pPr>
            <a:lvl6pPr marL="3006090" indent="0">
              <a:buNone/>
              <a:defRPr sz="2104" b="1"/>
            </a:lvl6pPr>
            <a:lvl7pPr marL="3607308" indent="0">
              <a:buNone/>
              <a:defRPr sz="2104" b="1"/>
            </a:lvl7pPr>
            <a:lvl8pPr marL="4208526" indent="0">
              <a:buNone/>
              <a:defRPr sz="2104" b="1"/>
            </a:lvl8pPr>
            <a:lvl9pPr marL="4809744" indent="0">
              <a:buNone/>
              <a:defRPr sz="21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409" y="3294290"/>
            <a:ext cx="6783027" cy="4845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117086" y="2210808"/>
            <a:ext cx="6816432" cy="1083482"/>
          </a:xfrm>
        </p:spPr>
        <p:txBody>
          <a:bodyPr anchor="b"/>
          <a:lstStyle>
            <a:lvl1pPr marL="0" indent="0">
              <a:buNone/>
              <a:defRPr sz="3156" b="1"/>
            </a:lvl1pPr>
            <a:lvl2pPr marL="601218" indent="0">
              <a:buNone/>
              <a:defRPr sz="2630" b="1"/>
            </a:lvl2pPr>
            <a:lvl3pPr marL="1202436" indent="0">
              <a:buNone/>
              <a:defRPr sz="2367" b="1"/>
            </a:lvl3pPr>
            <a:lvl4pPr marL="1803654" indent="0">
              <a:buNone/>
              <a:defRPr sz="2104" b="1"/>
            </a:lvl4pPr>
            <a:lvl5pPr marL="2404872" indent="0">
              <a:buNone/>
              <a:defRPr sz="2104" b="1"/>
            </a:lvl5pPr>
            <a:lvl6pPr marL="3006090" indent="0">
              <a:buNone/>
              <a:defRPr sz="2104" b="1"/>
            </a:lvl6pPr>
            <a:lvl7pPr marL="3607308" indent="0">
              <a:buNone/>
              <a:defRPr sz="2104" b="1"/>
            </a:lvl7pPr>
            <a:lvl8pPr marL="4208526" indent="0">
              <a:buNone/>
              <a:defRPr sz="2104" b="1"/>
            </a:lvl8pPr>
            <a:lvl9pPr marL="4809744" indent="0">
              <a:buNone/>
              <a:defRPr sz="210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17086" y="3294290"/>
            <a:ext cx="6816432" cy="4845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041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70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19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409" y="601239"/>
            <a:ext cx="5171301" cy="2104337"/>
          </a:xfrm>
        </p:spPr>
        <p:txBody>
          <a:bodyPr anchor="b"/>
          <a:lstStyle>
            <a:lvl1pPr>
              <a:defRPr sz="42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432" y="1298510"/>
            <a:ext cx="8117086" cy="6409043"/>
          </a:xfrm>
        </p:spPr>
        <p:txBody>
          <a:bodyPr/>
          <a:lstStyle>
            <a:lvl1pPr>
              <a:defRPr sz="4208"/>
            </a:lvl1pPr>
            <a:lvl2pPr>
              <a:defRPr sz="3682"/>
            </a:lvl2pPr>
            <a:lvl3pPr>
              <a:defRPr sz="3156"/>
            </a:lvl3pPr>
            <a:lvl4pPr>
              <a:defRPr sz="2630"/>
            </a:lvl4pPr>
            <a:lvl5pPr>
              <a:defRPr sz="2630"/>
            </a:lvl5pPr>
            <a:lvl6pPr>
              <a:defRPr sz="2630"/>
            </a:lvl6pPr>
            <a:lvl7pPr>
              <a:defRPr sz="2630"/>
            </a:lvl7pPr>
            <a:lvl8pPr>
              <a:defRPr sz="2630"/>
            </a:lvl8pPr>
            <a:lvl9pPr>
              <a:defRPr sz="263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409" y="2705576"/>
            <a:ext cx="5171301" cy="5012415"/>
          </a:xfrm>
        </p:spPr>
        <p:txBody>
          <a:bodyPr/>
          <a:lstStyle>
            <a:lvl1pPr marL="0" indent="0">
              <a:buNone/>
              <a:defRPr sz="2104"/>
            </a:lvl1pPr>
            <a:lvl2pPr marL="601218" indent="0">
              <a:buNone/>
              <a:defRPr sz="1841"/>
            </a:lvl2pPr>
            <a:lvl3pPr marL="1202436" indent="0">
              <a:buNone/>
              <a:defRPr sz="1578"/>
            </a:lvl3pPr>
            <a:lvl4pPr marL="1803654" indent="0">
              <a:buNone/>
              <a:defRPr sz="1315"/>
            </a:lvl4pPr>
            <a:lvl5pPr marL="2404872" indent="0">
              <a:buNone/>
              <a:defRPr sz="1315"/>
            </a:lvl5pPr>
            <a:lvl6pPr marL="3006090" indent="0">
              <a:buNone/>
              <a:defRPr sz="1315"/>
            </a:lvl6pPr>
            <a:lvl7pPr marL="3607308" indent="0">
              <a:buNone/>
              <a:defRPr sz="1315"/>
            </a:lvl7pPr>
            <a:lvl8pPr marL="4208526" indent="0">
              <a:buNone/>
              <a:defRPr sz="1315"/>
            </a:lvl8pPr>
            <a:lvl9pPr marL="4809744" indent="0">
              <a:buNone/>
              <a:defRPr sz="131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03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409" y="601239"/>
            <a:ext cx="5171301" cy="2104337"/>
          </a:xfrm>
        </p:spPr>
        <p:txBody>
          <a:bodyPr anchor="b"/>
          <a:lstStyle>
            <a:lvl1pPr>
              <a:defRPr sz="420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6432" y="1298510"/>
            <a:ext cx="8117086" cy="6409043"/>
          </a:xfrm>
        </p:spPr>
        <p:txBody>
          <a:bodyPr anchor="t"/>
          <a:lstStyle>
            <a:lvl1pPr marL="0" indent="0">
              <a:buNone/>
              <a:defRPr sz="4208"/>
            </a:lvl1pPr>
            <a:lvl2pPr marL="601218" indent="0">
              <a:buNone/>
              <a:defRPr sz="3682"/>
            </a:lvl2pPr>
            <a:lvl3pPr marL="1202436" indent="0">
              <a:buNone/>
              <a:defRPr sz="3156"/>
            </a:lvl3pPr>
            <a:lvl4pPr marL="1803654" indent="0">
              <a:buNone/>
              <a:defRPr sz="2630"/>
            </a:lvl4pPr>
            <a:lvl5pPr marL="2404872" indent="0">
              <a:buNone/>
              <a:defRPr sz="2630"/>
            </a:lvl5pPr>
            <a:lvl6pPr marL="3006090" indent="0">
              <a:buNone/>
              <a:defRPr sz="2630"/>
            </a:lvl6pPr>
            <a:lvl7pPr marL="3607308" indent="0">
              <a:buNone/>
              <a:defRPr sz="2630"/>
            </a:lvl7pPr>
            <a:lvl8pPr marL="4208526" indent="0">
              <a:buNone/>
              <a:defRPr sz="2630"/>
            </a:lvl8pPr>
            <a:lvl9pPr marL="4809744" indent="0">
              <a:buNone/>
              <a:defRPr sz="263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409" y="2705576"/>
            <a:ext cx="5171301" cy="5012415"/>
          </a:xfrm>
        </p:spPr>
        <p:txBody>
          <a:bodyPr/>
          <a:lstStyle>
            <a:lvl1pPr marL="0" indent="0">
              <a:buNone/>
              <a:defRPr sz="2104"/>
            </a:lvl1pPr>
            <a:lvl2pPr marL="601218" indent="0">
              <a:buNone/>
              <a:defRPr sz="1841"/>
            </a:lvl2pPr>
            <a:lvl3pPr marL="1202436" indent="0">
              <a:buNone/>
              <a:defRPr sz="1578"/>
            </a:lvl3pPr>
            <a:lvl4pPr marL="1803654" indent="0">
              <a:buNone/>
              <a:defRPr sz="1315"/>
            </a:lvl4pPr>
            <a:lvl5pPr marL="2404872" indent="0">
              <a:buNone/>
              <a:defRPr sz="1315"/>
            </a:lvl5pPr>
            <a:lvl6pPr marL="3006090" indent="0">
              <a:buNone/>
              <a:defRPr sz="1315"/>
            </a:lvl6pPr>
            <a:lvl7pPr marL="3607308" indent="0">
              <a:buNone/>
              <a:defRPr sz="1315"/>
            </a:lvl7pPr>
            <a:lvl8pPr marL="4208526" indent="0">
              <a:buNone/>
              <a:defRPr sz="1315"/>
            </a:lvl8pPr>
            <a:lvl9pPr marL="4809744" indent="0">
              <a:buNone/>
              <a:defRPr sz="131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444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2321" y="480157"/>
            <a:ext cx="13829109" cy="1743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321" y="2400782"/>
            <a:ext cx="13829109" cy="5722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2320" y="8358896"/>
            <a:ext cx="3607594" cy="480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CA658-0D0A-4611-BBA3-3539E15B45C7}" type="datetimeFigureOut">
              <a:rPr lang="ru-RU" smtClean="0"/>
              <a:t>29.05.2023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1180" y="8358896"/>
            <a:ext cx="5411391" cy="480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23836" y="8358896"/>
            <a:ext cx="3607594" cy="480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839D0-A213-4F38-831D-BCD9B624492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91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1202436" rtl="0" eaLnBrk="1" latinLnBrk="0" hangingPunct="1">
        <a:lnSpc>
          <a:spcPct val="90000"/>
        </a:lnSpc>
        <a:spcBef>
          <a:spcPct val="0"/>
        </a:spcBef>
        <a:buNone/>
        <a:defRPr sz="578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09" indent="-300609" algn="l" defTabSz="1202436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682" kern="1200">
          <a:solidFill>
            <a:schemeClr val="tx1"/>
          </a:solidFill>
          <a:latin typeface="+mn-lt"/>
          <a:ea typeface="+mn-ea"/>
          <a:cs typeface="+mn-cs"/>
        </a:defRPr>
      </a:lvl1pPr>
      <a:lvl2pPr marL="901827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156" kern="1200">
          <a:solidFill>
            <a:schemeClr val="tx1"/>
          </a:solidFill>
          <a:latin typeface="+mn-lt"/>
          <a:ea typeface="+mn-ea"/>
          <a:cs typeface="+mn-cs"/>
        </a:defRPr>
      </a:lvl2pPr>
      <a:lvl3pPr marL="1503045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30" kern="1200">
          <a:solidFill>
            <a:schemeClr val="tx1"/>
          </a:solidFill>
          <a:latin typeface="+mn-lt"/>
          <a:ea typeface="+mn-ea"/>
          <a:cs typeface="+mn-cs"/>
        </a:defRPr>
      </a:lvl3pPr>
      <a:lvl4pPr marL="2104263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4pPr>
      <a:lvl5pPr marL="2705481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5pPr>
      <a:lvl6pPr marL="3306699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6pPr>
      <a:lvl7pPr marL="3907917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7pPr>
      <a:lvl8pPr marL="4509135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8pPr>
      <a:lvl9pPr marL="5110353" indent="-300609" algn="l" defTabSz="1202436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3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1pPr>
      <a:lvl2pPr marL="601218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2pPr>
      <a:lvl3pPr marL="1202436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3pPr>
      <a:lvl4pPr marL="1803654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4pPr>
      <a:lvl5pPr marL="2404872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5pPr>
      <a:lvl6pPr marL="3006090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6pPr>
      <a:lvl7pPr marL="3607308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7pPr>
      <a:lvl8pPr marL="4208526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8pPr>
      <a:lvl9pPr marL="4809744" algn="l" defTabSz="1202436" rtl="0" eaLnBrk="1" latinLnBrk="0" hangingPunct="1">
        <a:defRPr sz="23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cid:FB2B1216-E2E4-4683-A457-AC7EA37CC055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cid:14CCEC7F-6B55-4BC5-896F-BE57DE3A907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0"/>
            <a:ext cx="5394959" cy="9018588"/>
          </a:xfrm>
          <a:prstGeom prst="rect">
            <a:avLst/>
          </a:prstGeom>
          <a:solidFill>
            <a:srgbClr val="F3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17818" y="3078133"/>
            <a:ext cx="101741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3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ИННОВАЦИИ </a:t>
            </a:r>
          </a:p>
          <a:p>
            <a:r>
              <a:rPr lang="ru-RU" sz="4000" b="1" dirty="0" smtClean="0">
                <a:solidFill>
                  <a:srgbClr val="F3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объектах Государственной компании «Автодор»</a:t>
            </a:r>
          </a:p>
          <a:p>
            <a:r>
              <a:rPr lang="en-US" sz="4000" b="1" dirty="0" smtClean="0">
                <a:solidFill>
                  <a:srgbClr val="F37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4000" dirty="0">
              <a:solidFill>
                <a:srgbClr val="F370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5" y="547036"/>
            <a:ext cx="4578630" cy="11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750" y="3526972"/>
            <a:ext cx="6067129" cy="335932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8573" y="3526972"/>
            <a:ext cx="3389887" cy="5116286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6650" y="3693457"/>
            <a:ext cx="2765893" cy="871823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</a:t>
            </a:r>
          </a:p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РЕШЕНИЮ</a:t>
            </a:r>
          </a:p>
        </p:txBody>
      </p:sp>
      <p:sp>
        <p:nvSpPr>
          <p:cNvPr id="6" name="Пятиугольник 5"/>
          <p:cNvSpPr/>
          <p:nvPr/>
        </p:nvSpPr>
        <p:spPr>
          <a:xfrm>
            <a:off x="4769578" y="6975566"/>
            <a:ext cx="2080080" cy="360082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0954" y="7358420"/>
            <a:ext cx="468935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с ведением информационной модели на участках М-4 «Дон»: ДЗОК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1047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применены программные комплексы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цифровой исполнительной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документации выполнения строительных работ 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М-4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Дон», км 1047 инициатива ООО «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Полиинж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», ООО «МОК»: информационная модель 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шумозащитного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экрана (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проект+строительство+цифровая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исполнительная документация)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1584830" y="3526973"/>
            <a:ext cx="3862006" cy="5116286"/>
            <a:chOff x="11775964" y="4565280"/>
            <a:chExt cx="4133481" cy="424291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1775964" y="4565280"/>
              <a:ext cx="4133481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33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275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49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2086860" y="5217555"/>
              <a:ext cx="3474344" cy="3265317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ru-RU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Обеспечение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возможности автоматизации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оценки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выполнения проектных и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строительных работ, предоставление отчетных материалов,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снижение трудозатрат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Актуализация СТО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АВТОДОР 8.6-2016 «Организационная и технологическая поддержка процессов формирования информационных моделей автомобильных дорог на всех этапах жизненного цикла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</a:p>
            <a:p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Цифровая исполнительная документация</a:t>
              </a:r>
              <a:endParaRPr lang="ru-RU" sz="149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sz="149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1792563" y="3745975"/>
            <a:ext cx="2623661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</a:t>
            </a: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5642991" y="346490"/>
            <a:ext cx="6621813" cy="2208244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работы</a:t>
            </a:r>
            <a:endParaRPr lang="ru-RU" sz="5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документация, внедрение информационного моделирования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исполнительная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документация (ГОСТ Р 70108-2022 Документация исполнительная. Формирование и ведение в электронном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реальных затрат на ведение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цифровой исполнительной документации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1322408" y="345318"/>
            <a:ext cx="2224931" cy="2209416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78746" y="5626611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518077" y="2463890"/>
            <a:ext cx="78710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Цифровизация </a:t>
            </a:r>
          </a:p>
          <a:p>
            <a:endParaRPr lang="ru-RU" sz="24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0648" y="4858229"/>
            <a:ext cx="3048231" cy="36435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Апробация отечественного программного обеспечения на реальных объектах</a:t>
            </a: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Регламента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взаимодействия структурных подразделений Государственной компании «Российские автомобильные дороги» по применению технологии информационного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моделирования</a:t>
            </a:r>
          </a:p>
          <a:p>
            <a:pPr marL="171450" indent="-171450">
              <a:buFontTx/>
              <a:buChar char="-"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инициатив подрядных организаций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3" y="377530"/>
            <a:ext cx="4714177" cy="297745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473673" y="7627595"/>
            <a:ext cx="2666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модель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М-12 «Восток»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апробация программных комплексов по исполнительной документации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8711199" y="6975566"/>
            <a:ext cx="2080080" cy="360082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2750" y="6472013"/>
            <a:ext cx="54483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пересечения ЦКАД и Дмитровского шоссе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3748" y="2933149"/>
            <a:ext cx="14638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М-4, КМ 1047</a:t>
            </a:r>
          </a:p>
        </p:txBody>
      </p:sp>
    </p:spTree>
    <p:extLst>
      <p:ext uri="{BB962C8B-B14F-4D97-AF65-F5344CB8AC3E}">
        <p14:creationId xmlns:p14="http://schemas.microsoft.com/office/powerpoint/2010/main" val="9948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9" y="524159"/>
            <a:ext cx="7753529" cy="40866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50085" y="781684"/>
            <a:ext cx="47733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компания </a:t>
            </a:r>
            <a:r>
              <a:rPr lang="ru-RU" sz="1600" b="1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«Автодор» участник федерального проекта «Беспилотные логистические коридоры»,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создающего технологические условия для движения беспилотного грузового транспорта и развития инновационных технологий, обеспечивающих в дальнейшем безопасность и экономическую эффективность грузовых перевозок</a:t>
            </a:r>
          </a:p>
        </p:txBody>
      </p:sp>
      <p:sp>
        <p:nvSpPr>
          <p:cNvPr id="3" name="Пятиугольник 2"/>
          <p:cNvSpPr/>
          <p:nvPr/>
        </p:nvSpPr>
        <p:spPr>
          <a:xfrm>
            <a:off x="8655010" y="617728"/>
            <a:ext cx="6137435" cy="2572591"/>
          </a:xfrm>
          <a:prstGeom prst="homePlate">
            <a:avLst>
              <a:gd name="adj" fmla="val 43418"/>
            </a:avLst>
          </a:prstGeom>
          <a:noFill/>
          <a:ln w="3175">
            <a:solidFill>
              <a:srgbClr val="FF5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67" dirty="0"/>
          </a:p>
        </p:txBody>
      </p:sp>
      <p:sp>
        <p:nvSpPr>
          <p:cNvPr id="4" name="Шеврон 3"/>
          <p:cNvSpPr/>
          <p:nvPr/>
        </p:nvSpPr>
        <p:spPr>
          <a:xfrm>
            <a:off x="14070053" y="611919"/>
            <a:ext cx="1619961" cy="2578400"/>
          </a:xfrm>
          <a:prstGeom prst="chevron">
            <a:avLst>
              <a:gd name="adj" fmla="val 68139"/>
            </a:avLst>
          </a:prstGeom>
          <a:noFill/>
          <a:ln w="3175">
            <a:solidFill>
              <a:srgbClr val="FF5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67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82645" y="3348893"/>
            <a:ext cx="695508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М-11 </a:t>
            </a:r>
            <a:r>
              <a:rPr lang="ru-RU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«НЕВА»  </a:t>
            </a:r>
            <a:endParaRPr lang="ru-RU" sz="6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3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5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680 </a:t>
            </a:r>
            <a:r>
              <a:rPr lang="ru-RU" sz="3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инноваций</a:t>
            </a:r>
            <a:endParaRPr lang="ru-RU" sz="3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69952" y="4959446"/>
            <a:ext cx="3244450" cy="1724756"/>
            <a:chOff x="569952" y="4959446"/>
            <a:chExt cx="3244450" cy="172475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44075" y="4959446"/>
              <a:ext cx="2970327" cy="1724756"/>
            </a:xfrm>
            <a:prstGeom prst="rect">
              <a:avLst/>
            </a:prstGeom>
            <a:noFill/>
            <a:ln w="9525">
              <a:solidFill>
                <a:srgbClr val="FF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78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М-11 «Нева»</a:t>
              </a:r>
            </a:p>
            <a:p>
              <a:pPr algn="ctr"/>
              <a:r>
                <a:rPr lang="ru-RU" sz="1578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запущено тестирование высокоавтоматизированных транспортных средств с водителем-испытателем в салоне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69952" y="5114265"/>
              <a:ext cx="548245" cy="516085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156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844075" y="6860275"/>
            <a:ext cx="5892498" cy="154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8" b="1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Эффекты: 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Совершенствование технологий автономного вождения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Совершенствование нормативно-правовой базы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Уменьшение времени и стоимости перевозок 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Улучшение экологической ситуации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Повышение уровня безопасности дорожного движения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71889" y="6865881"/>
            <a:ext cx="8425413" cy="1792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78" b="1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Планы: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Подготовка к движению высокоавтоматизированных транспортных средств без водителя в салоне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Развитие концепции беспилотных логистических коридоров на других маршрутах (например, Европа — Западный Китай)</a:t>
            </a:r>
          </a:p>
          <a:p>
            <a:r>
              <a: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Формирование «готовых решений» дорожной инфраструктуры для быстрого развертывания беспилотных логистических коридоров на любом маршруте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8138597" y="4959446"/>
            <a:ext cx="3391349" cy="1724756"/>
            <a:chOff x="7678029" y="4959446"/>
            <a:chExt cx="3391349" cy="172475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937603" y="4959446"/>
              <a:ext cx="3131775" cy="1724756"/>
            </a:xfrm>
            <a:prstGeom prst="rect">
              <a:avLst/>
            </a:prstGeom>
            <a:noFill/>
            <a:ln w="9525">
              <a:solidFill>
                <a:srgbClr val="FF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8" dirty="0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678029" y="5092709"/>
              <a:ext cx="548245" cy="516085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156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8154268" y="5077501"/>
              <a:ext cx="2887589" cy="13064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78" dirty="0">
                  <a:latin typeface="Arial" panose="020B0604020202020204" pitchFamily="34" charset="0"/>
                  <a:cs typeface="Arial" panose="020B0604020202020204" pitchFamily="34" charset="0"/>
                </a:rPr>
                <a:t>Строительство обхода </a:t>
              </a:r>
              <a:r>
                <a:rPr lang="ru-RU" sz="1578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г.Тверь </a:t>
              </a:r>
              <a:r>
                <a:rPr lang="ru-RU" sz="1578" dirty="0">
                  <a:latin typeface="Arial" panose="020B0604020202020204" pitchFamily="34" charset="0"/>
                  <a:cs typeface="Arial" panose="020B0604020202020204" pitchFamily="34" charset="0"/>
                </a:rPr>
                <a:t>на М-11 «Нева».</a:t>
              </a:r>
            </a:p>
            <a:p>
              <a:pPr algn="ctr"/>
              <a:r>
                <a:rPr lang="ru-RU" sz="1578" dirty="0">
                  <a:latin typeface="Arial" panose="020B0604020202020204" pitchFamily="34" charset="0"/>
                  <a:cs typeface="Arial" panose="020B0604020202020204" pitchFamily="34" charset="0"/>
                </a:rPr>
                <a:t>Начало – 10.10.2022, окончание – 30.10.2024. Текущая готовность – 25%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2004308" y="4963578"/>
            <a:ext cx="3433423" cy="1724754"/>
            <a:chOff x="11306181" y="4963578"/>
            <a:chExt cx="3433423" cy="172475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1495157" y="4963578"/>
              <a:ext cx="3244447" cy="1724754"/>
            </a:xfrm>
            <a:prstGeom prst="rect">
              <a:avLst/>
            </a:prstGeom>
            <a:noFill/>
            <a:ln w="9525">
              <a:solidFill>
                <a:srgbClr val="FF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8" dirty="0">
                <a:solidFill>
                  <a:schemeClr val="tx1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1306181" y="5098315"/>
              <a:ext cx="548245" cy="516085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156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1629112" y="5047189"/>
              <a:ext cx="3110492" cy="1549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578" dirty="0">
                  <a:latin typeface="Arial" panose="020B0604020202020204" pitchFamily="34" charset="0"/>
                  <a:cs typeface="Arial" panose="020B0604020202020204" pitchFamily="34" charset="0"/>
                </a:rPr>
                <a:t>Совместно с ПАО «КАМАЗ» разработан протокол информационного взаимодействия транспортного средства и инфраструктуры дороги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288763" y="4874298"/>
            <a:ext cx="3375473" cy="1809904"/>
            <a:chOff x="4051204" y="4874298"/>
            <a:chExt cx="3375473" cy="18099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325327" y="4959446"/>
              <a:ext cx="3101350" cy="1724756"/>
            </a:xfrm>
            <a:prstGeom prst="rect">
              <a:avLst/>
            </a:prstGeom>
            <a:noFill/>
            <a:ln w="9525">
              <a:solidFill>
                <a:srgbClr val="FF5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578" dirty="0">
                <a:solidFill>
                  <a:srgbClr val="FF51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629328" y="4874298"/>
              <a:ext cx="2755824" cy="1712854"/>
            </a:xfrm>
            <a:prstGeom prst="rect">
              <a:avLst/>
            </a:prstGeom>
            <a:no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78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реализации проекта на М-11 «Нева» установлен экспериментальный правовой режим в сфере цифровых инноваций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051204" y="5092709"/>
              <a:ext cx="548245" cy="516085"/>
            </a:xfrm>
            <a:prstGeom prst="rect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156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94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343414" y="4678876"/>
            <a:ext cx="3861563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</a:t>
            </a: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475231" y="710401"/>
            <a:ext cx="8373869" cy="3066941"/>
            <a:chOff x="8133791" y="583579"/>
            <a:chExt cx="7092982" cy="2217854"/>
          </a:xfrm>
        </p:grpSpPr>
        <p:sp>
          <p:nvSpPr>
            <p:cNvPr id="27" name="Пятиугольник 26"/>
            <p:cNvSpPr/>
            <p:nvPr/>
          </p:nvSpPr>
          <p:spPr>
            <a:xfrm>
              <a:off x="8133791" y="583580"/>
              <a:ext cx="6157513" cy="2217853"/>
            </a:xfrm>
            <a:prstGeom prst="homePlate">
              <a:avLst>
                <a:gd name="adj" fmla="val 3047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80975"/>
              <a:r>
                <a:rPr lang="ru-RU" sz="32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Новые </a:t>
              </a:r>
              <a:r>
                <a:rPr lang="ru-RU" sz="28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возможности:</a:t>
              </a:r>
              <a:endPara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975" indent="-180975">
                <a:buFontTx/>
                <a:buChar char="-"/>
              </a:pP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увеличение производительности полевых работ на протяженных линейных объектах</a:t>
              </a:r>
            </a:p>
            <a:p>
              <a:pPr marL="180975" lvl="0" indent="-180975">
                <a:buFontTx/>
                <a:buChar char="-"/>
              </a:pP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проведение высокодетальной аэрофотосъемки и видеосъемки на больших площадях, в труднодоступных местах, в различных климатических </a:t>
              </a: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условиях</a:t>
              </a:r>
              <a:endPara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975" lvl="0" indent="-180975">
                <a:buFontTx/>
                <a:buChar char="-"/>
              </a:pP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передача HD-видео в режиме реального времени на расстояние до 50 </a:t>
              </a: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км</a:t>
              </a:r>
              <a:endPara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975" lvl="0" indent="-180975">
                <a:buFontTx/>
                <a:buChar char="-"/>
              </a:pP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возможности </a:t>
              </a:r>
              <a:r>
                <a: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размещения мультиспектральных камер, газоанализаторов и установки лазерного сканирования местности, высокоточного геодезического </a:t>
              </a: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оборудования</a:t>
              </a:r>
            </a:p>
            <a:p>
              <a:pPr marL="180975" lvl="0" indent="-180975">
                <a:buFontTx/>
                <a:buChar char="-"/>
              </a:pP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базе ООО «Автодор-</a:t>
              </a:r>
              <a:r>
                <a:rPr lang="ru-RU" sz="15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Инжинринг</a:t>
              </a:r>
              <a:r>
                <a:rPr lang="ru-RU" sz="15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Шеврон 27"/>
            <p:cNvSpPr/>
            <p:nvPr/>
          </p:nvSpPr>
          <p:spPr>
            <a:xfrm>
              <a:off x="13735501" y="583579"/>
              <a:ext cx="1491272" cy="221785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94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978746" y="5626611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358524" y="3677503"/>
            <a:ext cx="8550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направления </a:t>
            </a:r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endParaRPr lang="ru-RU" sz="4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79105" y="4500530"/>
            <a:ext cx="15249869" cy="4187937"/>
            <a:chOff x="343414" y="4500530"/>
            <a:chExt cx="15530344" cy="4264961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343414" y="4500530"/>
              <a:ext cx="6781286" cy="4264961"/>
              <a:chOff x="84860" y="4500530"/>
              <a:chExt cx="5062085" cy="4264961"/>
            </a:xfrm>
          </p:grpSpPr>
          <p:sp>
            <p:nvSpPr>
              <p:cNvPr id="9" name="Прямоугольник 8"/>
              <p:cNvSpPr/>
              <p:nvPr/>
            </p:nvSpPr>
            <p:spPr>
              <a:xfrm>
                <a:off x="84860" y="4500530"/>
                <a:ext cx="5062085" cy="4264961"/>
              </a:xfrm>
              <a:prstGeom prst="rect">
                <a:avLst/>
              </a:prstGeom>
              <a:ln w="28575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>
                  <a:lnSpc>
                    <a:spcPct val="200000"/>
                  </a:lnSpc>
                </a:pPr>
                <a:endParaRPr lang="ru-RU" sz="1704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dirty="0"/>
              </a:p>
              <a:p>
                <a:pPr algn="ctr">
                  <a:lnSpc>
                    <a:spcPct val="200000"/>
                  </a:lnSpc>
                </a:pPr>
                <a:endParaRPr lang="ru-RU" sz="1704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sz="133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200000"/>
                  </a:lnSpc>
                </a:pPr>
                <a:endParaRPr lang="ru-RU" sz="1704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1704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1275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149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19571" y="4508499"/>
                <a:ext cx="4542334" cy="425699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ru-RU" sz="3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Цель</a:t>
                </a:r>
                <a:r>
                  <a:rPr lang="ru-RU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применения:</a:t>
                </a: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наполнение банка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данных геоинформационной системы объектов Государственной компании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«Автодор»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выполнение контроля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качества и проведения комплекса инженерно-геодезических изысканий протяженных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объектов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проведение аэровидеомониторинга, аэрофотосъёмочных работ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и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воздушного лазерного сканирования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для сбора пространственных данных под любые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объекты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осуществления мониторинга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выработок карьеров и оползневых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участков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осуществления тепловизионного мониторинга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инфраструктуры;</a:t>
                </a: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проведение диагностики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и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мониторинга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мостов и путепроводов;</a:t>
                </a:r>
              </a:p>
              <a:p>
                <a:pPr marL="180975" lvl="0" indent="-180975">
                  <a:buFontTx/>
                  <a:buChar char="-"/>
                </a:pP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осуществление контроля </a:t>
                </a:r>
                <a:r>
                  <a:rPr lang="ru-RU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за подсчетом древесных насаждений при формировании таксационных </a:t>
                </a:r>
                <a:r>
                  <a:rPr lang="ru-RU" sz="15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ведомостей</a:t>
                </a:r>
                <a:endParaRPr lang="ru-RU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ru-RU" sz="15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23728" y="4500531"/>
              <a:ext cx="8550030" cy="4264960"/>
            </a:xfrm>
            <a:prstGeom prst="rect">
              <a:avLst/>
            </a:prstGeom>
          </p:spPr>
        </p:pic>
      </p:grpSp>
      <p:pic>
        <p:nvPicPr>
          <p:cNvPr id="23" name="Рисунок 22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872" y="710402"/>
            <a:ext cx="6997484" cy="3216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0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659112" y="5194187"/>
            <a:ext cx="2411160" cy="86961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2-2023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70272" y="4684225"/>
            <a:ext cx="312578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сети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электрозарядной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инфраструктуры,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мультитопливных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заправочных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станций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АВТОДОР 2.12-2022 «Требования к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архитектурно-художественному оформлению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дорог»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апробирование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технологической и технической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возможности использования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возобновляемой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геликоидный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ветрогенератор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полоса отвода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а/д М-4 «Дон», км 1300)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АВТОДОР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2.37-2023 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«Требования к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туалетам на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автомобильных дорогах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 компании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«Автодор»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АВТОДОР «Альтернативные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источники энергии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7353778" y="485955"/>
            <a:ext cx="5402439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комфорта для пользователей автомобильных дорог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альтернативное энергоснабжение</a:t>
            </a:r>
            <a:endParaRPr lang="ru-RU" sz="1458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2230104" y="481905"/>
            <a:ext cx="1670868" cy="1582011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48465" y="2058650"/>
            <a:ext cx="9997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Элементы </a:t>
            </a:r>
            <a:endParaRPr lang="ru-RU" sz="6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обустройства</a:t>
            </a:r>
            <a:endParaRPr lang="ru-RU" sz="6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00956" y="4469883"/>
            <a:ext cx="4091322" cy="2373737"/>
            <a:chOff x="184792" y="4603232"/>
            <a:chExt cx="4041016" cy="266767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84792" y="4603232"/>
              <a:ext cx="4041016" cy="2667670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74518" y="4733929"/>
              <a:ext cx="3861563" cy="220374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2375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ПОДХОДЫ К РЕШЕНИЮ</a:t>
              </a: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92344" y="5361529"/>
              <a:ext cx="3625909" cy="12759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единое архитектурно-художественное оформление дорог</a:t>
              </a: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апробация решений по альтернативному энергообеспечению;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унификация требований к объектам сервиса;</a:t>
              </a: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применение полимерных композитов.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" t="4513"/>
          <a:stretch/>
        </p:blipFill>
        <p:spPr>
          <a:xfrm>
            <a:off x="300956" y="7070669"/>
            <a:ext cx="5717879" cy="17043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1"/>
          <a:stretch/>
        </p:blipFill>
        <p:spPr>
          <a:xfrm>
            <a:off x="10196058" y="4132613"/>
            <a:ext cx="5479372" cy="44764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56" y="370114"/>
            <a:ext cx="6491730" cy="391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5459">
            <a:off x="7975649" y="4247207"/>
            <a:ext cx="3052177" cy="21578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7459" y="4447736"/>
            <a:ext cx="4041016" cy="424291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94131" y="4762364"/>
            <a:ext cx="3644069" cy="388058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РАБОТЫ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754084" y="4447736"/>
            <a:ext cx="3752386" cy="418080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780991" y="6460978"/>
            <a:ext cx="2080080" cy="25072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8233" y="6868182"/>
            <a:ext cx="2930808" cy="1943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технологии скользящей опалубки при сооружении пилонов вантового моста через р. Ока (М-12 «Восток», 4 этап)</a:t>
            </a:r>
          </a:p>
          <a:p>
            <a:pPr marL="212112" indent="-212112">
              <a:buFontTx/>
              <a:buChar char="-"/>
            </a:pP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сметных нормативов на работы по устройству элементов конструкций вантовых мостов</a:t>
            </a:r>
          </a:p>
          <a:p>
            <a:pPr marL="212112" indent="-212112">
              <a:buFontTx/>
              <a:buChar char="-"/>
            </a:pPr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8029580" y="6467010"/>
            <a:ext cx="2080080" cy="267873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166770" y="5510941"/>
            <a:ext cx="2891043" cy="2464093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48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</a:t>
            </a:r>
            <a:r>
              <a:rPr lang="ru-RU" sz="14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предложений в проект ГОСТ Р «Ванты для мостостроения. Общие технические условия</a:t>
            </a:r>
            <a:r>
              <a:rPr lang="ru-RU" sz="148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8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8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85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85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Следующий вантовый мост в России на 100 %  из отечественных материалов</a:t>
            </a: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340018" y="4691328"/>
            <a:ext cx="2623661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</a:t>
            </a: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6573019" y="400577"/>
            <a:ext cx="5957858" cy="2336630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работы</a:t>
            </a:r>
          </a:p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Вантовые канаты и вантовая система в целом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(ОАО «Северсталь-метиз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ООО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«СТС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Внутренняя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внешняя оболочки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(ООО «СТС»,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«Северсталь-метиз», ООО «СИБУР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Защитная смазка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(ООО «СТС», ОАО «Северсталь-метиз»,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«Газпромнефть-БМ», ООО «Газпромнефть-СМ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Отработка методик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оборудования для испытания вантовых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</a:t>
            </a:r>
            <a:endParaRPr lang="ru-RU" sz="1458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1574519" y="400577"/>
            <a:ext cx="2479954" cy="2336630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54490" y="5510941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6573019" y="2800227"/>
            <a:ext cx="78710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Импортозамещение </a:t>
            </a:r>
          </a:p>
          <a:p>
            <a:r>
              <a:rPr lang="ru-RU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вантовых систем </a:t>
            </a:r>
            <a:endParaRPr lang="ru-RU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6218" y="5518376"/>
            <a:ext cx="2639159" cy="2804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400050" indent="-400050">
              <a:buAutoNum type="romanUcPeriod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рабочая группа 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испытано 7 партий канатов</a:t>
            </a:r>
          </a:p>
          <a:p>
            <a:pPr marL="400050" indent="-400050">
              <a:buAutoNum type="romanUcPeriod"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AutoNum type="romanUcPeriod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Произведена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опытно-промышленная партия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отечественной смазки, оболочки</a:t>
            </a:r>
          </a:p>
          <a:p>
            <a:pPr marL="400050" indent="-400050">
              <a:buAutoNum type="romanUcPeriod"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88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757086" y="6868182"/>
            <a:ext cx="3740907" cy="1737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испытания отечественных образцов вантовых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прядей класса прочности 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1770 Мпа; 1890 Мпа</a:t>
            </a:r>
          </a:p>
          <a:p>
            <a:pPr marL="212112" indent="-212112">
              <a:buFontTx/>
              <a:buChar char="-"/>
            </a:pP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испытания характеристик отечественной защитной смазки</a:t>
            </a:r>
          </a:p>
          <a:p>
            <a:pPr marL="212112" indent="-212112">
              <a:buFontTx/>
              <a:buChar char="-"/>
            </a:pPr>
            <a:endParaRPr lang="ru-RU" sz="11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испытания готовых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образцов прядей, с защитной 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смазкой,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в индивидуальной 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оболочке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991" y="4447736"/>
            <a:ext cx="2786233" cy="1856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04" y="360956"/>
            <a:ext cx="5790904" cy="38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4980" y="2819400"/>
            <a:ext cx="3713070" cy="593496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89128" y="3016537"/>
            <a:ext cx="3560249" cy="301202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ДЕФОРМАЦИОННЫЕ ШВЫ И ПРИШОВНЫЕ ЗОНЫ</a:t>
            </a:r>
            <a:endParaRPr lang="ru-RU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7410651" y="6154966"/>
            <a:ext cx="2080080" cy="25072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51841" y="6485693"/>
            <a:ext cx="2930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 состояний швов на автомобильных дорогах Государственной компании;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производителями и научными специалистами по вопросам существующих проблем монтажа и эксплуатации;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испытания  шаровых сегментных опорных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частей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10183406" y="6650246"/>
            <a:ext cx="2080080" cy="292398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56" dirty="0">
              <a:solidFill>
                <a:schemeClr val="accent2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2992900" y="4528789"/>
            <a:ext cx="2861374" cy="4242914"/>
            <a:chOff x="12992900" y="4528789"/>
            <a:chExt cx="2861374" cy="424291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2992900" y="4528789"/>
              <a:ext cx="2861374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33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275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49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3302058" y="6137318"/>
              <a:ext cx="2335219" cy="1570213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49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Применение отечественных деформационных швов</a:t>
              </a:r>
              <a:endParaRPr lang="ru-RU" sz="149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168014" y="4818248"/>
              <a:ext cx="2623661" cy="350505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375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ПЕРСПЕКТИВЫ</a:t>
              </a: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Пятиугольник 26"/>
          <p:cNvSpPr/>
          <p:nvPr/>
        </p:nvSpPr>
        <p:spPr>
          <a:xfrm>
            <a:off x="7410652" y="548229"/>
            <a:ext cx="6087350" cy="1788947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400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исследований и </a:t>
            </a:r>
            <a:r>
              <a:rPr lang="ru-RU" sz="1458" b="1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инноваций</a:t>
            </a:r>
            <a:endParaRPr lang="ru-RU" sz="1458" b="1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lvl="0" indent="-212112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отечественных деформационных швов и опорных частей</a:t>
            </a:r>
          </a:p>
          <a:p>
            <a:pPr marL="212112" lvl="0" indent="-212112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межремонтных сроков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2753067" y="548228"/>
            <a:ext cx="2098249" cy="1788947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74689" y="5626611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292670" y="2290181"/>
            <a:ext cx="9290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Импортозамещение</a:t>
            </a:r>
          </a:p>
          <a:p>
            <a:r>
              <a:rPr lang="ru-RU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Деформационных швов и опорных частей мостовых сооружений</a:t>
            </a:r>
            <a:endParaRPr lang="ru-RU" sz="24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7887" y="3829584"/>
            <a:ext cx="3259889" cy="3594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Модульные швы отечественного производства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«Северсталь-метиз» (единственный в России производитель профилей деформационных швов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взаимодействии с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«Мастерская мостов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(разработчик ГОСТ Р)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«НИИ МИГС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(экспертная организация)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закрытые деформационные мастичные швы ряда отечественных производителей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948021" y="7021476"/>
            <a:ext cx="2944193" cy="2103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разработке ГОСТ Р «Швы деформационные с резиновым компенсатором пролетных строений автодорожных мостов»;</a:t>
            </a: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приемо-сдаточные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испытания опорных частей (ШСОЧ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1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мониторинг перемещений пролетных строений и износа элементов ШСОЧ</a:t>
            </a:r>
          </a:p>
          <a:p>
            <a:pPr marL="212112" indent="-212112">
              <a:buFontTx/>
              <a:buChar char="-"/>
            </a:pP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77" y="350757"/>
            <a:ext cx="3700546" cy="2323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460" y="318062"/>
            <a:ext cx="2812874" cy="4015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9198" y="4086352"/>
            <a:ext cx="2186863" cy="240945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4244711" y="4333926"/>
            <a:ext cx="2795303" cy="4420437"/>
            <a:chOff x="3904686" y="4511449"/>
            <a:chExt cx="2795303" cy="424291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904686" y="4511449"/>
              <a:ext cx="2795303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27821" y="4642996"/>
              <a:ext cx="2513753" cy="350505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2375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ОПОРНЫЕ ЧАСТИ</a:t>
              </a: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4002251" y="5447903"/>
              <a:ext cx="2615416" cy="31289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400050" indent="-4000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Применение «умных» шаровых сегментных опорных частей на мосту через р. Волга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М-12 «Восток» (АО «ДиМ»)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00050" indent="-4000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уточнение расчетных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параметров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качество ШСОЧ на других уникальных мостовых объектах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Государственной компании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«Автодор»</a:t>
              </a:r>
            </a:p>
            <a:p>
              <a:pPr marL="400050" indent="-400050">
                <a:buFont typeface="Arial" panose="020B0604020202020204" pitchFamily="34" charset="0"/>
                <a:buChar char="•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рекомендации по применению ЦП-ШСОЧ</a:t>
              </a:r>
            </a:p>
            <a:p>
              <a:pPr algn="just"/>
              <a:endParaRPr lang="ru-RU" sz="1188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04990" y="4094274"/>
            <a:ext cx="1927707" cy="19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6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2847" y="4674918"/>
            <a:ext cx="5723646" cy="39465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09296" y="5458348"/>
            <a:ext cx="4934044" cy="2923652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М-11 «Нева»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мост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реку Шошу (Иваньковское водохранилище)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256+544 (длина моста 322,5 метра, длина мостового перехода 1600 м)</a:t>
            </a:r>
          </a:p>
          <a:p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путепровод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256+544 (общая длина 132,46 м)</a:t>
            </a:r>
          </a:p>
          <a:p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Текущий проект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М-11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«Нева»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км 149 – км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 (р. Тверца, 214 метров)</a:t>
            </a:r>
            <a:endParaRPr lang="ru-RU" sz="1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9296" y="4845022"/>
            <a:ext cx="5216590" cy="382798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атмосферостойкой стали</a:t>
            </a:r>
          </a:p>
          <a:p>
            <a:endParaRPr lang="ru-RU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6306655" y="1207357"/>
            <a:ext cx="5402439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стоимости мостовых сооружений в жизненном цикле за счет исключения окрашивания мостового сооружения (образуется прочная тонкая окалина, дальнейшая коррозия не происходит)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163375" y="3317277"/>
            <a:ext cx="10190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Атмосферостойкая</a:t>
            </a:r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сталь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232943" y="4674919"/>
            <a:ext cx="9589650" cy="3783282"/>
            <a:chOff x="-423168" y="4575571"/>
            <a:chExt cx="4445241" cy="1025918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-423168" y="4575571"/>
              <a:ext cx="4445241" cy="10259188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423168" y="5767878"/>
              <a:ext cx="4287349" cy="826991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24000" rtlCol="0" anchor="t"/>
            <a:lstStyle/>
            <a:p>
              <a:pPr>
                <a:spcBef>
                  <a:spcPts val="1200"/>
                </a:spcBef>
              </a:pPr>
              <a:r>
                <a:rPr lang="ru-RU" b="1" dirty="0" smtClean="0"/>
                <a:t>- СТО </a:t>
              </a:r>
              <a:r>
                <a:rPr lang="ru-RU" b="1" dirty="0"/>
                <a:t>АВТОДОР 2.19-2015 Стальные конструкции мостовых сооружений. Технология сварки пролётных строений из атмосферостойкой стали марки </a:t>
              </a:r>
              <a:r>
                <a:rPr lang="ru-RU" b="1" dirty="0" smtClean="0"/>
                <a:t>14ХГНДЦ</a:t>
              </a:r>
              <a:endParaRPr lang="ru-RU" sz="11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</a:pPr>
              <a:r>
                <a:rPr lang="ru-RU" dirty="0" smtClean="0"/>
                <a:t>- для </a:t>
              </a:r>
              <a:r>
                <a:rPr lang="ru-RU" dirty="0"/>
                <a:t>малых сооружений с пролетом до 28 </a:t>
              </a:r>
              <a:r>
                <a:rPr lang="ru-RU" dirty="0" smtClean="0"/>
                <a:t>метров, </a:t>
              </a:r>
              <a:r>
                <a:rPr lang="ru-RU" dirty="0" smtClean="0"/>
                <a:t>АО «ЦНИИТС» </a:t>
              </a:r>
              <a:r>
                <a:rPr lang="ru-RU" dirty="0" smtClean="0"/>
                <a:t>совместно с АО «Уральская сталь» </a:t>
              </a:r>
              <a:r>
                <a:rPr lang="ru-RU" dirty="0" smtClean="0"/>
                <a:t>разработан </a:t>
              </a:r>
              <a:r>
                <a:rPr lang="ru-RU" dirty="0"/>
                <a:t>проект </a:t>
              </a:r>
              <a:r>
                <a:rPr lang="ru-RU" b="1" dirty="0"/>
                <a:t>СТО АВТОДОР «Универсальный блок-мост из атмосферостойкой стали </a:t>
              </a:r>
              <a:r>
                <a:rPr lang="ru-RU" b="1" dirty="0" smtClean="0"/>
                <a:t>марки»</a:t>
              </a:r>
              <a:r>
                <a:rPr lang="ru-RU" dirty="0" smtClean="0"/>
                <a:t>:</a:t>
              </a:r>
              <a:endParaRPr lang="ru-RU" dirty="0"/>
            </a:p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разработаны два варианта блок-моста под нагрузки А14; Н14 (для нового строительства) и А11; НК-80 (для капремонта и реконструкции)</a:t>
              </a:r>
            </a:p>
            <a:p>
              <a:pPr lvl="1" indent="-285750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пролетные строения можно изготавливать из сталей марок: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10ХСНДА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15ХСНДА, 12Г2СБД, 14ХГНДЦ с классом стали С345 и С390 </a:t>
              </a:r>
            </a:p>
            <a:p>
              <a:pPr lvl="1" indent="-285750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альтернатива бетонным балкам</a:t>
              </a:r>
            </a:p>
            <a:p>
              <a:pPr lvl="1" indent="-285750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сокращение срока строительства до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</a:t>
              </a:r>
              <a:r>
                <a:rPr lang="en-US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-212112">
                <a:spcBef>
                  <a:spcPts val="1200"/>
                </a:spcBef>
                <a:buFontTx/>
                <a:buChar char="-"/>
              </a:pP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-285750">
                <a:spcBef>
                  <a:spcPts val="1200"/>
                </a:spcBef>
                <a:buFontTx/>
                <a:buChar char="-"/>
              </a:pPr>
              <a:endParaRPr lang="ru-RU" sz="118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77" y="240048"/>
            <a:ext cx="5641815" cy="4221654"/>
          </a:xfrm>
          <a:prstGeom prst="rect">
            <a:avLst/>
          </a:prstGeom>
        </p:spPr>
      </p:pic>
      <p:sp>
        <p:nvSpPr>
          <p:cNvPr id="20" name="Шеврон 19"/>
          <p:cNvSpPr/>
          <p:nvPr/>
        </p:nvSpPr>
        <p:spPr>
          <a:xfrm>
            <a:off x="11051732" y="1186508"/>
            <a:ext cx="2098249" cy="1577962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7260" y="4845022"/>
            <a:ext cx="4128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нормативной базы</a:t>
            </a:r>
          </a:p>
        </p:txBody>
      </p:sp>
    </p:spTree>
    <p:extLst>
      <p:ext uri="{BB962C8B-B14F-4D97-AF65-F5344CB8AC3E}">
        <p14:creationId xmlns:p14="http://schemas.microsoft.com/office/powerpoint/2010/main" val="8046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643125" y="4021784"/>
            <a:ext cx="2080080" cy="25072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5355" y="4393685"/>
            <a:ext cx="2930808" cy="45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Апробация технологии на М-12 «Восток»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3857122" y="4021784"/>
            <a:ext cx="2080080" cy="25072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643125" y="1926039"/>
            <a:ext cx="5402439" cy="1614650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импортозамещение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апробация технологии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сравнения с имеющимися технологиями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стандартизация</a:t>
            </a:r>
            <a:endParaRPr lang="ru-RU" sz="1458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5397377" y="1926039"/>
            <a:ext cx="1598585" cy="1614650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031" y="4964081"/>
            <a:ext cx="2936857" cy="353065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718005" y="5712604"/>
            <a:ext cx="2021821" cy="2529931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сроков и затрат на выполнение работ</a:t>
            </a: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Мобильность техники при перемещении между объектами</a:t>
            </a: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97436" y="5105983"/>
            <a:ext cx="2675452" cy="291666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</a:t>
            </a: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3204" y="713259"/>
            <a:ext cx="9301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ВИБРОПЛИТЫ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5928" y="5007070"/>
            <a:ext cx="6529015" cy="3530655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73335" y="5105983"/>
            <a:ext cx="3885393" cy="291666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АПРОБАЦИЯ</a:t>
            </a:r>
          </a:p>
          <a:p>
            <a:pPr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2933" y="5521821"/>
            <a:ext cx="6292230" cy="22813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254535" indent="-254535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отечественная, мобильная, легко собираемая и разбираемая система Сплитстоун, в т.ч. на разные значения ширины уплотнения по количеству виброплит в сцепке от 1 до 5 шт.</a:t>
            </a:r>
          </a:p>
          <a:p>
            <a:pPr marL="254535" indent="-254535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способна преодолевать уклоны до 30%  и работать на краю обочины и на откосе</a:t>
            </a:r>
          </a:p>
          <a:p>
            <a:pPr marL="254535" indent="-254535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эффективна на уплотнении различных грунтов и строительных смесей, превосходит современные катки по достигаемому коэффициенту уплотнения</a:t>
            </a:r>
          </a:p>
          <a:p>
            <a:pPr marL="254535" indent="-254535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высокопроизводительная (на песке 1000 м3/час) и на ПГС (в сухом состоянии 350 м3/час), превосходит современные катки (плиты VS-309 за 2 прохода дали уплотнение лучше, чем 12 проходов катком)</a:t>
            </a:r>
          </a:p>
          <a:p>
            <a:pPr marL="254535" indent="-254535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 применение на объектах с разработкой технологического регламента</a:t>
            </a:r>
            <a:endParaRPr lang="ru-RU" sz="1188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76705" y="4360355"/>
            <a:ext cx="3308238" cy="640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Расширение функциональных возможностей </a:t>
            </a:r>
            <a:r>
              <a:rPr lang="ru-RU" sz="1188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виброплит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, дальнейшее применение</a:t>
            </a:r>
          </a:p>
        </p:txBody>
      </p:sp>
      <p:pic>
        <p:nvPicPr>
          <p:cNvPr id="20" name="Рисунок 3" descr="Описание: Описание: Описание: Описание: Описание: Описание: cid:image004.jpg@01D8A838.3D43D44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7015" y="5007071"/>
            <a:ext cx="4948908" cy="348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Описание: Описание: cid:image014.jpg@01D8C9C4.58A0DD2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02350" y="926275"/>
            <a:ext cx="8353573" cy="376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8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3848" y="3869321"/>
            <a:ext cx="6991981" cy="467689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69815" y="3885362"/>
            <a:ext cx="7071398" cy="463389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59652" y="4436762"/>
            <a:ext cx="2907062" cy="733952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Рассмотрено 167 стандартов сторонних организаций, согласовано 132 </a:t>
            </a:r>
            <a:r>
              <a:rPr lang="ru-RU" sz="1485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стандарта</a:t>
            </a: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1653" y="4032336"/>
            <a:ext cx="3861563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</a:t>
            </a: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92179" y="4032335"/>
            <a:ext cx="6262021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Стандарты сторонних организаций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8069815" y="778402"/>
            <a:ext cx="5402439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Экспертное рассмотрение: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ГОСТ и ГОСТ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ПНСТ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ОДМ и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endParaRPr lang="ru-RU" sz="1458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3153756" y="766972"/>
            <a:ext cx="2098249" cy="1557596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326847" y="5506869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966760" y="2356364"/>
            <a:ext cx="78710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Стандартизация</a:t>
            </a:r>
            <a:endParaRPr lang="ru-RU" sz="6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результатах работы за 2022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0687" y="4545856"/>
            <a:ext cx="6529180" cy="4000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 2.35-2022 «Организация надзора и оценки технического состояния искусственных сооружений на автомобильных дорогах Государственной компании «Автодор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 2.36-2022 «Требования к устройству стационарного наружного освещения и электроснабжения на автомобильных дорогах Государственной компании «Автодор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 2.22-2022 «Требования к многофункциональным зонам дорожного сервиса вдоль автомобильных дорог Государственной компании «Автодор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 2.12-2022 «Требования к архитектурно-художественному оформлению автомобильных дорог Государственной компании «Автодор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 2.37-2023 «Требования к туалетам на автомобильных дорогах Государственной компании «Автодор»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51" y="552646"/>
            <a:ext cx="5715000" cy="1390650"/>
          </a:xfrm>
          <a:prstGeom prst="rect">
            <a:avLst/>
          </a:prstGeom>
        </p:spPr>
      </p:pic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257361"/>
              </p:ext>
            </p:extLst>
          </p:nvPr>
        </p:nvGraphicFramePr>
        <p:xfrm>
          <a:off x="10975406" y="4380991"/>
          <a:ext cx="3969864" cy="4140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53848" y="2306144"/>
            <a:ext cx="6991981" cy="120032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сотрудников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 компании отраслевой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нормативно-правовой и технической документации с итоговой проверкой знаний  с привлечением ведущих отраслевых специалистов в марте-апреле 2022 года</a:t>
            </a:r>
          </a:p>
        </p:txBody>
      </p:sp>
    </p:spTree>
    <p:extLst>
      <p:ext uri="{BB962C8B-B14F-4D97-AF65-F5344CB8AC3E}">
        <p14:creationId xmlns:p14="http://schemas.microsoft.com/office/powerpoint/2010/main" val="4099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4814" y="464498"/>
            <a:ext cx="6901439" cy="139144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18.05.2022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конструкций дорожных одежд на участках проектируемой автомобильной дороги «Казань - Екатеринбург на участке Дюртюли - Ачит».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геооболочки при устройстве земляного полотна на слабых основаниях.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технологии устройства многоанкерных подпорных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7630236" y="768174"/>
            <a:ext cx="6710488" cy="1840770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рассмотрение </a:t>
            </a:r>
            <a:r>
              <a:rPr lang="ru-RU" dirty="0"/>
              <a:t>проблемных вопросов при строительстве</a:t>
            </a:r>
            <a:br>
              <a:rPr lang="ru-RU" dirty="0"/>
            </a:br>
            <a:r>
              <a:rPr lang="ru-RU" dirty="0"/>
              <a:t>и эксплуатации автомобильных дорог </a:t>
            </a:r>
            <a:r>
              <a:rPr lang="ru-RU" dirty="0" smtClean="0"/>
              <a:t>компании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научно-техническая </a:t>
            </a:r>
            <a:r>
              <a:rPr lang="ru-RU" dirty="0"/>
              <a:t>поддержка решений руководства</a:t>
            </a:r>
            <a:br>
              <a:rPr lang="ru-RU" dirty="0"/>
            </a:br>
            <a:r>
              <a:rPr lang="ru-RU" dirty="0"/>
              <a:t>компании и структурных подразделений</a:t>
            </a:r>
            <a:br>
              <a:rPr lang="ru-RU" dirty="0"/>
            </a:br>
            <a:r>
              <a:rPr lang="ru-RU" b="1" dirty="0">
                <a:solidFill>
                  <a:schemeClr val="accent2"/>
                </a:solidFill>
              </a:rPr>
              <a:t>в 2022 году проведено 6 заседаний НТС</a:t>
            </a:r>
            <a:r>
              <a:rPr lang="ru-RU" sz="1400" dirty="0">
                <a:solidFill>
                  <a:schemeClr val="accent2"/>
                </a:solidFill>
              </a:rPr>
              <a:t> </a:t>
            </a:r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3639207" y="805924"/>
            <a:ext cx="2098249" cy="1808350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269003" y="5922762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456500" y="2706424"/>
            <a:ext cx="82537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Научно-технический совет 2022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8439" y="1993540"/>
            <a:ext cx="6874189" cy="77822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24.08.202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технико-экономического обоснования проекта строительства автомобильной дороги от г. Горячий Ключ до г. Сочи, включая обход мкр.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Адлер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1625" y="2987417"/>
            <a:ext cx="6894629" cy="73078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15.09.2022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производства работ по противокарстовым мероприятиям на объекте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М-12, 5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 км 347 - км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454, Нижегородская область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879" y="3933852"/>
            <a:ext cx="6860562" cy="878591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16.09.2022</a:t>
            </a:r>
          </a:p>
          <a:p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Обоснование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проектных решений в рабочей документации в части уточнения конструкции земляного полотна выемок на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участках объекта М-12,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этап км 663 - км 729, Республика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Татарстан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8879" y="6722998"/>
            <a:ext cx="6867376" cy="188708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Расширенное заседание секции «Мосты и искусственные сооружения» 26.12.2022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Промежуточные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деятельности рабочей группы по импортозамещению вантовых систем искусственных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рассмотрении проекта СТО АВТОДОР «Универсальный блок-мост из атмосферостойкой стали марки 14ХГНДЦ» </a:t>
            </a:r>
            <a:endParaRPr lang="ru-RU" sz="13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концепции программы использования вантовых конструкций для объектов инфраструктуры в паводкоопасных и селеопасных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районах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возможностях вибродиагностики мостовых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879" y="5088040"/>
            <a:ext cx="6867376" cy="135936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Заседание 27.12.2022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 по набору статистических показателей эксплуатационных характеристик асфальтобетонов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</a:t>
            </a:r>
            <a:r>
              <a:rPr lang="ru-RU" sz="1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иммерсивных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развитие ускоренных методов испытания дорожных одежд в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Комплексные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 для управления стоимостью жизненного цикла сети </a:t>
            </a:r>
            <a:r>
              <a:rPr lang="ru-RU" sz="13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</a:t>
            </a: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98"/>
          <a:stretch/>
        </p:blipFill>
        <p:spPr>
          <a:xfrm>
            <a:off x="7550720" y="4840377"/>
            <a:ext cx="8043107" cy="3769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0236" y="777922"/>
            <a:ext cx="2766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  <a:endParaRPr lang="ru-RU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4321871" y="4320952"/>
            <a:ext cx="2080080" cy="841561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10-20</a:t>
            </a:r>
            <a:r>
              <a:rPr lang="en-US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74584" y="4320952"/>
            <a:ext cx="3179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оценка влияния природных факторов на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дорожную инфраструктуру по температурным характеристикам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осадкам;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 данных о выбросах;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наблюдается рост среднемесячных температур;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части осадков наблюдаются экстремальные пики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6218596" y="321006"/>
            <a:ext cx="6518787" cy="2200455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долгосрочный мониторинг данных: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мониторинга воздуха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(концентрация пылевидных частиц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газообразных вредных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веществ)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около 100 дорожных метеостанций на всей сети дорог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зонд дорожных одежд в части оценки температур и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влажности (М-4, М-11)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диагностические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лаборатории, лаборатории строительного контроля «Автодор-Инжиниринга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1999977" y="321007"/>
            <a:ext cx="2155410" cy="2200454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18596" y="2626796"/>
            <a:ext cx="47328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Адаптация</a:t>
            </a:r>
          </a:p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изменению </a:t>
            </a:r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климата</a:t>
            </a:r>
            <a:endParaRPr lang="ru-RU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19791" y="4302470"/>
            <a:ext cx="3805218" cy="4338658"/>
            <a:chOff x="238747" y="4334279"/>
            <a:chExt cx="4041016" cy="424291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8747" y="4334279"/>
              <a:ext cx="4041016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79816" y="4704831"/>
              <a:ext cx="3567043" cy="361345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20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ПОДХОДЫ К РЕШЕНИЮ</a:t>
              </a: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79816" y="5436727"/>
              <a:ext cx="3641138" cy="252525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285750" indent="-285750">
                <a:buFontTx/>
                <a:buChar char="-"/>
              </a:pP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мониторинг климатических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параметров;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мониторинг качества воздуха;</a:t>
              </a: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 ущерба дорожной инфраструктуре вызванного </a:t>
              </a:r>
              <a:r>
                <a:rPr lang="ru-RU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природными </a:t>
              </a: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явлениями (температура, осадки, туманы, пожары)</a:t>
              </a: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применение вторичных материалов</a:t>
              </a:r>
            </a:p>
            <a:p>
              <a:pPr marL="285750" indent="-285750">
                <a:buFontTx/>
                <a:buChar char="-"/>
              </a:pPr>
              <a:r>
                <a:rPr lang="ru-RU" sz="1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актуализация технической политики Государственной компании «Автодор»</a:t>
              </a:r>
            </a:p>
            <a:p>
              <a:endParaRPr lang="ru-RU" sz="1188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10754840" y="7195457"/>
            <a:ext cx="50621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оценка влияния природных факторов на дорожную инфраструктуру по температурным характеристикам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осадкам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установлена станция мониторинга атмосферного воздуха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 км 743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М-4 для анализа загрязнения воздуха в режиме реального времени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расчетная оценка выбросов за 2022 год</a:t>
            </a: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СТО АВТОДОР «Требования к очистным сооружениям»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10840067" y="6198582"/>
            <a:ext cx="2041537" cy="783946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ru-RU" sz="1856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-2023</a:t>
            </a:r>
            <a:endParaRPr lang="ru-RU" sz="1856" dirty="0">
              <a:solidFill>
                <a:schemeClr val="accent2"/>
              </a:solidFill>
            </a:endParaRPr>
          </a:p>
        </p:txBody>
      </p:sp>
      <p:pic>
        <p:nvPicPr>
          <p:cNvPr id="16" name="Picture 2" descr="Туман на дороге. Как правильно пользоваться автомобильным светом - АВТОСВІТ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15" y="321006"/>
            <a:ext cx="5589942" cy="37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307177457"/>
              </p:ext>
            </p:extLst>
          </p:nvPr>
        </p:nvGraphicFramePr>
        <p:xfrm>
          <a:off x="10545719" y="3737220"/>
          <a:ext cx="5192741" cy="211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292366666"/>
              </p:ext>
            </p:extLst>
          </p:nvPr>
        </p:nvGraphicFramePr>
        <p:xfrm>
          <a:off x="4377521" y="6198582"/>
          <a:ext cx="5915686" cy="2442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183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891704" y="4180862"/>
            <a:ext cx="3805498" cy="468616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6372892" y="4240237"/>
            <a:ext cx="2080080" cy="420689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71124" y="4681585"/>
            <a:ext cx="56349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оснащение лабораторных центров ООО «Автодор-Инжиниринг»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РОСДОРНИИ с применением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симулятора колесной нагрузки «ЦИКЛОС»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инновационных конструкциях дорожных одежд</a:t>
            </a:r>
          </a:p>
          <a:p>
            <a:pPr marL="171450" indent="-171450">
              <a:buFontTx/>
              <a:buChar char="-"/>
            </a:pP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набор </a:t>
            </a:r>
            <a:r>
              <a:rPr lang="ru-RU" alt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статистики по эксплуатационным параметрам     </a:t>
            </a:r>
            <a:r>
              <a:rPr lang="ru-RU" alt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новых видов асфальтобетонов, битумных вяжущих</a:t>
            </a:r>
            <a:endParaRPr lang="ru-RU" alt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лабораторные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полигонные исследования  применения доменных и конверторных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шлаков (липецкого производства)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 слоях основания 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асфальтобетоне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апробация технологий ремонта покрытий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6372892" y="6534182"/>
            <a:ext cx="2080080" cy="420690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948042" y="5052324"/>
            <a:ext cx="3698361" cy="3531052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переработке ПНСТ 542 на расчет нежестких дорожных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одежд в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стандарт с учетом технико-экономического сравнения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Апробация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долговечных технологий ямочного ремонта, трещин, их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(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металлические сетки, холодные органо-минеральные смеси, скотч-технология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пропитки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мастики)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ускоренного строительства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(применение местных материалов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стабилизация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укрепление грунтов, технологии укладки и </a:t>
            </a:r>
            <a:r>
              <a:rPr lang="ru-RU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уплотения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3D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техникой, композитные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геоматериалы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263021" y="4335676"/>
            <a:ext cx="2969939" cy="41436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3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ПЕРСПЕКТИВЫЕ</a:t>
            </a:r>
          </a:p>
          <a:p>
            <a:pPr algn="ctr"/>
            <a:r>
              <a:rPr lang="ru-RU" sz="23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  <a:endParaRPr lang="ru-RU" sz="23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372348" y="6074698"/>
            <a:ext cx="5777296" cy="2508678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ru-RU" sz="23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</a:p>
          <a:p>
            <a:endParaRPr lang="ru-RU" alt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асфальтобетонов по объемно-функциональному методу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ГОСТ Р 58401.1, ГОСТ Р 58401.2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строительства цементобетонных дорог, укрепление слоев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основания минеральными и комплексными вяжущими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Противокарстовые</a:t>
            </a:r>
            <a:r>
              <a:rPr lang="ru-RU" altLang="ru-RU" sz="1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мероприятия: изыскания, системы мониторинга,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решения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Стабилизация </a:t>
            </a: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укрепление грунтов, усиление слабых оснований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шлаков черной металлургии в слоях основания 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асфальтобетоне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altLang="ru-RU" sz="115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altLang="ru-RU" sz="11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стоимости, увеличение межремонтных сроков</a:t>
            </a:r>
            <a:endParaRPr lang="ru-RU" sz="11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26025" y="3181038"/>
            <a:ext cx="7871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Дорожные одежды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15940" y="6975531"/>
            <a:ext cx="5742058" cy="192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Набор статистики по эксплуатационным 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свойствам асфальтобетонов и битумных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вяжущих</a:t>
            </a: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Полигон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армирования </a:t>
            </a:r>
            <a:r>
              <a:rPr lang="ru-RU" sz="1188" dirty="0" err="1">
                <a:latin typeface="Arial" panose="020B0604020202020204" pitchFamily="34" charset="0"/>
                <a:cs typeface="Arial" panose="020B0604020202020204" pitchFamily="34" charset="0"/>
              </a:rPr>
              <a:t>геосинтетикой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 оснований, улучшения</a:t>
            </a:r>
          </a:p>
          <a:p>
            <a:pPr marL="212112" indent="-212112">
              <a:buFontTx/>
              <a:buChar char="-"/>
            </a:pPr>
            <a:r>
              <a:rPr lang="ru-RU" sz="1188" dirty="0" err="1">
                <a:latin typeface="Arial" panose="020B0604020202020204" pitchFamily="34" charset="0"/>
                <a:cs typeface="Arial" panose="020B0604020202020204" pitchFamily="34" charset="0"/>
              </a:rPr>
              <a:t>тепловлажностного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 режима земляного полотна в зоне разрушений </a:t>
            </a: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крайней правой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полосы</a:t>
            </a: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Полигон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укрепления откосов выемки и дренажа (М-4 «Дон», М-12 «Восток»)</a:t>
            </a: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Сбор </a:t>
            </a: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статистики по эффективности технологии укрепления грунта</a:t>
            </a:r>
          </a:p>
          <a:p>
            <a:pPr marL="212112" indent="-212112">
              <a:buFontTx/>
              <a:buChar char="-"/>
            </a:pPr>
            <a:r>
              <a:rPr lang="ru-RU" sz="1188" dirty="0">
                <a:latin typeface="Arial" panose="020B0604020202020204" pitchFamily="34" charset="0"/>
                <a:cs typeface="Arial" panose="020B0604020202020204" pitchFamily="34" charset="0"/>
              </a:rPr>
              <a:t>земляного полотна, новых дорожных конструкций (М-4 «Дон», М-12 «Восток»)</a:t>
            </a: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4"/>
          <a:stretch/>
        </p:blipFill>
        <p:spPr>
          <a:xfrm>
            <a:off x="396857" y="674085"/>
            <a:ext cx="5222029" cy="5170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60890" y="731061"/>
            <a:ext cx="2583055" cy="24691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2720" y="674085"/>
            <a:ext cx="1922384" cy="2563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3465" y="674085"/>
            <a:ext cx="2512760" cy="25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058" y="4654461"/>
            <a:ext cx="6012924" cy="388538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68887" y="5181099"/>
            <a:ext cx="5631913" cy="3233696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altLang="ru-RU" sz="1500" dirty="0">
                <a:latin typeface="Arial" panose="020B0604020202020204" pitchFamily="34" charset="0"/>
              </a:rPr>
              <a:t>Получено и введено в эксплуатацию 4 передвижных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лабораторных поста, оснащенных современным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испытательным и измерительным </a:t>
            </a:r>
            <a:r>
              <a:rPr lang="ru-RU" altLang="ru-RU" sz="1500" dirty="0" smtClean="0">
                <a:latin typeface="Arial" panose="020B0604020202020204" pitchFamily="34" charset="0"/>
              </a:rPr>
              <a:t>оборудованием</a:t>
            </a:r>
          </a:p>
          <a:p>
            <a:endParaRPr lang="ru-RU" altLang="ru-RU" sz="1500" dirty="0">
              <a:latin typeface="Arial" panose="020B0604020202020204" pitchFamily="34" charset="0"/>
            </a:endParaRPr>
          </a:p>
          <a:p>
            <a:r>
              <a:rPr lang="ru-RU" altLang="ru-RU" sz="1500" dirty="0" smtClean="0">
                <a:latin typeface="Arial" panose="020B0604020202020204" pitchFamily="34" charset="0"/>
              </a:rPr>
              <a:t>Передвижные </a:t>
            </a:r>
            <a:r>
              <a:rPr lang="ru-RU" altLang="ru-RU" sz="1500" dirty="0">
                <a:latin typeface="Arial" panose="020B0604020202020204" pitchFamily="34" charset="0"/>
              </a:rPr>
              <a:t>и мобильные лаборатории и экипажи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для отбора проб осуществляют свою деятельность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на основных объектах строительства и реконструкции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Государственной компании, в том числе в рамках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реализации специальных инфраструктурных </a:t>
            </a:r>
            <a:r>
              <a:rPr lang="ru-RU" altLang="ru-RU" sz="1500" dirty="0" smtClean="0">
                <a:latin typeface="Arial" panose="020B0604020202020204" pitchFamily="34" charset="0"/>
              </a:rPr>
              <a:t>проектов</a:t>
            </a:r>
          </a:p>
          <a:p>
            <a:endParaRPr lang="ru-RU" altLang="ru-RU" sz="1500" dirty="0">
              <a:latin typeface="Arial" panose="020B0604020202020204" pitchFamily="34" charset="0"/>
            </a:endParaRPr>
          </a:p>
          <a:p>
            <a:r>
              <a:rPr lang="ru-RU" altLang="ru-RU" sz="1500" dirty="0" smtClean="0">
                <a:latin typeface="Arial" panose="020B0604020202020204" pitchFamily="34" charset="0"/>
              </a:rPr>
              <a:t>Мобильная </a:t>
            </a:r>
            <a:r>
              <a:rPr lang="ru-RU" altLang="ru-RU" sz="1500" dirty="0">
                <a:latin typeface="Arial" panose="020B0604020202020204" pitchFamily="34" charset="0"/>
              </a:rPr>
              <a:t>лаборатория позволяет проводить испытания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асфальтобетонных смесей непосредственно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на АБЗ/объекте, что обеспечивает повышение</a:t>
            </a:r>
          </a:p>
          <a:p>
            <a:r>
              <a:rPr lang="ru-RU" altLang="ru-RU" sz="1500" dirty="0">
                <a:latin typeface="Arial" panose="020B0604020202020204" pitchFamily="34" charset="0"/>
              </a:rPr>
              <a:t>оперативности получения результатов и принятия решений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32806" y="4733314"/>
            <a:ext cx="5586139" cy="368932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23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«Автодор-Инжиниринг» </a:t>
            </a:r>
            <a:endParaRPr lang="ru-RU" sz="23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59" y="428624"/>
            <a:ext cx="6012923" cy="400861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918717" y="2170176"/>
            <a:ext cx="903749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5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Дорожные лаборатории 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6918717" y="428624"/>
            <a:ext cx="6051583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Строительный контроль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Научно-техническое сопровождение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Испытания материалов и конструкций</a:t>
            </a:r>
            <a:endParaRPr lang="ru-RU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Шеврон 22"/>
          <p:cNvSpPr/>
          <p:nvPr/>
        </p:nvSpPr>
        <p:spPr>
          <a:xfrm>
            <a:off x="12360692" y="430956"/>
            <a:ext cx="1560688" cy="1577962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010401" y="3444246"/>
            <a:ext cx="8673222" cy="5095597"/>
            <a:chOff x="7730969" y="3945519"/>
            <a:chExt cx="7952653" cy="459432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0969" y="3945519"/>
              <a:ext cx="3926138" cy="20662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" name="Рисунок 27" descr="cid:FB2B1216-E2E4-4683-A457-AC7EA37CC055"/>
            <p:cNvPicPr/>
            <p:nvPr/>
          </p:nvPicPr>
          <p:blipFill>
            <a:blip r:embed="rId5" r:link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3116" y="6211263"/>
              <a:ext cx="3893991" cy="2328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Рисунок 2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08289" y="6211263"/>
              <a:ext cx="3875333" cy="2328579"/>
            </a:xfrm>
            <a:prstGeom prst="rect">
              <a:avLst/>
            </a:prstGeom>
          </p:spPr>
        </p:pic>
        <p:pic>
          <p:nvPicPr>
            <p:cNvPr id="32" name="Рисунок 31" descr="cid:14CCEC7F-6B55-4BC5-896F-BE57DE3A907D"/>
            <p:cNvPicPr/>
            <p:nvPr/>
          </p:nvPicPr>
          <p:blipFill rotWithShape="1">
            <a:blip r:embed="rId8" r:link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808289" y="3945519"/>
              <a:ext cx="3827929" cy="211824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261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6384017" y="5552133"/>
            <a:ext cx="2080080" cy="414293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856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6384017" y="7382342"/>
            <a:ext cx="2079271" cy="394058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7216043" y="271638"/>
            <a:ext cx="6051583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Дренаж - ключевой фактор обеспечения повышенных межремонтных сроков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межремонтных сроков дорожных одежд 24 года и более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 на строительство и содержание</a:t>
            </a:r>
            <a:endParaRPr lang="ru-RU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2658018" y="273970"/>
            <a:ext cx="1560688" cy="1577962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384017" y="6216627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215361" y="1902941"/>
            <a:ext cx="802525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Дренаж воды, </a:t>
            </a:r>
          </a:p>
          <a:p>
            <a:r>
              <a:rPr lang="ru-RU" sz="28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устойчивость откосов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42673" y="5552133"/>
            <a:ext cx="5409783" cy="3168264"/>
            <a:chOff x="184792" y="4397581"/>
            <a:chExt cx="4041016" cy="433923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84792" y="4397581"/>
              <a:ext cx="4041016" cy="4339232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34810" y="4503030"/>
              <a:ext cx="3613308" cy="449117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375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ПОДХОДЫ К </a:t>
              </a:r>
              <a:r>
                <a:rPr lang="ru-RU" sz="2375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РЕШЕНИЮ</a:t>
              </a: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80039" y="5142383"/>
              <a:ext cx="3779538" cy="345564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71450" indent="-171450" algn="just">
                <a:buFontTx/>
                <a:buChar char="-"/>
              </a:pP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Основная причина отказов дорожной одежды по прочности, 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продольной ровности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ослабление основания, земляного полотна 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вследствие неэффективности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и/или нарушения работы дренажа</a:t>
              </a:r>
            </a:p>
            <a:p>
              <a:pPr marL="171450" indent="-171450" algn="just">
                <a:buFontTx/>
                <a:buChar char="-"/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Отвод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воды с проезжей части для исключения гидроудара и 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разрушения покрытия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повышение качества асфальтобетона</a:t>
              </a:r>
            </a:p>
            <a:p>
              <a:pPr marL="171450" indent="-171450" algn="just">
                <a:buFontTx/>
                <a:buChar char="-"/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рамках ПНСТ 542 уточнение расчета дренажа, повышение 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требований к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дренирующим материалам, расширить применение технологий 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гидроизоляции </a:t>
              </a:r>
              <a:r>
                <a:rPr lang="ru-RU" sz="12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землянного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полотна и обочин</a:t>
              </a:r>
            </a:p>
            <a:p>
              <a:pPr marL="171450" indent="-171450" algn="just">
                <a:buFontTx/>
                <a:buChar char="-"/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Систематизация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технологий укрепления откосов, исключение 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неэффективных решений </a:t>
              </a:r>
              <a:endParaRPr lang="ru-RU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Tx/>
                <a:buChar char="-"/>
              </a:pP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Новые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виды подпорных стенок: крупноблочные (гравитационного типа</a:t>
              </a:r>
              <a:r>
                <a:rPr lang="ru-RU" sz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); модернизация </a:t>
              </a:r>
              <a:r>
                <a:rPr lang="ru-RU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армогрунтовых стен</a:t>
              </a:r>
              <a:endPara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384017" y="7896838"/>
            <a:ext cx="5921984" cy="82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апробирование различных технологий ремонта откосов выемки на полигоне М-4 «Дон», км 60 - км 700</a:t>
            </a:r>
            <a:b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сопровождение проектных решений М-12 «Восток»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384017" y="6061575"/>
            <a:ext cx="5921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Сопровождение проектных решений М-12«Восток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12112" indent="-212112">
              <a:buFontTx/>
              <a:buChar char="-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Проектирование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капитальных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ремонтов М-4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«Дон» км 72 – км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</a:p>
          <a:p>
            <a:pPr marL="212112" indent="-212112">
              <a:buFontTx/>
              <a:buChar char="-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биогрунта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из вторичных отходов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укрепления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озеленения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откосов (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полигон М-12 «Восток», 2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этап,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200,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пк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110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 t="20037" r="54882" b="26450"/>
          <a:stretch/>
        </p:blipFill>
        <p:spPr>
          <a:xfrm>
            <a:off x="642674" y="327483"/>
            <a:ext cx="6297463" cy="3070015"/>
          </a:xfrm>
          <a:prstGeom prst="rect">
            <a:avLst/>
          </a:prstGeom>
          <a:ln w="44450">
            <a:solidFill>
              <a:schemeClr val="accent2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1308" y="5946686"/>
            <a:ext cx="2506894" cy="27904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4741" y="2335164"/>
            <a:ext cx="2454195" cy="327226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42674" y="3567777"/>
            <a:ext cx="11663327" cy="1787852"/>
            <a:chOff x="642674" y="3489065"/>
            <a:chExt cx="10108897" cy="154957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4" t="3578" r="3529" b="5302"/>
            <a:stretch/>
          </p:blipFill>
          <p:spPr>
            <a:xfrm>
              <a:off x="642674" y="3505054"/>
              <a:ext cx="2377688" cy="151565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1555" y="3494453"/>
              <a:ext cx="1566800" cy="1515773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3954" y="3489065"/>
              <a:ext cx="2414009" cy="1549576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62FE460-3DF0-4B23-BDE0-17B81BD33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1947" y="3514029"/>
              <a:ext cx="2239624" cy="147424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5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ятиугольник 26"/>
          <p:cNvSpPr/>
          <p:nvPr/>
        </p:nvSpPr>
        <p:spPr>
          <a:xfrm>
            <a:off x="8262786" y="1249234"/>
            <a:ext cx="5523265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безопасности движения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риска чрезвычайных ситуаций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затрат на зимнее содержание</a:t>
            </a:r>
            <a:endParaRPr lang="ru-RU" sz="1458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врон 27"/>
          <p:cNvSpPr/>
          <p:nvPr/>
        </p:nvSpPr>
        <p:spPr>
          <a:xfrm>
            <a:off x="13141152" y="1249234"/>
            <a:ext cx="1547191" cy="1577962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17096" y="4967539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109454" y="3084210"/>
            <a:ext cx="7370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Снегозаносимость </a:t>
            </a:r>
            <a:endParaRPr lang="en-US" sz="60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8262786" y="4300954"/>
            <a:ext cx="3346695" cy="1834795"/>
            <a:chOff x="184792" y="4688326"/>
            <a:chExt cx="4041016" cy="424291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84792" y="4688326"/>
              <a:ext cx="4041016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27467" y="5226544"/>
              <a:ext cx="3616915" cy="316628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Установка </a:t>
              </a:r>
            </a:p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снегозащитных ограждений (проектная документация)</a:t>
              </a:r>
            </a:p>
            <a:p>
              <a:pPr algn="ctr"/>
              <a:endParaRPr lang="ru-RU" sz="118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/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установка снегозащитных </a:t>
              </a:r>
              <a:r>
                <a:rPr lang="ru-RU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ограждений </a:t>
              </a: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М-4 «Дон», </a:t>
              </a:r>
              <a:r>
                <a:rPr lang="ru-RU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км 777 – км 933)</a:t>
              </a:r>
            </a:p>
            <a:p>
              <a:pPr algn="ctr"/>
              <a:endParaRPr lang="ru-RU" sz="1188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2025315" y="4300953"/>
            <a:ext cx="3778863" cy="1834795"/>
            <a:chOff x="184792" y="4688326"/>
            <a:chExt cx="4041016" cy="4242914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84792" y="4688326"/>
              <a:ext cx="4041016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604835" y="5735823"/>
              <a:ext cx="3427967" cy="215917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Снегозащитные лесные полосы</a:t>
              </a:r>
            </a:p>
            <a:p>
              <a:pPr algn="just"/>
              <a:endParaRPr lang="ru-RU" sz="118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устройство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снегозащитных лесных полос (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М-4 «Дон»,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км 777 – км 933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18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188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69632" y="4300954"/>
            <a:ext cx="3561665" cy="1834836"/>
            <a:chOff x="184792" y="4688326"/>
            <a:chExt cx="4041016" cy="4242914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84792" y="4688326"/>
              <a:ext cx="4041016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90731" y="5090854"/>
              <a:ext cx="3616914" cy="28040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Воротные системы </a:t>
              </a:r>
            </a:p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разделительной полосе</a:t>
              </a:r>
            </a:p>
            <a:p>
              <a:pPr algn="just"/>
              <a:endParaRPr lang="ru-RU" sz="118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Tx/>
                <a:buChar char="-"/>
              </a:pPr>
              <a:r>
                <a:rPr lang="ru-RU" alt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быстрый перепуск движения при </a:t>
              </a:r>
              <a:r>
                <a:rPr lang="ru-RU" alt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возникновении аварийных </a:t>
              </a:r>
              <a:r>
                <a:rPr lang="ru-RU" alt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ситуаций</a:t>
              </a:r>
            </a:p>
            <a:p>
              <a:pPr marL="171450" indent="-171450" algn="just">
                <a:buFontTx/>
                <a:buChar char="-"/>
              </a:pPr>
              <a:endParaRPr lang="ru-RU" alt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Tx/>
                <a:buChar char="-"/>
              </a:pPr>
              <a:r>
                <a:rPr lang="ru-RU" alt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ширина 20-30 метров</a:t>
              </a:r>
            </a:p>
            <a:p>
              <a:pPr algn="just"/>
              <a:endPara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188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4360822" y="4300955"/>
            <a:ext cx="3500027" cy="1834836"/>
            <a:chOff x="184792" y="4688326"/>
            <a:chExt cx="4041016" cy="4242914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184792" y="4688326"/>
              <a:ext cx="4041016" cy="424291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200000"/>
                </a:lnSpc>
              </a:pPr>
              <a:endParaRPr lang="ru-RU" sz="2672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53082" y="4909740"/>
              <a:ext cx="3616915" cy="316628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Шумозащитные экраны, </a:t>
              </a:r>
            </a:p>
            <a:p>
              <a:pPr algn="ctr"/>
              <a:r>
                <a:rPr lang="ru-RU" sz="1188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совмещенные с парапетными ограждениями</a:t>
              </a:r>
            </a:p>
            <a:p>
              <a:pPr algn="just"/>
              <a:endParaRPr lang="ru-RU" sz="1188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Tx/>
                <a:buChar char="-"/>
              </a:pP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удобство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зимнего 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содержания</a:t>
              </a:r>
            </a:p>
            <a:p>
              <a:pPr algn="just"/>
              <a:endParaRPr lang="ru-RU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 algn="just">
                <a:buFontTx/>
                <a:buChar char="-"/>
              </a:pP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роработка проектного решения</a:t>
              </a:r>
              <a:endParaRPr lang="ru-RU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"/>
          <a:stretch/>
        </p:blipFill>
        <p:spPr>
          <a:xfrm>
            <a:off x="4145459" y="6336790"/>
            <a:ext cx="3435325" cy="2096062"/>
          </a:xfrm>
          <a:prstGeom prst="rect">
            <a:avLst/>
          </a:prstGeom>
        </p:spPr>
      </p:pic>
      <p:pic>
        <p:nvPicPr>
          <p:cNvPr id="32" name="Рисунок 31" descr="C:\Users\karev_sv\AppData\Local\Microsoft\Windows\INetCache\Content.Word\IMG-20230428-WA0001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32" y="6457703"/>
            <a:ext cx="3561665" cy="2283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'Автодор' показал масштаб ЧС на трассе М-4 'Дон', где из-за снегопада образовалась пробк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32" y="375523"/>
            <a:ext cx="7493650" cy="353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9" t="6133" r="1017" b="1384"/>
          <a:stretch/>
        </p:blipFill>
        <p:spPr bwMode="auto">
          <a:xfrm>
            <a:off x="8109454" y="6191863"/>
            <a:ext cx="3704084" cy="2826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2" descr="В донском Заксобрании хотят сохранить защитные лесополосы | ОБЩЕСТВО | АиФ  Ростов-на-Дону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25315" y="6336790"/>
            <a:ext cx="3778863" cy="240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9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5428" y="4688326"/>
            <a:ext cx="3790379" cy="394080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775968" y="4688326"/>
            <a:ext cx="3756755" cy="3940802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33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4572044" y="7009984"/>
            <a:ext cx="2080080" cy="25072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30634" y="7439956"/>
            <a:ext cx="3157914" cy="13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1 экодука М-1 «Беларусь» (мостового типа, км 184), 11 экодуков на М-12 «Восток» (мостового типа)</a:t>
            </a:r>
          </a:p>
          <a:p>
            <a:pPr marL="212112" indent="-212112">
              <a:buFontTx/>
              <a:buChar char="-"/>
            </a:pP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 аварийности и эффективности с выездом на объекты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34" y="4661468"/>
            <a:ext cx="3157914" cy="2284577"/>
          </a:xfrm>
          <a:prstGeom prst="rect">
            <a:avLst/>
          </a:prstGeom>
        </p:spPr>
      </p:pic>
      <p:sp>
        <p:nvSpPr>
          <p:cNvPr id="19" name="Пятиугольник 18"/>
          <p:cNvSpPr/>
          <p:nvPr/>
        </p:nvSpPr>
        <p:spPr>
          <a:xfrm>
            <a:off x="7839370" y="7009983"/>
            <a:ext cx="2080080" cy="250725"/>
          </a:xfrm>
          <a:prstGeom prst="homePlate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856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856" dirty="0">
              <a:solidFill>
                <a:schemeClr val="accent2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921067" y="5341401"/>
            <a:ext cx="3395338" cy="312768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защитного ограждения и систем предупреждения позволила сократить количество ДТП с дикими животными в три раза на автомобильной дороге М-1 «Беларусь»: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2019 – 105 ДТП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69 ДТП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46 ДТП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32 ДТП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Минимизировано количество ДТП  с дикими животными за 2022 год: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М-3 «Украина» - 3 ДТП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М-11 «Нева» - 12 ДТП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М-4 «Дон» - 3 ДТП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704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9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4029" y="4842733"/>
            <a:ext cx="3472052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ПОДХОДЫ </a:t>
            </a:r>
            <a:endParaRPr lang="ru-RU" sz="2375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РЕШЕНИЮ</a:t>
            </a: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692743" y="4922542"/>
            <a:ext cx="2623661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  <a:endParaRPr lang="ru-RU" sz="237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7644961" y="1033949"/>
            <a:ext cx="5441647" cy="1577962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5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1458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 и инноваций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стоимости технических решений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эффективность и долговечность</a:t>
            </a:r>
          </a:p>
        </p:txBody>
      </p:sp>
      <p:sp>
        <p:nvSpPr>
          <p:cNvPr id="28" name="Шеврон 27"/>
          <p:cNvSpPr/>
          <p:nvPr/>
        </p:nvSpPr>
        <p:spPr>
          <a:xfrm>
            <a:off x="12479405" y="1031877"/>
            <a:ext cx="1614445" cy="1580034"/>
          </a:xfrm>
          <a:prstGeom prst="chevr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94" dirty="0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922333" y="5626611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529006" y="2893191"/>
            <a:ext cx="829795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</a:t>
            </a:r>
            <a:r>
              <a:rPr lang="ru-RU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аварийности</a:t>
            </a:r>
          </a:p>
          <a:p>
            <a:r>
              <a:rPr lang="ru-RU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дикими животными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3" t="2665" r="1230" b="11218"/>
          <a:stretch/>
        </p:blipFill>
        <p:spPr>
          <a:xfrm>
            <a:off x="336484" y="217055"/>
            <a:ext cx="7040592" cy="42551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1891" y="5661305"/>
            <a:ext cx="3418490" cy="29229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marL="254535" indent="-254535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защитные ограждения на всей протяженности (сварная оцинкованная сетка с полимерным покрытием)</a:t>
            </a:r>
          </a:p>
          <a:p>
            <a:pPr marL="254535" indent="-254535">
              <a:buFontTx/>
              <a:buChar char="-"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535" indent="-254535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интеллектуальная система предупреждения водителей о появлении диких животных на проезжей части (где ограждение не может быть установлено)</a:t>
            </a:r>
          </a:p>
          <a:p>
            <a:pPr marL="254535" indent="-254535">
              <a:buFontTx/>
              <a:buChar char="-"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4535" indent="-254535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экодуки на путях миграции животных</a:t>
            </a:r>
          </a:p>
          <a:p>
            <a:pPr marL="254535" indent="-254535">
              <a:buFontTx/>
              <a:buChar char="-"/>
            </a:pP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88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816372" y="7376455"/>
            <a:ext cx="3712832" cy="1006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1 экодука М-1 «Беларусь» (мостового типа км 184), 11 экодуков на М-12 «Восток» (мостового типа)</a:t>
            </a:r>
          </a:p>
          <a:p>
            <a:pPr marL="212112" indent="-212112">
              <a:buFontTx/>
              <a:buChar char="-"/>
            </a:pPr>
            <a:endParaRPr lang="ru-RU" sz="1188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2112" indent="-212112">
              <a:buFontTx/>
              <a:buChar char="-"/>
            </a:pPr>
            <a:r>
              <a:rPr lang="ru-RU" sz="1188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 аварийности и эффективности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484" y="217055"/>
            <a:ext cx="2697436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М-3 «Украина», км 170 2017 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372" y="4659311"/>
            <a:ext cx="3712832" cy="22888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95217" y="4597532"/>
            <a:ext cx="2697436" cy="64633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М-12, ПК 545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2023 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343414" y="4678876"/>
            <a:ext cx="3861563" cy="350505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2375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 АВТОДОР</a:t>
            </a:r>
          </a:p>
          <a:p>
            <a:pPr algn="r">
              <a:lnSpc>
                <a:spcPct val="200000"/>
              </a:lnSpc>
            </a:pPr>
            <a:endParaRPr lang="ru-RU" sz="2672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872535" y="646610"/>
            <a:ext cx="7544495" cy="2005921"/>
            <a:chOff x="8133792" y="583580"/>
            <a:chExt cx="7544495" cy="2226985"/>
          </a:xfrm>
        </p:grpSpPr>
        <p:sp>
          <p:nvSpPr>
            <p:cNvPr id="27" name="Пятиугольник 26"/>
            <p:cNvSpPr/>
            <p:nvPr/>
          </p:nvSpPr>
          <p:spPr>
            <a:xfrm>
              <a:off x="8133792" y="583580"/>
              <a:ext cx="6096558" cy="2217853"/>
            </a:xfrm>
            <a:prstGeom prst="homePlat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3200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Цель</a:t>
              </a:r>
              <a:r>
                <a:rPr lang="ru-RU" b="1" dirty="0" smtClean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применения:</a:t>
              </a: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эффективность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принимаемых проектных решений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езопасность дорожного движения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омфорт движения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испытания скоростного режима </a:t>
              </a: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движения</a:t>
              </a:r>
              <a:endPara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ru-RU" sz="16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лаборатория на базе ООО «Автодор-Инжиниринг»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Шеврон 27"/>
            <p:cNvSpPr/>
            <p:nvPr/>
          </p:nvSpPr>
          <p:spPr>
            <a:xfrm>
              <a:off x="13448046" y="592712"/>
              <a:ext cx="2230241" cy="221785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494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978746" y="5626611"/>
            <a:ext cx="235962" cy="316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5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58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66740" y="2760864"/>
            <a:ext cx="7897814" cy="154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7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</a:t>
            </a:r>
            <a:endParaRPr lang="en-US" sz="72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Иммерсивных</a:t>
            </a:r>
            <a:r>
              <a:rPr lang="en-US" sz="4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3414" y="4413952"/>
            <a:ext cx="6781286" cy="4351539"/>
            <a:chOff x="84860" y="4413952"/>
            <a:chExt cx="5062085" cy="435153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4860" y="4413952"/>
              <a:ext cx="5062085" cy="4351539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dirty="0"/>
            </a:p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33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704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275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sz="149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18497" y="4857222"/>
              <a:ext cx="4557837" cy="34649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Предварительная </a:t>
              </a: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апробация проектных </a:t>
              </a:r>
              <a:r>
                <a:rPr lang="ru-R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решений:</a:t>
              </a:r>
            </a:p>
            <a:p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975" indent="-180975">
                <a:buFontTx/>
                <a:buChar char="-"/>
              </a:pP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принятие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оптимальных технических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решений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975" indent="-180975">
                <a:buFontTx/>
                <a:buChar char="-"/>
              </a:pP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оценка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восприятия пользователями геометрии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дорог</a:t>
              </a:r>
            </a:p>
            <a:p>
              <a:pPr marL="180975" indent="-180975">
                <a:buFontTx/>
                <a:buChar char="-"/>
              </a:pP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анализ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причин аварийности на проблемных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участках</a:t>
              </a:r>
            </a:p>
            <a:p>
              <a:pPr marL="180975" indent="-180975">
                <a:buFontTx/>
                <a:buChar char="-"/>
              </a:pP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анализ показателей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комфорта и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сервиса дороги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0975" indent="-180975">
                <a:buFontTx/>
                <a:buChar char="-"/>
              </a:pP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современная тенденция отказа от натурных испытаний в сфере БДД на реальных полигонах в пользу цифровых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технологий при сохранении 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требования обеспечения безопасности дорожного </a:t>
              </a:r>
              <a:r>
                <a:rPr lang="ru-RU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движения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516995" y="4382408"/>
            <a:ext cx="8216567" cy="4383083"/>
            <a:chOff x="7431270" y="4382408"/>
            <a:chExt cx="8216567" cy="438308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1270" y="4390633"/>
              <a:ext cx="4298652" cy="218331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31270" y="6573951"/>
              <a:ext cx="4298652" cy="2191540"/>
            </a:xfrm>
            <a:prstGeom prst="rect">
              <a:avLst/>
            </a:prstGeom>
          </p:spPr>
        </p:pic>
        <p:grpSp>
          <p:nvGrpSpPr>
            <p:cNvPr id="8" name="Группа 7"/>
            <p:cNvGrpSpPr/>
            <p:nvPr/>
          </p:nvGrpSpPr>
          <p:grpSpPr>
            <a:xfrm>
              <a:off x="11729922" y="4390633"/>
              <a:ext cx="3917915" cy="2183317"/>
              <a:chOff x="11729922" y="4390633"/>
              <a:chExt cx="3917915" cy="2183317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729922" y="4390633"/>
                <a:ext cx="3917915" cy="2183317"/>
              </a:xfrm>
              <a:prstGeom prst="rect">
                <a:avLst/>
              </a:prstGeom>
            </p:spPr>
          </p:pic>
          <p:sp>
            <p:nvSpPr>
              <p:cNvPr id="7" name="Овал 6"/>
              <p:cNvSpPr/>
              <p:nvPr/>
            </p:nvSpPr>
            <p:spPr>
              <a:xfrm>
                <a:off x="13558838" y="6205538"/>
                <a:ext cx="171450" cy="171450"/>
              </a:xfrm>
              <a:prstGeom prst="ellipse">
                <a:avLst/>
              </a:prstGeom>
              <a:solidFill>
                <a:srgbClr val="2017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729922" y="6573949"/>
              <a:ext cx="3917915" cy="2191542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0138974" y="4382408"/>
              <a:ext cx="31818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Виртуальная среда</a:t>
              </a:r>
              <a:endPara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252"/>
          <a:stretch/>
        </p:blipFill>
        <p:spPr>
          <a:xfrm>
            <a:off x="324408" y="442540"/>
            <a:ext cx="7192588" cy="372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13055</TotalTime>
  <Words>2855</Words>
  <Application>Microsoft Office PowerPoint</Application>
  <PresentationFormat>Произвольный</PresentationFormat>
  <Paragraphs>521</Paragraphs>
  <Slides>18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Карев Сергей Викторович</dc:creator>
  <cp:lastModifiedBy>Ильин Сергей Владимирович</cp:lastModifiedBy>
  <cp:revision>376</cp:revision>
  <cp:lastPrinted>2023-05-24T05:58:08Z</cp:lastPrinted>
  <dcterms:created xsi:type="dcterms:W3CDTF">2022-07-27T07:20:09Z</dcterms:created>
  <dcterms:modified xsi:type="dcterms:W3CDTF">2023-05-29T14:10:45Z</dcterms:modified>
</cp:coreProperties>
</file>